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87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</p:sldIdLst>
  <p:sldSz cx="18288000" cy="10287000"/>
  <p:notesSz cx="18288000" cy="10287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5" d="100"/>
          <a:sy n="55" d="100"/>
        </p:scale>
        <p:origin x="658" y="6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016000" y="521800"/>
            <a:ext cx="14972030" cy="32829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200" b="0" i="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4600876" y="5262663"/>
            <a:ext cx="9349105" cy="18732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50" b="0" i="0">
                <a:solidFill>
                  <a:schemeClr val="bg1"/>
                </a:solidFill>
                <a:latin typeface="Lucida Sans Unicode"/>
                <a:cs typeface="Lucida Sans Unicode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8/24/2025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200" b="0" i="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4450" b="0" i="0">
                <a:solidFill>
                  <a:schemeClr val="bg1"/>
                </a:solidFill>
                <a:latin typeface="Lucida Sans Unicode"/>
                <a:cs typeface="Lucida Sans Unicode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8/24/2025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200" b="0" i="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8/24/2025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200" b="0" i="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8/24/2025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8" cy="10286999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7511660" y="3715662"/>
            <a:ext cx="2868295" cy="1621790"/>
          </a:xfrm>
          <a:custGeom>
            <a:avLst/>
            <a:gdLst/>
            <a:ahLst/>
            <a:cxnLst/>
            <a:rect l="l" t="t" r="r" b="b"/>
            <a:pathLst>
              <a:path w="2868295" h="1621789">
                <a:moveTo>
                  <a:pt x="2762462" y="1621717"/>
                </a:moveTo>
                <a:lnTo>
                  <a:pt x="105460" y="1621717"/>
                </a:lnTo>
                <a:lnTo>
                  <a:pt x="64466" y="1613411"/>
                </a:lnTo>
                <a:lnTo>
                  <a:pt x="30938" y="1590779"/>
                </a:lnTo>
                <a:lnTo>
                  <a:pt x="8306" y="1557251"/>
                </a:lnTo>
                <a:lnTo>
                  <a:pt x="0" y="1516257"/>
                </a:lnTo>
                <a:lnTo>
                  <a:pt x="0" y="105459"/>
                </a:lnTo>
                <a:lnTo>
                  <a:pt x="8306" y="64466"/>
                </a:lnTo>
                <a:lnTo>
                  <a:pt x="30938" y="30938"/>
                </a:lnTo>
                <a:lnTo>
                  <a:pt x="64466" y="8306"/>
                </a:lnTo>
                <a:lnTo>
                  <a:pt x="105460" y="0"/>
                </a:lnTo>
                <a:lnTo>
                  <a:pt x="2762462" y="0"/>
                </a:lnTo>
                <a:lnTo>
                  <a:pt x="2803456" y="8306"/>
                </a:lnTo>
                <a:lnTo>
                  <a:pt x="2836984" y="30938"/>
                </a:lnTo>
                <a:lnTo>
                  <a:pt x="2859616" y="64466"/>
                </a:lnTo>
                <a:lnTo>
                  <a:pt x="2867923" y="105459"/>
                </a:lnTo>
                <a:lnTo>
                  <a:pt x="2867923" y="1516257"/>
                </a:lnTo>
                <a:lnTo>
                  <a:pt x="2859616" y="1557251"/>
                </a:lnTo>
                <a:lnTo>
                  <a:pt x="2836984" y="1590779"/>
                </a:lnTo>
                <a:lnTo>
                  <a:pt x="2803456" y="1613411"/>
                </a:lnTo>
                <a:lnTo>
                  <a:pt x="2762462" y="1621717"/>
                </a:lnTo>
                <a:close/>
              </a:path>
            </a:pathLst>
          </a:custGeom>
          <a:solidFill>
            <a:srgbClr val="0794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8262988" y="3972559"/>
            <a:ext cx="1190625" cy="1013460"/>
          </a:xfrm>
          <a:custGeom>
            <a:avLst/>
            <a:gdLst/>
            <a:ahLst/>
            <a:cxnLst/>
            <a:rect l="l" t="t" r="r" b="b"/>
            <a:pathLst>
              <a:path w="1190625" h="1013460">
                <a:moveTo>
                  <a:pt x="675525" y="656780"/>
                </a:moveTo>
                <a:lnTo>
                  <a:pt x="672579" y="642188"/>
                </a:lnTo>
                <a:lnTo>
                  <a:pt x="664527" y="630262"/>
                </a:lnTo>
                <a:lnTo>
                  <a:pt x="652602" y="622223"/>
                </a:lnTo>
                <a:lnTo>
                  <a:pt x="637997" y="619264"/>
                </a:lnTo>
                <a:lnTo>
                  <a:pt x="574903" y="619264"/>
                </a:lnTo>
                <a:lnTo>
                  <a:pt x="569595" y="600316"/>
                </a:lnTo>
                <a:lnTo>
                  <a:pt x="562838" y="582041"/>
                </a:lnTo>
                <a:lnTo>
                  <a:pt x="554685" y="564476"/>
                </a:lnTo>
                <a:lnTo>
                  <a:pt x="545223" y="547700"/>
                </a:lnTo>
                <a:lnTo>
                  <a:pt x="567474" y="525449"/>
                </a:lnTo>
                <a:lnTo>
                  <a:pt x="589864" y="503059"/>
                </a:lnTo>
                <a:lnTo>
                  <a:pt x="598106" y="490639"/>
                </a:lnTo>
                <a:lnTo>
                  <a:pt x="600849" y="476516"/>
                </a:lnTo>
                <a:lnTo>
                  <a:pt x="599211" y="468083"/>
                </a:lnTo>
                <a:lnTo>
                  <a:pt x="598106" y="462394"/>
                </a:lnTo>
                <a:lnTo>
                  <a:pt x="589864" y="449973"/>
                </a:lnTo>
                <a:lnTo>
                  <a:pt x="563333" y="423443"/>
                </a:lnTo>
                <a:lnTo>
                  <a:pt x="550913" y="415201"/>
                </a:lnTo>
                <a:lnTo>
                  <a:pt x="536803" y="412445"/>
                </a:lnTo>
                <a:lnTo>
                  <a:pt x="522681" y="415201"/>
                </a:lnTo>
                <a:lnTo>
                  <a:pt x="510260" y="423443"/>
                </a:lnTo>
                <a:lnTo>
                  <a:pt x="487883" y="445820"/>
                </a:lnTo>
                <a:lnTo>
                  <a:pt x="487883" y="675563"/>
                </a:lnTo>
                <a:lnTo>
                  <a:pt x="480225" y="723011"/>
                </a:lnTo>
                <a:lnTo>
                  <a:pt x="458914" y="764222"/>
                </a:lnTo>
                <a:lnTo>
                  <a:pt x="426415" y="796721"/>
                </a:lnTo>
                <a:lnTo>
                  <a:pt x="385203" y="818032"/>
                </a:lnTo>
                <a:lnTo>
                  <a:pt x="337756" y="825677"/>
                </a:lnTo>
                <a:lnTo>
                  <a:pt x="290309" y="818032"/>
                </a:lnTo>
                <a:lnTo>
                  <a:pt x="249110" y="796721"/>
                </a:lnTo>
                <a:lnTo>
                  <a:pt x="216611" y="764222"/>
                </a:lnTo>
                <a:lnTo>
                  <a:pt x="195300" y="723011"/>
                </a:lnTo>
                <a:lnTo>
                  <a:pt x="187642" y="675563"/>
                </a:lnTo>
                <a:lnTo>
                  <a:pt x="195300" y="628116"/>
                </a:lnTo>
                <a:lnTo>
                  <a:pt x="216611" y="586905"/>
                </a:lnTo>
                <a:lnTo>
                  <a:pt x="249110" y="554418"/>
                </a:lnTo>
                <a:lnTo>
                  <a:pt x="290309" y="533095"/>
                </a:lnTo>
                <a:lnTo>
                  <a:pt x="337756" y="525449"/>
                </a:lnTo>
                <a:lnTo>
                  <a:pt x="385203" y="533095"/>
                </a:lnTo>
                <a:lnTo>
                  <a:pt x="426415" y="554418"/>
                </a:lnTo>
                <a:lnTo>
                  <a:pt x="458914" y="586905"/>
                </a:lnTo>
                <a:lnTo>
                  <a:pt x="480225" y="628116"/>
                </a:lnTo>
                <a:lnTo>
                  <a:pt x="487883" y="675563"/>
                </a:lnTo>
                <a:lnTo>
                  <a:pt x="487883" y="445820"/>
                </a:lnTo>
                <a:lnTo>
                  <a:pt x="465620" y="468083"/>
                </a:lnTo>
                <a:lnTo>
                  <a:pt x="448843" y="458622"/>
                </a:lnTo>
                <a:lnTo>
                  <a:pt x="431279" y="450481"/>
                </a:lnTo>
                <a:lnTo>
                  <a:pt x="413004" y="443725"/>
                </a:lnTo>
                <a:lnTo>
                  <a:pt x="394055" y="438416"/>
                </a:lnTo>
                <a:lnTo>
                  <a:pt x="394055" y="375323"/>
                </a:lnTo>
                <a:lnTo>
                  <a:pt x="391109" y="360730"/>
                </a:lnTo>
                <a:lnTo>
                  <a:pt x="383057" y="348792"/>
                </a:lnTo>
                <a:lnTo>
                  <a:pt x="371132" y="340753"/>
                </a:lnTo>
                <a:lnTo>
                  <a:pt x="356527" y="337794"/>
                </a:lnTo>
                <a:lnTo>
                  <a:pt x="318998" y="337794"/>
                </a:lnTo>
                <a:lnTo>
                  <a:pt x="304393" y="340753"/>
                </a:lnTo>
                <a:lnTo>
                  <a:pt x="292468" y="348792"/>
                </a:lnTo>
                <a:lnTo>
                  <a:pt x="284416" y="360730"/>
                </a:lnTo>
                <a:lnTo>
                  <a:pt x="281470" y="375323"/>
                </a:lnTo>
                <a:lnTo>
                  <a:pt x="281470" y="438416"/>
                </a:lnTo>
                <a:lnTo>
                  <a:pt x="262521" y="443725"/>
                </a:lnTo>
                <a:lnTo>
                  <a:pt x="244259" y="450481"/>
                </a:lnTo>
                <a:lnTo>
                  <a:pt x="226707" y="458622"/>
                </a:lnTo>
                <a:lnTo>
                  <a:pt x="209931" y="468083"/>
                </a:lnTo>
                <a:lnTo>
                  <a:pt x="165252" y="423443"/>
                </a:lnTo>
                <a:lnTo>
                  <a:pt x="152755" y="415201"/>
                </a:lnTo>
                <a:lnTo>
                  <a:pt x="138734" y="412470"/>
                </a:lnTo>
                <a:lnTo>
                  <a:pt x="124714" y="415201"/>
                </a:lnTo>
                <a:lnTo>
                  <a:pt x="112229" y="423443"/>
                </a:lnTo>
                <a:lnTo>
                  <a:pt x="85674" y="449973"/>
                </a:lnTo>
                <a:lnTo>
                  <a:pt x="77419" y="462394"/>
                </a:lnTo>
                <a:lnTo>
                  <a:pt x="74663" y="476516"/>
                </a:lnTo>
                <a:lnTo>
                  <a:pt x="77406" y="490639"/>
                </a:lnTo>
                <a:lnTo>
                  <a:pt x="85623" y="503059"/>
                </a:lnTo>
                <a:lnTo>
                  <a:pt x="130263" y="547700"/>
                </a:lnTo>
                <a:lnTo>
                  <a:pt x="126504" y="554418"/>
                </a:lnTo>
                <a:lnTo>
                  <a:pt x="120827" y="564476"/>
                </a:lnTo>
                <a:lnTo>
                  <a:pt x="112674" y="582041"/>
                </a:lnTo>
                <a:lnTo>
                  <a:pt x="105918" y="600316"/>
                </a:lnTo>
                <a:lnTo>
                  <a:pt x="100609" y="619264"/>
                </a:lnTo>
                <a:lnTo>
                  <a:pt x="37528" y="619264"/>
                </a:lnTo>
                <a:lnTo>
                  <a:pt x="22923" y="622223"/>
                </a:lnTo>
                <a:lnTo>
                  <a:pt x="10998" y="630262"/>
                </a:lnTo>
                <a:lnTo>
                  <a:pt x="2946" y="642188"/>
                </a:lnTo>
                <a:lnTo>
                  <a:pt x="0" y="656780"/>
                </a:lnTo>
                <a:lnTo>
                  <a:pt x="0" y="694309"/>
                </a:lnTo>
                <a:lnTo>
                  <a:pt x="2946" y="708914"/>
                </a:lnTo>
                <a:lnTo>
                  <a:pt x="10972" y="720839"/>
                </a:lnTo>
                <a:lnTo>
                  <a:pt x="22898" y="728891"/>
                </a:lnTo>
                <a:lnTo>
                  <a:pt x="37426" y="731837"/>
                </a:lnTo>
                <a:lnTo>
                  <a:pt x="100609" y="731837"/>
                </a:lnTo>
                <a:lnTo>
                  <a:pt x="105918" y="750785"/>
                </a:lnTo>
                <a:lnTo>
                  <a:pt x="112687" y="769073"/>
                </a:lnTo>
                <a:lnTo>
                  <a:pt x="120827" y="786638"/>
                </a:lnTo>
                <a:lnTo>
                  <a:pt x="130302" y="803414"/>
                </a:lnTo>
                <a:lnTo>
                  <a:pt x="85661" y="848055"/>
                </a:lnTo>
                <a:lnTo>
                  <a:pt x="77419" y="860463"/>
                </a:lnTo>
                <a:lnTo>
                  <a:pt x="74676" y="874585"/>
                </a:lnTo>
                <a:lnTo>
                  <a:pt x="77431" y="888720"/>
                </a:lnTo>
                <a:lnTo>
                  <a:pt x="85674" y="901141"/>
                </a:lnTo>
                <a:lnTo>
                  <a:pt x="112204" y="927671"/>
                </a:lnTo>
                <a:lnTo>
                  <a:pt x="124612" y="935901"/>
                </a:lnTo>
                <a:lnTo>
                  <a:pt x="138734" y="938644"/>
                </a:lnTo>
                <a:lnTo>
                  <a:pt x="152857" y="935901"/>
                </a:lnTo>
                <a:lnTo>
                  <a:pt x="165277" y="927671"/>
                </a:lnTo>
                <a:lnTo>
                  <a:pt x="209918" y="883031"/>
                </a:lnTo>
                <a:lnTo>
                  <a:pt x="226682" y="892492"/>
                </a:lnTo>
                <a:lnTo>
                  <a:pt x="244233" y="900645"/>
                </a:lnTo>
                <a:lnTo>
                  <a:pt x="262521" y="907402"/>
                </a:lnTo>
                <a:lnTo>
                  <a:pt x="281482" y="912710"/>
                </a:lnTo>
                <a:lnTo>
                  <a:pt x="281482" y="975804"/>
                </a:lnTo>
                <a:lnTo>
                  <a:pt x="284429" y="990409"/>
                </a:lnTo>
                <a:lnTo>
                  <a:pt x="292481" y="1002334"/>
                </a:lnTo>
                <a:lnTo>
                  <a:pt x="304406" y="1010373"/>
                </a:lnTo>
                <a:lnTo>
                  <a:pt x="319011" y="1013333"/>
                </a:lnTo>
                <a:lnTo>
                  <a:pt x="356539" y="1013333"/>
                </a:lnTo>
                <a:lnTo>
                  <a:pt x="371144" y="1010373"/>
                </a:lnTo>
                <a:lnTo>
                  <a:pt x="383082" y="1002334"/>
                </a:lnTo>
                <a:lnTo>
                  <a:pt x="391121" y="990409"/>
                </a:lnTo>
                <a:lnTo>
                  <a:pt x="394068" y="975804"/>
                </a:lnTo>
                <a:lnTo>
                  <a:pt x="394068" y="912710"/>
                </a:lnTo>
                <a:lnTo>
                  <a:pt x="413016" y="907402"/>
                </a:lnTo>
                <a:lnTo>
                  <a:pt x="431292" y="900645"/>
                </a:lnTo>
                <a:lnTo>
                  <a:pt x="448843" y="892492"/>
                </a:lnTo>
                <a:lnTo>
                  <a:pt x="465620" y="883031"/>
                </a:lnTo>
                <a:lnTo>
                  <a:pt x="510260" y="927671"/>
                </a:lnTo>
                <a:lnTo>
                  <a:pt x="522655" y="935901"/>
                </a:lnTo>
                <a:lnTo>
                  <a:pt x="536727" y="938644"/>
                </a:lnTo>
                <a:lnTo>
                  <a:pt x="536867" y="938644"/>
                </a:lnTo>
                <a:lnTo>
                  <a:pt x="589864" y="901141"/>
                </a:lnTo>
                <a:lnTo>
                  <a:pt x="600849" y="874585"/>
                </a:lnTo>
                <a:lnTo>
                  <a:pt x="598106" y="860463"/>
                </a:lnTo>
                <a:lnTo>
                  <a:pt x="589864" y="848055"/>
                </a:lnTo>
                <a:lnTo>
                  <a:pt x="567499" y="825677"/>
                </a:lnTo>
                <a:lnTo>
                  <a:pt x="545223" y="803414"/>
                </a:lnTo>
                <a:lnTo>
                  <a:pt x="554697" y="786638"/>
                </a:lnTo>
                <a:lnTo>
                  <a:pt x="562851" y="769073"/>
                </a:lnTo>
                <a:lnTo>
                  <a:pt x="569607" y="750785"/>
                </a:lnTo>
                <a:lnTo>
                  <a:pt x="574903" y="731837"/>
                </a:lnTo>
                <a:lnTo>
                  <a:pt x="637997" y="731837"/>
                </a:lnTo>
                <a:lnTo>
                  <a:pt x="652602" y="728891"/>
                </a:lnTo>
                <a:lnTo>
                  <a:pt x="664527" y="720839"/>
                </a:lnTo>
                <a:lnTo>
                  <a:pt x="672579" y="708914"/>
                </a:lnTo>
                <a:lnTo>
                  <a:pt x="675525" y="694309"/>
                </a:lnTo>
                <a:lnTo>
                  <a:pt x="675525" y="656780"/>
                </a:lnTo>
                <a:close/>
              </a:path>
              <a:path w="1190625" h="1013460">
                <a:moveTo>
                  <a:pt x="1190625" y="318985"/>
                </a:moveTo>
                <a:lnTo>
                  <a:pt x="1187665" y="304393"/>
                </a:lnTo>
                <a:lnTo>
                  <a:pt x="1179626" y="292468"/>
                </a:lnTo>
                <a:lnTo>
                  <a:pt x="1167688" y="284416"/>
                </a:lnTo>
                <a:lnTo>
                  <a:pt x="1153083" y="281470"/>
                </a:lnTo>
                <a:lnTo>
                  <a:pt x="1090002" y="281470"/>
                </a:lnTo>
                <a:lnTo>
                  <a:pt x="1084694" y="262521"/>
                </a:lnTo>
                <a:lnTo>
                  <a:pt x="1077937" y="244233"/>
                </a:lnTo>
                <a:lnTo>
                  <a:pt x="1069784" y="226682"/>
                </a:lnTo>
                <a:lnTo>
                  <a:pt x="1060310" y="209905"/>
                </a:lnTo>
                <a:lnTo>
                  <a:pt x="1082573" y="187642"/>
                </a:lnTo>
                <a:lnTo>
                  <a:pt x="1104963" y="165265"/>
                </a:lnTo>
                <a:lnTo>
                  <a:pt x="1113205" y="152844"/>
                </a:lnTo>
                <a:lnTo>
                  <a:pt x="1115949" y="138722"/>
                </a:lnTo>
                <a:lnTo>
                  <a:pt x="1114310" y="130276"/>
                </a:lnTo>
                <a:lnTo>
                  <a:pt x="1078420" y="85636"/>
                </a:lnTo>
                <a:lnTo>
                  <a:pt x="1051890" y="74650"/>
                </a:lnTo>
                <a:lnTo>
                  <a:pt x="1037767" y="77393"/>
                </a:lnTo>
                <a:lnTo>
                  <a:pt x="1025359" y="85636"/>
                </a:lnTo>
                <a:lnTo>
                  <a:pt x="1002969" y="108026"/>
                </a:lnTo>
                <a:lnTo>
                  <a:pt x="1002969" y="337769"/>
                </a:lnTo>
                <a:lnTo>
                  <a:pt x="995311" y="385216"/>
                </a:lnTo>
                <a:lnTo>
                  <a:pt x="974001" y="426415"/>
                </a:lnTo>
                <a:lnTo>
                  <a:pt x="941514" y="458914"/>
                </a:lnTo>
                <a:lnTo>
                  <a:pt x="900303" y="480225"/>
                </a:lnTo>
                <a:lnTo>
                  <a:pt x="852855" y="487883"/>
                </a:lnTo>
                <a:lnTo>
                  <a:pt x="805408" y="480225"/>
                </a:lnTo>
                <a:lnTo>
                  <a:pt x="764197" y="458914"/>
                </a:lnTo>
                <a:lnTo>
                  <a:pt x="731697" y="426415"/>
                </a:lnTo>
                <a:lnTo>
                  <a:pt x="710387" y="385216"/>
                </a:lnTo>
                <a:lnTo>
                  <a:pt x="702741" y="337769"/>
                </a:lnTo>
                <a:lnTo>
                  <a:pt x="710387" y="290322"/>
                </a:lnTo>
                <a:lnTo>
                  <a:pt x="731697" y="249110"/>
                </a:lnTo>
                <a:lnTo>
                  <a:pt x="764197" y="216611"/>
                </a:lnTo>
                <a:lnTo>
                  <a:pt x="805408" y="195300"/>
                </a:lnTo>
                <a:lnTo>
                  <a:pt x="852855" y="187642"/>
                </a:lnTo>
                <a:lnTo>
                  <a:pt x="900303" y="195300"/>
                </a:lnTo>
                <a:lnTo>
                  <a:pt x="941514" y="216611"/>
                </a:lnTo>
                <a:lnTo>
                  <a:pt x="974001" y="249110"/>
                </a:lnTo>
                <a:lnTo>
                  <a:pt x="995311" y="290322"/>
                </a:lnTo>
                <a:lnTo>
                  <a:pt x="1002969" y="337769"/>
                </a:lnTo>
                <a:lnTo>
                  <a:pt x="1002969" y="108026"/>
                </a:lnTo>
                <a:lnTo>
                  <a:pt x="980719" y="130276"/>
                </a:lnTo>
                <a:lnTo>
                  <a:pt x="963930" y="120815"/>
                </a:lnTo>
                <a:lnTo>
                  <a:pt x="946378" y="112674"/>
                </a:lnTo>
                <a:lnTo>
                  <a:pt x="928090" y="105918"/>
                </a:lnTo>
                <a:lnTo>
                  <a:pt x="909142" y="100609"/>
                </a:lnTo>
                <a:lnTo>
                  <a:pt x="909142" y="37528"/>
                </a:lnTo>
                <a:lnTo>
                  <a:pt x="906195" y="22923"/>
                </a:lnTo>
                <a:lnTo>
                  <a:pt x="898156" y="10998"/>
                </a:lnTo>
                <a:lnTo>
                  <a:pt x="886218" y="2946"/>
                </a:lnTo>
                <a:lnTo>
                  <a:pt x="871613" y="0"/>
                </a:lnTo>
                <a:lnTo>
                  <a:pt x="834085" y="0"/>
                </a:lnTo>
                <a:lnTo>
                  <a:pt x="819480" y="2946"/>
                </a:lnTo>
                <a:lnTo>
                  <a:pt x="807554" y="10998"/>
                </a:lnTo>
                <a:lnTo>
                  <a:pt x="799515" y="22923"/>
                </a:lnTo>
                <a:lnTo>
                  <a:pt x="796556" y="37528"/>
                </a:lnTo>
                <a:lnTo>
                  <a:pt x="796556" y="100609"/>
                </a:lnTo>
                <a:lnTo>
                  <a:pt x="777621" y="105918"/>
                </a:lnTo>
                <a:lnTo>
                  <a:pt x="759345" y="112674"/>
                </a:lnTo>
                <a:lnTo>
                  <a:pt x="741807" y="120815"/>
                </a:lnTo>
                <a:lnTo>
                  <a:pt x="725017" y="130276"/>
                </a:lnTo>
                <a:lnTo>
                  <a:pt x="680339" y="85636"/>
                </a:lnTo>
                <a:lnTo>
                  <a:pt x="667854" y="77393"/>
                </a:lnTo>
                <a:lnTo>
                  <a:pt x="653821" y="74676"/>
                </a:lnTo>
                <a:lnTo>
                  <a:pt x="639800" y="77393"/>
                </a:lnTo>
                <a:lnTo>
                  <a:pt x="627329" y="85636"/>
                </a:lnTo>
                <a:lnTo>
                  <a:pt x="600773" y="112179"/>
                </a:lnTo>
                <a:lnTo>
                  <a:pt x="592518" y="124587"/>
                </a:lnTo>
                <a:lnTo>
                  <a:pt x="589762" y="138722"/>
                </a:lnTo>
                <a:lnTo>
                  <a:pt x="592493" y="152844"/>
                </a:lnTo>
                <a:lnTo>
                  <a:pt x="600722" y="165265"/>
                </a:lnTo>
                <a:lnTo>
                  <a:pt x="645350" y="209905"/>
                </a:lnTo>
                <a:lnTo>
                  <a:pt x="641591" y="216611"/>
                </a:lnTo>
                <a:lnTo>
                  <a:pt x="635914" y="226682"/>
                </a:lnTo>
                <a:lnTo>
                  <a:pt x="627773" y="244233"/>
                </a:lnTo>
                <a:lnTo>
                  <a:pt x="621017" y="262521"/>
                </a:lnTo>
                <a:lnTo>
                  <a:pt x="615708" y="281470"/>
                </a:lnTo>
                <a:lnTo>
                  <a:pt x="552615" y="281470"/>
                </a:lnTo>
                <a:lnTo>
                  <a:pt x="538010" y="284416"/>
                </a:lnTo>
                <a:lnTo>
                  <a:pt x="526084" y="292468"/>
                </a:lnTo>
                <a:lnTo>
                  <a:pt x="518045" y="304393"/>
                </a:lnTo>
                <a:lnTo>
                  <a:pt x="515086" y="318985"/>
                </a:lnTo>
                <a:lnTo>
                  <a:pt x="515086" y="356514"/>
                </a:lnTo>
                <a:lnTo>
                  <a:pt x="518033" y="371119"/>
                </a:lnTo>
                <a:lnTo>
                  <a:pt x="526072" y="383044"/>
                </a:lnTo>
                <a:lnTo>
                  <a:pt x="537984" y="391083"/>
                </a:lnTo>
                <a:lnTo>
                  <a:pt x="552526" y="394042"/>
                </a:lnTo>
                <a:lnTo>
                  <a:pt x="615696" y="394042"/>
                </a:lnTo>
                <a:lnTo>
                  <a:pt x="621017" y="412991"/>
                </a:lnTo>
                <a:lnTo>
                  <a:pt x="627773" y="431279"/>
                </a:lnTo>
                <a:lnTo>
                  <a:pt x="635927" y="448830"/>
                </a:lnTo>
                <a:lnTo>
                  <a:pt x="645388" y="465607"/>
                </a:lnTo>
                <a:lnTo>
                  <a:pt x="600748" y="510247"/>
                </a:lnTo>
                <a:lnTo>
                  <a:pt x="592518" y="522655"/>
                </a:lnTo>
                <a:lnTo>
                  <a:pt x="589775" y="536790"/>
                </a:lnTo>
                <a:lnTo>
                  <a:pt x="592518" y="550913"/>
                </a:lnTo>
                <a:lnTo>
                  <a:pt x="600773" y="563333"/>
                </a:lnTo>
                <a:lnTo>
                  <a:pt x="627303" y="589864"/>
                </a:lnTo>
                <a:lnTo>
                  <a:pt x="639711" y="598106"/>
                </a:lnTo>
                <a:lnTo>
                  <a:pt x="653821" y="600849"/>
                </a:lnTo>
                <a:lnTo>
                  <a:pt x="667956" y="598106"/>
                </a:lnTo>
                <a:lnTo>
                  <a:pt x="680364" y="589864"/>
                </a:lnTo>
                <a:lnTo>
                  <a:pt x="725004" y="545223"/>
                </a:lnTo>
                <a:lnTo>
                  <a:pt x="741768" y="554697"/>
                </a:lnTo>
                <a:lnTo>
                  <a:pt x="759333" y="562838"/>
                </a:lnTo>
                <a:lnTo>
                  <a:pt x="777621" y="569607"/>
                </a:lnTo>
                <a:lnTo>
                  <a:pt x="796582" y="574916"/>
                </a:lnTo>
                <a:lnTo>
                  <a:pt x="796582" y="637997"/>
                </a:lnTo>
                <a:lnTo>
                  <a:pt x="799528" y="652602"/>
                </a:lnTo>
                <a:lnTo>
                  <a:pt x="807580" y="664527"/>
                </a:lnTo>
                <a:lnTo>
                  <a:pt x="819505" y="672579"/>
                </a:lnTo>
                <a:lnTo>
                  <a:pt x="834110" y="675525"/>
                </a:lnTo>
                <a:lnTo>
                  <a:pt x="871639" y="675525"/>
                </a:lnTo>
                <a:lnTo>
                  <a:pt x="886244" y="672579"/>
                </a:lnTo>
                <a:lnTo>
                  <a:pt x="898169" y="664527"/>
                </a:lnTo>
                <a:lnTo>
                  <a:pt x="906221" y="652602"/>
                </a:lnTo>
                <a:lnTo>
                  <a:pt x="909167" y="637997"/>
                </a:lnTo>
                <a:lnTo>
                  <a:pt x="909167" y="574916"/>
                </a:lnTo>
                <a:lnTo>
                  <a:pt x="928103" y="569607"/>
                </a:lnTo>
                <a:lnTo>
                  <a:pt x="946378" y="562838"/>
                </a:lnTo>
                <a:lnTo>
                  <a:pt x="963942" y="554697"/>
                </a:lnTo>
                <a:lnTo>
                  <a:pt x="980719" y="545223"/>
                </a:lnTo>
                <a:lnTo>
                  <a:pt x="1025359" y="589864"/>
                </a:lnTo>
                <a:lnTo>
                  <a:pt x="1037755" y="598106"/>
                </a:lnTo>
                <a:lnTo>
                  <a:pt x="1051814" y="600849"/>
                </a:lnTo>
                <a:lnTo>
                  <a:pt x="1051966" y="600849"/>
                </a:lnTo>
                <a:lnTo>
                  <a:pt x="1104963" y="563333"/>
                </a:lnTo>
                <a:lnTo>
                  <a:pt x="1114310" y="545223"/>
                </a:lnTo>
                <a:lnTo>
                  <a:pt x="1115949" y="536790"/>
                </a:lnTo>
                <a:lnTo>
                  <a:pt x="1113193" y="522655"/>
                </a:lnTo>
                <a:lnTo>
                  <a:pt x="1104963" y="510247"/>
                </a:lnTo>
                <a:lnTo>
                  <a:pt x="1082586" y="487883"/>
                </a:lnTo>
                <a:lnTo>
                  <a:pt x="1060310" y="465607"/>
                </a:lnTo>
                <a:lnTo>
                  <a:pt x="1069797" y="448830"/>
                </a:lnTo>
                <a:lnTo>
                  <a:pt x="1077937" y="431279"/>
                </a:lnTo>
                <a:lnTo>
                  <a:pt x="1084694" y="412991"/>
                </a:lnTo>
                <a:lnTo>
                  <a:pt x="1090002" y="394042"/>
                </a:lnTo>
                <a:lnTo>
                  <a:pt x="1153083" y="394042"/>
                </a:lnTo>
                <a:lnTo>
                  <a:pt x="1167688" y="391083"/>
                </a:lnTo>
                <a:lnTo>
                  <a:pt x="1179626" y="383044"/>
                </a:lnTo>
                <a:lnTo>
                  <a:pt x="1187665" y="371119"/>
                </a:lnTo>
                <a:lnTo>
                  <a:pt x="1190625" y="356514"/>
                </a:lnTo>
                <a:lnTo>
                  <a:pt x="1190625" y="318985"/>
                </a:lnTo>
                <a:close/>
              </a:path>
            </a:pathLst>
          </a:custGeom>
          <a:solidFill>
            <a:srgbClr val="FFFEF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2854638" y="5293151"/>
            <a:ext cx="2503805" cy="299720"/>
          </a:xfrm>
          <a:custGeom>
            <a:avLst/>
            <a:gdLst/>
            <a:ahLst/>
            <a:cxnLst/>
            <a:rect l="l" t="t" r="r" b="b"/>
            <a:pathLst>
              <a:path w="2503804" h="299720">
                <a:moveTo>
                  <a:pt x="2503334" y="299174"/>
                </a:moveTo>
                <a:lnTo>
                  <a:pt x="0" y="299174"/>
                </a:lnTo>
                <a:lnTo>
                  <a:pt x="163123" y="65235"/>
                </a:lnTo>
                <a:lnTo>
                  <a:pt x="191064" y="39836"/>
                </a:lnTo>
                <a:lnTo>
                  <a:pt x="233428" y="19101"/>
                </a:lnTo>
                <a:lnTo>
                  <a:pt x="284566" y="5124"/>
                </a:lnTo>
                <a:lnTo>
                  <a:pt x="338825" y="0"/>
                </a:lnTo>
                <a:lnTo>
                  <a:pt x="2164508" y="0"/>
                </a:lnTo>
                <a:lnTo>
                  <a:pt x="2218768" y="5124"/>
                </a:lnTo>
                <a:lnTo>
                  <a:pt x="2269905" y="19101"/>
                </a:lnTo>
                <a:lnTo>
                  <a:pt x="2312270" y="39836"/>
                </a:lnTo>
                <a:lnTo>
                  <a:pt x="2503334" y="299174"/>
                </a:lnTo>
                <a:close/>
              </a:path>
            </a:pathLst>
          </a:custGeom>
          <a:solidFill>
            <a:srgbClr val="182B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2855884" y="5592326"/>
            <a:ext cx="2501265" cy="104775"/>
          </a:xfrm>
          <a:custGeom>
            <a:avLst/>
            <a:gdLst/>
            <a:ahLst/>
            <a:cxnLst/>
            <a:rect l="l" t="t" r="r" b="b"/>
            <a:pathLst>
              <a:path w="2501265" h="104775">
                <a:moveTo>
                  <a:pt x="2394929" y="104169"/>
                </a:moveTo>
                <a:lnTo>
                  <a:pt x="105913" y="104169"/>
                </a:lnTo>
                <a:lnTo>
                  <a:pt x="58926" y="96253"/>
                </a:lnTo>
                <a:lnTo>
                  <a:pt x="24176" y="74378"/>
                </a:lnTo>
                <a:lnTo>
                  <a:pt x="3816" y="41357"/>
                </a:lnTo>
                <a:lnTo>
                  <a:pt x="0" y="0"/>
                </a:lnTo>
                <a:lnTo>
                  <a:pt x="2500812" y="0"/>
                </a:lnTo>
                <a:lnTo>
                  <a:pt x="2497013" y="41357"/>
                </a:lnTo>
                <a:lnTo>
                  <a:pt x="2476662" y="74378"/>
                </a:lnTo>
                <a:lnTo>
                  <a:pt x="2441915" y="96253"/>
                </a:lnTo>
                <a:lnTo>
                  <a:pt x="2394929" y="104169"/>
                </a:lnTo>
                <a:close/>
              </a:path>
            </a:pathLst>
          </a:custGeom>
          <a:solidFill>
            <a:srgbClr val="BAB9B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g object 21"/>
          <p:cNvSpPr/>
          <p:nvPr/>
        </p:nvSpPr>
        <p:spPr>
          <a:xfrm>
            <a:off x="2855884" y="5592326"/>
            <a:ext cx="2473960" cy="104775"/>
          </a:xfrm>
          <a:custGeom>
            <a:avLst/>
            <a:gdLst/>
            <a:ahLst/>
            <a:cxnLst/>
            <a:rect l="l" t="t" r="r" b="b"/>
            <a:pathLst>
              <a:path w="2473960" h="104775">
                <a:moveTo>
                  <a:pt x="2394929" y="104169"/>
                </a:moveTo>
                <a:lnTo>
                  <a:pt x="105913" y="104169"/>
                </a:lnTo>
                <a:lnTo>
                  <a:pt x="58926" y="96253"/>
                </a:lnTo>
                <a:lnTo>
                  <a:pt x="24176" y="74378"/>
                </a:lnTo>
                <a:lnTo>
                  <a:pt x="3816" y="41357"/>
                </a:lnTo>
                <a:lnTo>
                  <a:pt x="0" y="0"/>
                </a:lnTo>
                <a:lnTo>
                  <a:pt x="2188" y="12347"/>
                </a:lnTo>
                <a:lnTo>
                  <a:pt x="18054" y="39512"/>
                </a:lnTo>
                <a:lnTo>
                  <a:pt x="61550" y="66677"/>
                </a:lnTo>
                <a:lnTo>
                  <a:pt x="146625" y="79025"/>
                </a:lnTo>
                <a:lnTo>
                  <a:pt x="2473529" y="76254"/>
                </a:lnTo>
                <a:lnTo>
                  <a:pt x="2458210" y="87923"/>
                </a:lnTo>
                <a:lnTo>
                  <a:pt x="2439891" y="96707"/>
                </a:lnTo>
                <a:lnTo>
                  <a:pt x="2418742" y="102243"/>
                </a:lnTo>
                <a:lnTo>
                  <a:pt x="2394929" y="104169"/>
                </a:lnTo>
                <a:close/>
              </a:path>
            </a:pathLst>
          </a:custGeom>
          <a:solidFill>
            <a:srgbClr val="78777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g object 22"/>
          <p:cNvSpPr/>
          <p:nvPr/>
        </p:nvSpPr>
        <p:spPr>
          <a:xfrm>
            <a:off x="3066860" y="3899163"/>
            <a:ext cx="2078989" cy="1376045"/>
          </a:xfrm>
          <a:custGeom>
            <a:avLst/>
            <a:gdLst/>
            <a:ahLst/>
            <a:cxnLst/>
            <a:rect l="l" t="t" r="r" b="b"/>
            <a:pathLst>
              <a:path w="2078989" h="1376045">
                <a:moveTo>
                  <a:pt x="1948671" y="1375540"/>
                </a:moveTo>
                <a:lnTo>
                  <a:pt x="130219" y="1375540"/>
                </a:lnTo>
                <a:lnTo>
                  <a:pt x="79533" y="1365287"/>
                </a:lnTo>
                <a:lnTo>
                  <a:pt x="38141" y="1337325"/>
                </a:lnTo>
                <a:lnTo>
                  <a:pt x="10233" y="1295854"/>
                </a:lnTo>
                <a:lnTo>
                  <a:pt x="0" y="1245070"/>
                </a:lnTo>
                <a:lnTo>
                  <a:pt x="0" y="130470"/>
                </a:lnTo>
                <a:lnTo>
                  <a:pt x="10233" y="79673"/>
                </a:lnTo>
                <a:lnTo>
                  <a:pt x="38141" y="38203"/>
                </a:lnTo>
                <a:lnTo>
                  <a:pt x="79533" y="10249"/>
                </a:lnTo>
                <a:lnTo>
                  <a:pt x="130219" y="0"/>
                </a:lnTo>
                <a:lnTo>
                  <a:pt x="1948671" y="0"/>
                </a:lnTo>
                <a:lnTo>
                  <a:pt x="1999357" y="10249"/>
                </a:lnTo>
                <a:lnTo>
                  <a:pt x="2040749" y="38203"/>
                </a:lnTo>
                <a:lnTo>
                  <a:pt x="2068657" y="79673"/>
                </a:lnTo>
                <a:lnTo>
                  <a:pt x="2078891" y="130470"/>
                </a:lnTo>
                <a:lnTo>
                  <a:pt x="2078891" y="1245070"/>
                </a:lnTo>
                <a:lnTo>
                  <a:pt x="2068657" y="1295854"/>
                </a:lnTo>
                <a:lnTo>
                  <a:pt x="2040749" y="1337325"/>
                </a:lnTo>
                <a:lnTo>
                  <a:pt x="1999357" y="1365287"/>
                </a:lnTo>
                <a:lnTo>
                  <a:pt x="1948671" y="1375540"/>
                </a:lnTo>
                <a:close/>
              </a:path>
            </a:pathLst>
          </a:custGeom>
          <a:solidFill>
            <a:srgbClr val="182B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bg object 23"/>
          <p:cNvSpPr/>
          <p:nvPr/>
        </p:nvSpPr>
        <p:spPr>
          <a:xfrm>
            <a:off x="3066860" y="3899163"/>
            <a:ext cx="2052955" cy="1353820"/>
          </a:xfrm>
          <a:custGeom>
            <a:avLst/>
            <a:gdLst/>
            <a:ahLst/>
            <a:cxnLst/>
            <a:rect l="l" t="t" r="r" b="b"/>
            <a:pathLst>
              <a:path w="2052954" h="1353820">
                <a:moveTo>
                  <a:pt x="57514" y="1353318"/>
                </a:moveTo>
                <a:lnTo>
                  <a:pt x="33889" y="1332856"/>
                </a:lnTo>
                <a:lnTo>
                  <a:pt x="15745" y="1307311"/>
                </a:lnTo>
                <a:lnTo>
                  <a:pt x="4107" y="1277707"/>
                </a:lnTo>
                <a:lnTo>
                  <a:pt x="0" y="1245070"/>
                </a:lnTo>
                <a:lnTo>
                  <a:pt x="0" y="130470"/>
                </a:lnTo>
                <a:lnTo>
                  <a:pt x="10233" y="79673"/>
                </a:lnTo>
                <a:lnTo>
                  <a:pt x="38141" y="38203"/>
                </a:lnTo>
                <a:lnTo>
                  <a:pt x="79533" y="10249"/>
                </a:lnTo>
                <a:lnTo>
                  <a:pt x="130219" y="0"/>
                </a:lnTo>
                <a:lnTo>
                  <a:pt x="1948671" y="0"/>
                </a:lnTo>
                <a:lnTo>
                  <a:pt x="1979616" y="3765"/>
                </a:lnTo>
                <a:lnTo>
                  <a:pt x="2007826" y="14440"/>
                </a:lnTo>
                <a:lnTo>
                  <a:pt x="2032481" y="31091"/>
                </a:lnTo>
                <a:lnTo>
                  <a:pt x="2052762" y="52784"/>
                </a:lnTo>
                <a:lnTo>
                  <a:pt x="2036402" y="43374"/>
                </a:lnTo>
                <a:lnTo>
                  <a:pt x="2018684" y="36384"/>
                </a:lnTo>
                <a:lnTo>
                  <a:pt x="1999821" y="32031"/>
                </a:lnTo>
                <a:lnTo>
                  <a:pt x="1980026" y="30532"/>
                </a:lnTo>
                <a:lnTo>
                  <a:pt x="161574" y="30532"/>
                </a:lnTo>
                <a:lnTo>
                  <a:pt x="110870" y="40785"/>
                </a:lnTo>
                <a:lnTo>
                  <a:pt x="69469" y="68747"/>
                </a:lnTo>
                <a:lnTo>
                  <a:pt x="41558" y="110219"/>
                </a:lnTo>
                <a:lnTo>
                  <a:pt x="31324" y="161002"/>
                </a:lnTo>
                <a:lnTo>
                  <a:pt x="31324" y="1275602"/>
                </a:lnTo>
                <a:lnTo>
                  <a:pt x="33134" y="1297026"/>
                </a:lnTo>
                <a:lnTo>
                  <a:pt x="38335" y="1317269"/>
                </a:lnTo>
                <a:lnTo>
                  <a:pt x="46577" y="1336107"/>
                </a:lnTo>
                <a:lnTo>
                  <a:pt x="57514" y="1353318"/>
                </a:lnTo>
                <a:close/>
              </a:path>
            </a:pathLst>
          </a:custGeom>
          <a:solidFill>
            <a:srgbClr val="0D18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bg object 24"/>
          <p:cNvSpPr/>
          <p:nvPr/>
        </p:nvSpPr>
        <p:spPr>
          <a:xfrm>
            <a:off x="3153207" y="4052555"/>
            <a:ext cx="1906270" cy="1091565"/>
          </a:xfrm>
          <a:custGeom>
            <a:avLst/>
            <a:gdLst/>
            <a:ahLst/>
            <a:cxnLst/>
            <a:rect l="l" t="t" r="r" b="b"/>
            <a:pathLst>
              <a:path w="1906270" h="1091564">
                <a:moveTo>
                  <a:pt x="1906166" y="1091342"/>
                </a:moveTo>
                <a:lnTo>
                  <a:pt x="0" y="1091342"/>
                </a:lnTo>
                <a:lnTo>
                  <a:pt x="0" y="0"/>
                </a:lnTo>
                <a:lnTo>
                  <a:pt x="1906166" y="0"/>
                </a:lnTo>
                <a:lnTo>
                  <a:pt x="1906166" y="1091342"/>
                </a:lnTo>
                <a:close/>
              </a:path>
            </a:pathLst>
          </a:custGeom>
          <a:solidFill>
            <a:srgbClr val="5CC8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bg object 25"/>
          <p:cNvSpPr/>
          <p:nvPr/>
        </p:nvSpPr>
        <p:spPr>
          <a:xfrm>
            <a:off x="3173776" y="4070242"/>
            <a:ext cx="1865630" cy="889635"/>
          </a:xfrm>
          <a:custGeom>
            <a:avLst/>
            <a:gdLst/>
            <a:ahLst/>
            <a:cxnLst/>
            <a:rect l="l" t="t" r="r" b="b"/>
            <a:pathLst>
              <a:path w="1865629" h="889635">
                <a:moveTo>
                  <a:pt x="0" y="889579"/>
                </a:moveTo>
                <a:lnTo>
                  <a:pt x="0" y="0"/>
                </a:lnTo>
                <a:lnTo>
                  <a:pt x="1865028" y="0"/>
                </a:lnTo>
                <a:lnTo>
                  <a:pt x="1865028" y="537832"/>
                </a:lnTo>
                <a:lnTo>
                  <a:pt x="1814106" y="536963"/>
                </a:lnTo>
                <a:lnTo>
                  <a:pt x="1763187" y="536527"/>
                </a:lnTo>
                <a:lnTo>
                  <a:pt x="1712275" y="536539"/>
                </a:lnTo>
                <a:lnTo>
                  <a:pt x="1661375" y="537014"/>
                </a:lnTo>
                <a:lnTo>
                  <a:pt x="1610491" y="537964"/>
                </a:lnTo>
                <a:lnTo>
                  <a:pt x="1559627" y="539405"/>
                </a:lnTo>
                <a:lnTo>
                  <a:pt x="1508788" y="541351"/>
                </a:lnTo>
                <a:lnTo>
                  <a:pt x="1457978" y="543816"/>
                </a:lnTo>
                <a:lnTo>
                  <a:pt x="1407200" y="546814"/>
                </a:lnTo>
                <a:lnTo>
                  <a:pt x="1356460" y="550359"/>
                </a:lnTo>
                <a:lnTo>
                  <a:pt x="1305761" y="554466"/>
                </a:lnTo>
                <a:lnTo>
                  <a:pt x="1255109" y="559149"/>
                </a:lnTo>
                <a:lnTo>
                  <a:pt x="1204506" y="564422"/>
                </a:lnTo>
                <a:lnTo>
                  <a:pt x="1153957" y="570299"/>
                </a:lnTo>
                <a:lnTo>
                  <a:pt x="1103467" y="576795"/>
                </a:lnTo>
                <a:lnTo>
                  <a:pt x="1053040" y="583923"/>
                </a:lnTo>
                <a:lnTo>
                  <a:pt x="1002679" y="591699"/>
                </a:lnTo>
                <a:lnTo>
                  <a:pt x="952390" y="600135"/>
                </a:lnTo>
                <a:lnTo>
                  <a:pt x="902177" y="609247"/>
                </a:lnTo>
                <a:lnTo>
                  <a:pt x="853688" y="618640"/>
                </a:lnTo>
                <a:lnTo>
                  <a:pt x="805300" y="628540"/>
                </a:lnTo>
                <a:lnTo>
                  <a:pt x="757025" y="638962"/>
                </a:lnTo>
                <a:lnTo>
                  <a:pt x="708873" y="649919"/>
                </a:lnTo>
                <a:lnTo>
                  <a:pt x="660854" y="661428"/>
                </a:lnTo>
                <a:lnTo>
                  <a:pt x="612981" y="673501"/>
                </a:lnTo>
                <a:lnTo>
                  <a:pt x="565264" y="686153"/>
                </a:lnTo>
                <a:lnTo>
                  <a:pt x="517713" y="699398"/>
                </a:lnTo>
                <a:lnTo>
                  <a:pt x="470340" y="713252"/>
                </a:lnTo>
                <a:lnTo>
                  <a:pt x="423156" y="727728"/>
                </a:lnTo>
                <a:lnTo>
                  <a:pt x="376171" y="742840"/>
                </a:lnTo>
                <a:lnTo>
                  <a:pt x="329396" y="758603"/>
                </a:lnTo>
                <a:lnTo>
                  <a:pt x="282843" y="775032"/>
                </a:lnTo>
                <a:lnTo>
                  <a:pt x="236522" y="792140"/>
                </a:lnTo>
                <a:lnTo>
                  <a:pt x="190444" y="809943"/>
                </a:lnTo>
                <a:lnTo>
                  <a:pt x="144620" y="828453"/>
                </a:lnTo>
                <a:lnTo>
                  <a:pt x="73574" y="857886"/>
                </a:lnTo>
                <a:lnTo>
                  <a:pt x="36982" y="873406"/>
                </a:lnTo>
                <a:lnTo>
                  <a:pt x="0" y="889579"/>
                </a:lnTo>
                <a:close/>
              </a:path>
            </a:pathLst>
          </a:custGeom>
          <a:solidFill>
            <a:srgbClr val="4BA5B3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6" name="bg object 2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977019" y="5245724"/>
            <a:ext cx="2263920" cy="320300"/>
          </a:xfrm>
          <a:prstGeom prst="rect">
            <a:avLst/>
          </a:prstGeom>
        </p:spPr>
      </p:pic>
      <p:sp>
        <p:nvSpPr>
          <p:cNvPr id="27" name="bg object 27"/>
          <p:cNvSpPr/>
          <p:nvPr/>
        </p:nvSpPr>
        <p:spPr>
          <a:xfrm>
            <a:off x="4074951" y="3959710"/>
            <a:ext cx="62865" cy="62865"/>
          </a:xfrm>
          <a:custGeom>
            <a:avLst/>
            <a:gdLst/>
            <a:ahLst/>
            <a:cxnLst/>
            <a:rect l="l" t="t" r="r" b="b"/>
            <a:pathLst>
              <a:path w="62864" h="62864">
                <a:moveTo>
                  <a:pt x="31354" y="62830"/>
                </a:moveTo>
                <a:lnTo>
                  <a:pt x="19149" y="60362"/>
                </a:lnTo>
                <a:lnTo>
                  <a:pt x="9183" y="53633"/>
                </a:lnTo>
                <a:lnTo>
                  <a:pt x="2463" y="43656"/>
                </a:lnTo>
                <a:lnTo>
                  <a:pt x="0" y="31445"/>
                </a:lnTo>
                <a:lnTo>
                  <a:pt x="2463" y="19199"/>
                </a:lnTo>
                <a:lnTo>
                  <a:pt x="9183" y="9204"/>
                </a:lnTo>
                <a:lnTo>
                  <a:pt x="19149" y="2469"/>
                </a:lnTo>
                <a:lnTo>
                  <a:pt x="31354" y="0"/>
                </a:lnTo>
                <a:lnTo>
                  <a:pt x="43559" y="2469"/>
                </a:lnTo>
                <a:lnTo>
                  <a:pt x="53526" y="9204"/>
                </a:lnTo>
                <a:lnTo>
                  <a:pt x="60245" y="19199"/>
                </a:lnTo>
                <a:lnTo>
                  <a:pt x="62709" y="31445"/>
                </a:lnTo>
                <a:lnTo>
                  <a:pt x="60245" y="43656"/>
                </a:lnTo>
                <a:lnTo>
                  <a:pt x="53526" y="53633"/>
                </a:lnTo>
                <a:lnTo>
                  <a:pt x="43559" y="60362"/>
                </a:lnTo>
                <a:lnTo>
                  <a:pt x="31354" y="62830"/>
                </a:lnTo>
                <a:close/>
              </a:path>
            </a:pathLst>
          </a:custGeom>
          <a:solidFill>
            <a:srgbClr val="D3D1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bg object 28"/>
          <p:cNvSpPr/>
          <p:nvPr/>
        </p:nvSpPr>
        <p:spPr>
          <a:xfrm>
            <a:off x="4089899" y="3974687"/>
            <a:ext cx="33020" cy="33020"/>
          </a:xfrm>
          <a:custGeom>
            <a:avLst/>
            <a:gdLst/>
            <a:ahLst/>
            <a:cxnLst/>
            <a:rect l="l" t="t" r="r" b="b"/>
            <a:pathLst>
              <a:path w="33020" h="33020">
                <a:moveTo>
                  <a:pt x="25460" y="32876"/>
                </a:moveTo>
                <a:lnTo>
                  <a:pt x="7352" y="32876"/>
                </a:lnTo>
                <a:lnTo>
                  <a:pt x="0" y="25540"/>
                </a:lnTo>
                <a:lnTo>
                  <a:pt x="0" y="7366"/>
                </a:lnTo>
                <a:lnTo>
                  <a:pt x="7352" y="0"/>
                </a:lnTo>
                <a:lnTo>
                  <a:pt x="25460" y="0"/>
                </a:lnTo>
                <a:lnTo>
                  <a:pt x="32813" y="7366"/>
                </a:lnTo>
                <a:lnTo>
                  <a:pt x="32813" y="16468"/>
                </a:lnTo>
                <a:lnTo>
                  <a:pt x="32813" y="25540"/>
                </a:lnTo>
                <a:lnTo>
                  <a:pt x="25460" y="32876"/>
                </a:lnTo>
                <a:close/>
              </a:path>
            </a:pathLst>
          </a:custGeom>
          <a:solidFill>
            <a:srgbClr val="BDBC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bg object 29"/>
          <p:cNvSpPr/>
          <p:nvPr/>
        </p:nvSpPr>
        <p:spPr>
          <a:xfrm>
            <a:off x="13516903" y="7699583"/>
            <a:ext cx="2503805" cy="299720"/>
          </a:xfrm>
          <a:custGeom>
            <a:avLst/>
            <a:gdLst/>
            <a:ahLst/>
            <a:cxnLst/>
            <a:rect l="l" t="t" r="r" b="b"/>
            <a:pathLst>
              <a:path w="2503805" h="299720">
                <a:moveTo>
                  <a:pt x="2503334" y="299174"/>
                </a:moveTo>
                <a:lnTo>
                  <a:pt x="0" y="299174"/>
                </a:lnTo>
                <a:lnTo>
                  <a:pt x="163123" y="65235"/>
                </a:lnTo>
                <a:lnTo>
                  <a:pt x="191064" y="39836"/>
                </a:lnTo>
                <a:lnTo>
                  <a:pt x="233428" y="19101"/>
                </a:lnTo>
                <a:lnTo>
                  <a:pt x="284566" y="5124"/>
                </a:lnTo>
                <a:lnTo>
                  <a:pt x="338825" y="0"/>
                </a:lnTo>
                <a:lnTo>
                  <a:pt x="2164508" y="0"/>
                </a:lnTo>
                <a:lnTo>
                  <a:pt x="2218768" y="5124"/>
                </a:lnTo>
                <a:lnTo>
                  <a:pt x="2269905" y="19101"/>
                </a:lnTo>
                <a:lnTo>
                  <a:pt x="2312270" y="39836"/>
                </a:lnTo>
                <a:lnTo>
                  <a:pt x="2503334" y="299174"/>
                </a:lnTo>
                <a:close/>
              </a:path>
            </a:pathLst>
          </a:custGeom>
          <a:solidFill>
            <a:srgbClr val="182B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bg object 30"/>
          <p:cNvSpPr/>
          <p:nvPr/>
        </p:nvSpPr>
        <p:spPr>
          <a:xfrm>
            <a:off x="13518149" y="7998758"/>
            <a:ext cx="2501265" cy="104775"/>
          </a:xfrm>
          <a:custGeom>
            <a:avLst/>
            <a:gdLst/>
            <a:ahLst/>
            <a:cxnLst/>
            <a:rect l="l" t="t" r="r" b="b"/>
            <a:pathLst>
              <a:path w="2501265" h="104775">
                <a:moveTo>
                  <a:pt x="2394929" y="104169"/>
                </a:moveTo>
                <a:lnTo>
                  <a:pt x="105913" y="104169"/>
                </a:lnTo>
                <a:lnTo>
                  <a:pt x="58926" y="96253"/>
                </a:lnTo>
                <a:lnTo>
                  <a:pt x="24176" y="74378"/>
                </a:lnTo>
                <a:lnTo>
                  <a:pt x="3816" y="41357"/>
                </a:lnTo>
                <a:lnTo>
                  <a:pt x="0" y="0"/>
                </a:lnTo>
                <a:lnTo>
                  <a:pt x="2500812" y="0"/>
                </a:lnTo>
                <a:lnTo>
                  <a:pt x="2497013" y="41357"/>
                </a:lnTo>
                <a:lnTo>
                  <a:pt x="2476662" y="74378"/>
                </a:lnTo>
                <a:lnTo>
                  <a:pt x="2441915" y="96253"/>
                </a:lnTo>
                <a:lnTo>
                  <a:pt x="2394929" y="104169"/>
                </a:lnTo>
                <a:close/>
              </a:path>
            </a:pathLst>
          </a:custGeom>
          <a:solidFill>
            <a:srgbClr val="BAB9B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bg object 31"/>
          <p:cNvSpPr/>
          <p:nvPr/>
        </p:nvSpPr>
        <p:spPr>
          <a:xfrm>
            <a:off x="13518149" y="7998758"/>
            <a:ext cx="2473960" cy="104775"/>
          </a:xfrm>
          <a:custGeom>
            <a:avLst/>
            <a:gdLst/>
            <a:ahLst/>
            <a:cxnLst/>
            <a:rect l="l" t="t" r="r" b="b"/>
            <a:pathLst>
              <a:path w="2473959" h="104775">
                <a:moveTo>
                  <a:pt x="2394929" y="104169"/>
                </a:moveTo>
                <a:lnTo>
                  <a:pt x="105913" y="104169"/>
                </a:lnTo>
                <a:lnTo>
                  <a:pt x="58926" y="96253"/>
                </a:lnTo>
                <a:lnTo>
                  <a:pt x="24176" y="74378"/>
                </a:lnTo>
                <a:lnTo>
                  <a:pt x="3816" y="41357"/>
                </a:lnTo>
                <a:lnTo>
                  <a:pt x="0" y="0"/>
                </a:lnTo>
                <a:lnTo>
                  <a:pt x="2188" y="12347"/>
                </a:lnTo>
                <a:lnTo>
                  <a:pt x="18054" y="39512"/>
                </a:lnTo>
                <a:lnTo>
                  <a:pt x="61550" y="66677"/>
                </a:lnTo>
                <a:lnTo>
                  <a:pt x="146625" y="79025"/>
                </a:lnTo>
                <a:lnTo>
                  <a:pt x="2473529" y="76254"/>
                </a:lnTo>
                <a:lnTo>
                  <a:pt x="2458210" y="87923"/>
                </a:lnTo>
                <a:lnTo>
                  <a:pt x="2439891" y="96707"/>
                </a:lnTo>
                <a:lnTo>
                  <a:pt x="2418742" y="102243"/>
                </a:lnTo>
                <a:lnTo>
                  <a:pt x="2394929" y="104169"/>
                </a:lnTo>
                <a:close/>
              </a:path>
            </a:pathLst>
          </a:custGeom>
          <a:solidFill>
            <a:srgbClr val="78777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bg object 32"/>
          <p:cNvSpPr/>
          <p:nvPr/>
        </p:nvSpPr>
        <p:spPr>
          <a:xfrm>
            <a:off x="13729125" y="6305595"/>
            <a:ext cx="2078989" cy="1376045"/>
          </a:xfrm>
          <a:custGeom>
            <a:avLst/>
            <a:gdLst/>
            <a:ahLst/>
            <a:cxnLst/>
            <a:rect l="l" t="t" r="r" b="b"/>
            <a:pathLst>
              <a:path w="2078990" h="1376045">
                <a:moveTo>
                  <a:pt x="1948671" y="1375540"/>
                </a:moveTo>
                <a:lnTo>
                  <a:pt x="130219" y="1375540"/>
                </a:lnTo>
                <a:lnTo>
                  <a:pt x="79533" y="1365287"/>
                </a:lnTo>
                <a:lnTo>
                  <a:pt x="38141" y="1337325"/>
                </a:lnTo>
                <a:lnTo>
                  <a:pt x="10233" y="1295854"/>
                </a:lnTo>
                <a:lnTo>
                  <a:pt x="0" y="1245070"/>
                </a:lnTo>
                <a:lnTo>
                  <a:pt x="0" y="130470"/>
                </a:lnTo>
                <a:lnTo>
                  <a:pt x="10233" y="79673"/>
                </a:lnTo>
                <a:lnTo>
                  <a:pt x="38141" y="38203"/>
                </a:lnTo>
                <a:lnTo>
                  <a:pt x="79533" y="10249"/>
                </a:lnTo>
                <a:lnTo>
                  <a:pt x="130219" y="0"/>
                </a:lnTo>
                <a:lnTo>
                  <a:pt x="1948671" y="0"/>
                </a:lnTo>
                <a:lnTo>
                  <a:pt x="1999357" y="10249"/>
                </a:lnTo>
                <a:lnTo>
                  <a:pt x="2040749" y="38203"/>
                </a:lnTo>
                <a:lnTo>
                  <a:pt x="2068657" y="79673"/>
                </a:lnTo>
                <a:lnTo>
                  <a:pt x="2078891" y="130470"/>
                </a:lnTo>
                <a:lnTo>
                  <a:pt x="2078891" y="1245070"/>
                </a:lnTo>
                <a:lnTo>
                  <a:pt x="2068657" y="1295854"/>
                </a:lnTo>
                <a:lnTo>
                  <a:pt x="2040749" y="1337325"/>
                </a:lnTo>
                <a:lnTo>
                  <a:pt x="1999357" y="1365287"/>
                </a:lnTo>
                <a:lnTo>
                  <a:pt x="1948671" y="1375540"/>
                </a:lnTo>
                <a:close/>
              </a:path>
            </a:pathLst>
          </a:custGeom>
          <a:solidFill>
            <a:srgbClr val="182B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bg object 33"/>
          <p:cNvSpPr/>
          <p:nvPr/>
        </p:nvSpPr>
        <p:spPr>
          <a:xfrm>
            <a:off x="13729125" y="6305595"/>
            <a:ext cx="2052955" cy="1353820"/>
          </a:xfrm>
          <a:custGeom>
            <a:avLst/>
            <a:gdLst/>
            <a:ahLst/>
            <a:cxnLst/>
            <a:rect l="l" t="t" r="r" b="b"/>
            <a:pathLst>
              <a:path w="2052955" h="1353820">
                <a:moveTo>
                  <a:pt x="57514" y="1353318"/>
                </a:moveTo>
                <a:lnTo>
                  <a:pt x="33889" y="1332856"/>
                </a:lnTo>
                <a:lnTo>
                  <a:pt x="15745" y="1307311"/>
                </a:lnTo>
                <a:lnTo>
                  <a:pt x="4107" y="1277707"/>
                </a:lnTo>
                <a:lnTo>
                  <a:pt x="0" y="1245070"/>
                </a:lnTo>
                <a:lnTo>
                  <a:pt x="0" y="130470"/>
                </a:lnTo>
                <a:lnTo>
                  <a:pt x="10233" y="79673"/>
                </a:lnTo>
                <a:lnTo>
                  <a:pt x="38141" y="38203"/>
                </a:lnTo>
                <a:lnTo>
                  <a:pt x="79533" y="10249"/>
                </a:lnTo>
                <a:lnTo>
                  <a:pt x="130219" y="0"/>
                </a:lnTo>
                <a:lnTo>
                  <a:pt x="1948671" y="0"/>
                </a:lnTo>
                <a:lnTo>
                  <a:pt x="1979616" y="3765"/>
                </a:lnTo>
                <a:lnTo>
                  <a:pt x="2007826" y="14440"/>
                </a:lnTo>
                <a:lnTo>
                  <a:pt x="2032481" y="31091"/>
                </a:lnTo>
                <a:lnTo>
                  <a:pt x="2052762" y="52784"/>
                </a:lnTo>
                <a:lnTo>
                  <a:pt x="2036402" y="43374"/>
                </a:lnTo>
                <a:lnTo>
                  <a:pt x="2018684" y="36384"/>
                </a:lnTo>
                <a:lnTo>
                  <a:pt x="1999821" y="32031"/>
                </a:lnTo>
                <a:lnTo>
                  <a:pt x="1980026" y="30532"/>
                </a:lnTo>
                <a:lnTo>
                  <a:pt x="161574" y="30532"/>
                </a:lnTo>
                <a:lnTo>
                  <a:pt x="110870" y="40785"/>
                </a:lnTo>
                <a:lnTo>
                  <a:pt x="69469" y="68747"/>
                </a:lnTo>
                <a:lnTo>
                  <a:pt x="41558" y="110219"/>
                </a:lnTo>
                <a:lnTo>
                  <a:pt x="31324" y="161002"/>
                </a:lnTo>
                <a:lnTo>
                  <a:pt x="31324" y="1275602"/>
                </a:lnTo>
                <a:lnTo>
                  <a:pt x="33134" y="1297026"/>
                </a:lnTo>
                <a:lnTo>
                  <a:pt x="38335" y="1317269"/>
                </a:lnTo>
                <a:lnTo>
                  <a:pt x="46577" y="1336107"/>
                </a:lnTo>
                <a:lnTo>
                  <a:pt x="57514" y="1353318"/>
                </a:lnTo>
                <a:close/>
              </a:path>
            </a:pathLst>
          </a:custGeom>
          <a:solidFill>
            <a:srgbClr val="0D18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bg object 34"/>
          <p:cNvSpPr/>
          <p:nvPr/>
        </p:nvSpPr>
        <p:spPr>
          <a:xfrm>
            <a:off x="13815472" y="6458988"/>
            <a:ext cx="1906270" cy="1091565"/>
          </a:xfrm>
          <a:custGeom>
            <a:avLst/>
            <a:gdLst/>
            <a:ahLst/>
            <a:cxnLst/>
            <a:rect l="l" t="t" r="r" b="b"/>
            <a:pathLst>
              <a:path w="1906269" h="1091565">
                <a:moveTo>
                  <a:pt x="1906166" y="1091342"/>
                </a:moveTo>
                <a:lnTo>
                  <a:pt x="0" y="1091342"/>
                </a:lnTo>
                <a:lnTo>
                  <a:pt x="0" y="0"/>
                </a:lnTo>
                <a:lnTo>
                  <a:pt x="1906166" y="0"/>
                </a:lnTo>
                <a:lnTo>
                  <a:pt x="1906166" y="1091342"/>
                </a:lnTo>
                <a:close/>
              </a:path>
            </a:pathLst>
          </a:custGeom>
          <a:solidFill>
            <a:srgbClr val="5CC8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bg object 35"/>
          <p:cNvSpPr/>
          <p:nvPr/>
        </p:nvSpPr>
        <p:spPr>
          <a:xfrm>
            <a:off x="13836041" y="6476674"/>
            <a:ext cx="1865630" cy="889635"/>
          </a:xfrm>
          <a:custGeom>
            <a:avLst/>
            <a:gdLst/>
            <a:ahLst/>
            <a:cxnLst/>
            <a:rect l="l" t="t" r="r" b="b"/>
            <a:pathLst>
              <a:path w="1865630" h="889634">
                <a:moveTo>
                  <a:pt x="0" y="889579"/>
                </a:moveTo>
                <a:lnTo>
                  <a:pt x="0" y="0"/>
                </a:lnTo>
                <a:lnTo>
                  <a:pt x="1865028" y="0"/>
                </a:lnTo>
                <a:lnTo>
                  <a:pt x="1865028" y="537832"/>
                </a:lnTo>
                <a:lnTo>
                  <a:pt x="1814106" y="536963"/>
                </a:lnTo>
                <a:lnTo>
                  <a:pt x="1763187" y="536527"/>
                </a:lnTo>
                <a:lnTo>
                  <a:pt x="1712275" y="536539"/>
                </a:lnTo>
                <a:lnTo>
                  <a:pt x="1661375" y="537014"/>
                </a:lnTo>
                <a:lnTo>
                  <a:pt x="1610491" y="537964"/>
                </a:lnTo>
                <a:lnTo>
                  <a:pt x="1559627" y="539405"/>
                </a:lnTo>
                <a:lnTo>
                  <a:pt x="1508788" y="541351"/>
                </a:lnTo>
                <a:lnTo>
                  <a:pt x="1457978" y="543816"/>
                </a:lnTo>
                <a:lnTo>
                  <a:pt x="1407200" y="546814"/>
                </a:lnTo>
                <a:lnTo>
                  <a:pt x="1356460" y="550359"/>
                </a:lnTo>
                <a:lnTo>
                  <a:pt x="1305761" y="554466"/>
                </a:lnTo>
                <a:lnTo>
                  <a:pt x="1255109" y="559149"/>
                </a:lnTo>
                <a:lnTo>
                  <a:pt x="1204506" y="564422"/>
                </a:lnTo>
                <a:lnTo>
                  <a:pt x="1153957" y="570299"/>
                </a:lnTo>
                <a:lnTo>
                  <a:pt x="1103467" y="576795"/>
                </a:lnTo>
                <a:lnTo>
                  <a:pt x="1053040" y="583923"/>
                </a:lnTo>
                <a:lnTo>
                  <a:pt x="1002679" y="591699"/>
                </a:lnTo>
                <a:lnTo>
                  <a:pt x="952390" y="600135"/>
                </a:lnTo>
                <a:lnTo>
                  <a:pt x="902177" y="609247"/>
                </a:lnTo>
                <a:lnTo>
                  <a:pt x="853688" y="618640"/>
                </a:lnTo>
                <a:lnTo>
                  <a:pt x="805300" y="628540"/>
                </a:lnTo>
                <a:lnTo>
                  <a:pt x="757025" y="638962"/>
                </a:lnTo>
                <a:lnTo>
                  <a:pt x="708873" y="649919"/>
                </a:lnTo>
                <a:lnTo>
                  <a:pt x="660854" y="661428"/>
                </a:lnTo>
                <a:lnTo>
                  <a:pt x="612981" y="673501"/>
                </a:lnTo>
                <a:lnTo>
                  <a:pt x="565264" y="686153"/>
                </a:lnTo>
                <a:lnTo>
                  <a:pt x="517713" y="699398"/>
                </a:lnTo>
                <a:lnTo>
                  <a:pt x="470340" y="713252"/>
                </a:lnTo>
                <a:lnTo>
                  <a:pt x="423156" y="727728"/>
                </a:lnTo>
                <a:lnTo>
                  <a:pt x="376171" y="742840"/>
                </a:lnTo>
                <a:lnTo>
                  <a:pt x="329396" y="758603"/>
                </a:lnTo>
                <a:lnTo>
                  <a:pt x="282843" y="775032"/>
                </a:lnTo>
                <a:lnTo>
                  <a:pt x="236522" y="792140"/>
                </a:lnTo>
                <a:lnTo>
                  <a:pt x="190444" y="809943"/>
                </a:lnTo>
                <a:lnTo>
                  <a:pt x="144620" y="828453"/>
                </a:lnTo>
                <a:lnTo>
                  <a:pt x="73574" y="857886"/>
                </a:lnTo>
                <a:lnTo>
                  <a:pt x="36982" y="873406"/>
                </a:lnTo>
                <a:lnTo>
                  <a:pt x="0" y="889579"/>
                </a:lnTo>
                <a:close/>
              </a:path>
            </a:pathLst>
          </a:custGeom>
          <a:solidFill>
            <a:srgbClr val="4BA5B3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6" name="bg object 3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639284" y="7652156"/>
            <a:ext cx="2263920" cy="320300"/>
          </a:xfrm>
          <a:prstGeom prst="rect">
            <a:avLst/>
          </a:prstGeom>
        </p:spPr>
      </p:pic>
      <p:sp>
        <p:nvSpPr>
          <p:cNvPr id="37" name="bg object 37"/>
          <p:cNvSpPr/>
          <p:nvPr/>
        </p:nvSpPr>
        <p:spPr>
          <a:xfrm>
            <a:off x="14737216" y="6366143"/>
            <a:ext cx="62865" cy="62865"/>
          </a:xfrm>
          <a:custGeom>
            <a:avLst/>
            <a:gdLst/>
            <a:ahLst/>
            <a:cxnLst/>
            <a:rect l="l" t="t" r="r" b="b"/>
            <a:pathLst>
              <a:path w="62865" h="62864">
                <a:moveTo>
                  <a:pt x="31354" y="62830"/>
                </a:moveTo>
                <a:lnTo>
                  <a:pt x="19149" y="60362"/>
                </a:lnTo>
                <a:lnTo>
                  <a:pt x="9183" y="53633"/>
                </a:lnTo>
                <a:lnTo>
                  <a:pt x="2463" y="43656"/>
                </a:lnTo>
                <a:lnTo>
                  <a:pt x="0" y="31445"/>
                </a:lnTo>
                <a:lnTo>
                  <a:pt x="2463" y="19199"/>
                </a:lnTo>
                <a:lnTo>
                  <a:pt x="9183" y="9204"/>
                </a:lnTo>
                <a:lnTo>
                  <a:pt x="19149" y="2469"/>
                </a:lnTo>
                <a:lnTo>
                  <a:pt x="31354" y="0"/>
                </a:lnTo>
                <a:lnTo>
                  <a:pt x="43559" y="2469"/>
                </a:lnTo>
                <a:lnTo>
                  <a:pt x="53526" y="9204"/>
                </a:lnTo>
                <a:lnTo>
                  <a:pt x="60245" y="19199"/>
                </a:lnTo>
                <a:lnTo>
                  <a:pt x="62709" y="31445"/>
                </a:lnTo>
                <a:lnTo>
                  <a:pt x="60245" y="43656"/>
                </a:lnTo>
                <a:lnTo>
                  <a:pt x="53526" y="53633"/>
                </a:lnTo>
                <a:lnTo>
                  <a:pt x="43559" y="60362"/>
                </a:lnTo>
                <a:lnTo>
                  <a:pt x="31354" y="62830"/>
                </a:lnTo>
                <a:close/>
              </a:path>
            </a:pathLst>
          </a:custGeom>
          <a:solidFill>
            <a:srgbClr val="D3D1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bg object 38"/>
          <p:cNvSpPr/>
          <p:nvPr/>
        </p:nvSpPr>
        <p:spPr>
          <a:xfrm>
            <a:off x="14752164" y="6381120"/>
            <a:ext cx="33020" cy="33020"/>
          </a:xfrm>
          <a:custGeom>
            <a:avLst/>
            <a:gdLst/>
            <a:ahLst/>
            <a:cxnLst/>
            <a:rect l="l" t="t" r="r" b="b"/>
            <a:pathLst>
              <a:path w="33019" h="33020">
                <a:moveTo>
                  <a:pt x="25460" y="32876"/>
                </a:moveTo>
                <a:lnTo>
                  <a:pt x="7352" y="32876"/>
                </a:lnTo>
                <a:lnTo>
                  <a:pt x="0" y="25540"/>
                </a:lnTo>
                <a:lnTo>
                  <a:pt x="0" y="7366"/>
                </a:lnTo>
                <a:lnTo>
                  <a:pt x="7352" y="0"/>
                </a:lnTo>
                <a:lnTo>
                  <a:pt x="25460" y="0"/>
                </a:lnTo>
                <a:lnTo>
                  <a:pt x="32813" y="7366"/>
                </a:lnTo>
                <a:lnTo>
                  <a:pt x="32813" y="16468"/>
                </a:lnTo>
                <a:lnTo>
                  <a:pt x="32813" y="25540"/>
                </a:lnTo>
                <a:lnTo>
                  <a:pt x="25460" y="32876"/>
                </a:lnTo>
                <a:close/>
              </a:path>
            </a:pathLst>
          </a:custGeom>
          <a:solidFill>
            <a:srgbClr val="BDBC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bg object 39"/>
          <p:cNvSpPr/>
          <p:nvPr/>
        </p:nvSpPr>
        <p:spPr>
          <a:xfrm>
            <a:off x="13516903" y="4936715"/>
            <a:ext cx="2503805" cy="299720"/>
          </a:xfrm>
          <a:custGeom>
            <a:avLst/>
            <a:gdLst/>
            <a:ahLst/>
            <a:cxnLst/>
            <a:rect l="l" t="t" r="r" b="b"/>
            <a:pathLst>
              <a:path w="2503805" h="299720">
                <a:moveTo>
                  <a:pt x="2503334" y="299174"/>
                </a:moveTo>
                <a:lnTo>
                  <a:pt x="0" y="299174"/>
                </a:lnTo>
                <a:lnTo>
                  <a:pt x="163123" y="65235"/>
                </a:lnTo>
                <a:lnTo>
                  <a:pt x="191064" y="39836"/>
                </a:lnTo>
                <a:lnTo>
                  <a:pt x="233428" y="19101"/>
                </a:lnTo>
                <a:lnTo>
                  <a:pt x="284566" y="5124"/>
                </a:lnTo>
                <a:lnTo>
                  <a:pt x="338825" y="0"/>
                </a:lnTo>
                <a:lnTo>
                  <a:pt x="2164508" y="0"/>
                </a:lnTo>
                <a:lnTo>
                  <a:pt x="2218768" y="5124"/>
                </a:lnTo>
                <a:lnTo>
                  <a:pt x="2269905" y="19101"/>
                </a:lnTo>
                <a:lnTo>
                  <a:pt x="2312270" y="39836"/>
                </a:lnTo>
                <a:lnTo>
                  <a:pt x="2503334" y="299174"/>
                </a:lnTo>
                <a:close/>
              </a:path>
            </a:pathLst>
          </a:custGeom>
          <a:solidFill>
            <a:srgbClr val="182B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bg object 40"/>
          <p:cNvSpPr/>
          <p:nvPr/>
        </p:nvSpPr>
        <p:spPr>
          <a:xfrm>
            <a:off x="13518149" y="5235890"/>
            <a:ext cx="2501265" cy="104775"/>
          </a:xfrm>
          <a:custGeom>
            <a:avLst/>
            <a:gdLst/>
            <a:ahLst/>
            <a:cxnLst/>
            <a:rect l="l" t="t" r="r" b="b"/>
            <a:pathLst>
              <a:path w="2501265" h="104775">
                <a:moveTo>
                  <a:pt x="2394929" y="104169"/>
                </a:moveTo>
                <a:lnTo>
                  <a:pt x="105913" y="104169"/>
                </a:lnTo>
                <a:lnTo>
                  <a:pt x="58926" y="96253"/>
                </a:lnTo>
                <a:lnTo>
                  <a:pt x="24176" y="74378"/>
                </a:lnTo>
                <a:lnTo>
                  <a:pt x="3816" y="41357"/>
                </a:lnTo>
                <a:lnTo>
                  <a:pt x="0" y="0"/>
                </a:lnTo>
                <a:lnTo>
                  <a:pt x="2500812" y="0"/>
                </a:lnTo>
                <a:lnTo>
                  <a:pt x="2497013" y="41357"/>
                </a:lnTo>
                <a:lnTo>
                  <a:pt x="2476662" y="74378"/>
                </a:lnTo>
                <a:lnTo>
                  <a:pt x="2441915" y="96253"/>
                </a:lnTo>
                <a:lnTo>
                  <a:pt x="2394929" y="104169"/>
                </a:lnTo>
                <a:close/>
              </a:path>
            </a:pathLst>
          </a:custGeom>
          <a:solidFill>
            <a:srgbClr val="BAB9B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bg object 41"/>
          <p:cNvSpPr/>
          <p:nvPr/>
        </p:nvSpPr>
        <p:spPr>
          <a:xfrm>
            <a:off x="13518149" y="5235890"/>
            <a:ext cx="2473960" cy="104775"/>
          </a:xfrm>
          <a:custGeom>
            <a:avLst/>
            <a:gdLst/>
            <a:ahLst/>
            <a:cxnLst/>
            <a:rect l="l" t="t" r="r" b="b"/>
            <a:pathLst>
              <a:path w="2473959" h="104775">
                <a:moveTo>
                  <a:pt x="2394929" y="104169"/>
                </a:moveTo>
                <a:lnTo>
                  <a:pt x="105913" y="104169"/>
                </a:lnTo>
                <a:lnTo>
                  <a:pt x="58926" y="96253"/>
                </a:lnTo>
                <a:lnTo>
                  <a:pt x="24176" y="74378"/>
                </a:lnTo>
                <a:lnTo>
                  <a:pt x="3816" y="41357"/>
                </a:lnTo>
                <a:lnTo>
                  <a:pt x="0" y="0"/>
                </a:lnTo>
                <a:lnTo>
                  <a:pt x="2188" y="12347"/>
                </a:lnTo>
                <a:lnTo>
                  <a:pt x="18054" y="39512"/>
                </a:lnTo>
                <a:lnTo>
                  <a:pt x="61550" y="66677"/>
                </a:lnTo>
                <a:lnTo>
                  <a:pt x="146625" y="79025"/>
                </a:lnTo>
                <a:lnTo>
                  <a:pt x="2473529" y="76254"/>
                </a:lnTo>
                <a:lnTo>
                  <a:pt x="2458210" y="87923"/>
                </a:lnTo>
                <a:lnTo>
                  <a:pt x="2439891" y="96707"/>
                </a:lnTo>
                <a:lnTo>
                  <a:pt x="2418742" y="102243"/>
                </a:lnTo>
                <a:lnTo>
                  <a:pt x="2394929" y="104169"/>
                </a:lnTo>
                <a:close/>
              </a:path>
            </a:pathLst>
          </a:custGeom>
          <a:solidFill>
            <a:srgbClr val="78777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bg object 42"/>
          <p:cNvSpPr/>
          <p:nvPr/>
        </p:nvSpPr>
        <p:spPr>
          <a:xfrm>
            <a:off x="13729125" y="3542727"/>
            <a:ext cx="2078989" cy="1376045"/>
          </a:xfrm>
          <a:custGeom>
            <a:avLst/>
            <a:gdLst/>
            <a:ahLst/>
            <a:cxnLst/>
            <a:rect l="l" t="t" r="r" b="b"/>
            <a:pathLst>
              <a:path w="2078990" h="1376045">
                <a:moveTo>
                  <a:pt x="1948671" y="1375540"/>
                </a:moveTo>
                <a:lnTo>
                  <a:pt x="130219" y="1375540"/>
                </a:lnTo>
                <a:lnTo>
                  <a:pt x="79533" y="1365287"/>
                </a:lnTo>
                <a:lnTo>
                  <a:pt x="38141" y="1337325"/>
                </a:lnTo>
                <a:lnTo>
                  <a:pt x="10233" y="1295854"/>
                </a:lnTo>
                <a:lnTo>
                  <a:pt x="0" y="1245070"/>
                </a:lnTo>
                <a:lnTo>
                  <a:pt x="0" y="130470"/>
                </a:lnTo>
                <a:lnTo>
                  <a:pt x="10233" y="79673"/>
                </a:lnTo>
                <a:lnTo>
                  <a:pt x="38141" y="38203"/>
                </a:lnTo>
                <a:lnTo>
                  <a:pt x="79533" y="10249"/>
                </a:lnTo>
                <a:lnTo>
                  <a:pt x="130219" y="0"/>
                </a:lnTo>
                <a:lnTo>
                  <a:pt x="1948671" y="0"/>
                </a:lnTo>
                <a:lnTo>
                  <a:pt x="1999357" y="10249"/>
                </a:lnTo>
                <a:lnTo>
                  <a:pt x="2040749" y="38203"/>
                </a:lnTo>
                <a:lnTo>
                  <a:pt x="2068657" y="79673"/>
                </a:lnTo>
                <a:lnTo>
                  <a:pt x="2078891" y="130470"/>
                </a:lnTo>
                <a:lnTo>
                  <a:pt x="2078891" y="1245070"/>
                </a:lnTo>
                <a:lnTo>
                  <a:pt x="2068657" y="1295854"/>
                </a:lnTo>
                <a:lnTo>
                  <a:pt x="2040749" y="1337325"/>
                </a:lnTo>
                <a:lnTo>
                  <a:pt x="1999357" y="1365287"/>
                </a:lnTo>
                <a:lnTo>
                  <a:pt x="1948671" y="1375540"/>
                </a:lnTo>
                <a:close/>
              </a:path>
            </a:pathLst>
          </a:custGeom>
          <a:solidFill>
            <a:srgbClr val="182B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bg object 43"/>
          <p:cNvSpPr/>
          <p:nvPr/>
        </p:nvSpPr>
        <p:spPr>
          <a:xfrm>
            <a:off x="13729125" y="3542727"/>
            <a:ext cx="2052955" cy="1353820"/>
          </a:xfrm>
          <a:custGeom>
            <a:avLst/>
            <a:gdLst/>
            <a:ahLst/>
            <a:cxnLst/>
            <a:rect l="l" t="t" r="r" b="b"/>
            <a:pathLst>
              <a:path w="2052955" h="1353820">
                <a:moveTo>
                  <a:pt x="57514" y="1353318"/>
                </a:moveTo>
                <a:lnTo>
                  <a:pt x="33889" y="1332856"/>
                </a:lnTo>
                <a:lnTo>
                  <a:pt x="15745" y="1307311"/>
                </a:lnTo>
                <a:lnTo>
                  <a:pt x="4107" y="1277707"/>
                </a:lnTo>
                <a:lnTo>
                  <a:pt x="0" y="1245070"/>
                </a:lnTo>
                <a:lnTo>
                  <a:pt x="0" y="130470"/>
                </a:lnTo>
                <a:lnTo>
                  <a:pt x="10233" y="79673"/>
                </a:lnTo>
                <a:lnTo>
                  <a:pt x="38141" y="38203"/>
                </a:lnTo>
                <a:lnTo>
                  <a:pt x="79533" y="10249"/>
                </a:lnTo>
                <a:lnTo>
                  <a:pt x="130219" y="0"/>
                </a:lnTo>
                <a:lnTo>
                  <a:pt x="1948671" y="0"/>
                </a:lnTo>
                <a:lnTo>
                  <a:pt x="1979616" y="3765"/>
                </a:lnTo>
                <a:lnTo>
                  <a:pt x="2007826" y="14440"/>
                </a:lnTo>
                <a:lnTo>
                  <a:pt x="2032481" y="31091"/>
                </a:lnTo>
                <a:lnTo>
                  <a:pt x="2052762" y="52784"/>
                </a:lnTo>
                <a:lnTo>
                  <a:pt x="2036402" y="43374"/>
                </a:lnTo>
                <a:lnTo>
                  <a:pt x="2018684" y="36384"/>
                </a:lnTo>
                <a:lnTo>
                  <a:pt x="1999821" y="32031"/>
                </a:lnTo>
                <a:lnTo>
                  <a:pt x="1980026" y="30532"/>
                </a:lnTo>
                <a:lnTo>
                  <a:pt x="161574" y="30532"/>
                </a:lnTo>
                <a:lnTo>
                  <a:pt x="110870" y="40785"/>
                </a:lnTo>
                <a:lnTo>
                  <a:pt x="69469" y="68747"/>
                </a:lnTo>
                <a:lnTo>
                  <a:pt x="41558" y="110219"/>
                </a:lnTo>
                <a:lnTo>
                  <a:pt x="31324" y="161002"/>
                </a:lnTo>
                <a:lnTo>
                  <a:pt x="31324" y="1275602"/>
                </a:lnTo>
                <a:lnTo>
                  <a:pt x="33134" y="1297026"/>
                </a:lnTo>
                <a:lnTo>
                  <a:pt x="38335" y="1317269"/>
                </a:lnTo>
                <a:lnTo>
                  <a:pt x="46577" y="1336107"/>
                </a:lnTo>
                <a:lnTo>
                  <a:pt x="57514" y="1353318"/>
                </a:lnTo>
                <a:close/>
              </a:path>
            </a:pathLst>
          </a:custGeom>
          <a:solidFill>
            <a:srgbClr val="0D18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bg object 44"/>
          <p:cNvSpPr/>
          <p:nvPr/>
        </p:nvSpPr>
        <p:spPr>
          <a:xfrm>
            <a:off x="13815472" y="3696119"/>
            <a:ext cx="1906270" cy="1091565"/>
          </a:xfrm>
          <a:custGeom>
            <a:avLst/>
            <a:gdLst/>
            <a:ahLst/>
            <a:cxnLst/>
            <a:rect l="l" t="t" r="r" b="b"/>
            <a:pathLst>
              <a:path w="1906269" h="1091564">
                <a:moveTo>
                  <a:pt x="1906166" y="1091342"/>
                </a:moveTo>
                <a:lnTo>
                  <a:pt x="0" y="1091342"/>
                </a:lnTo>
                <a:lnTo>
                  <a:pt x="0" y="0"/>
                </a:lnTo>
                <a:lnTo>
                  <a:pt x="1906166" y="0"/>
                </a:lnTo>
                <a:lnTo>
                  <a:pt x="1906166" y="1091342"/>
                </a:lnTo>
                <a:close/>
              </a:path>
            </a:pathLst>
          </a:custGeom>
          <a:solidFill>
            <a:srgbClr val="5CC8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bg object 45"/>
          <p:cNvSpPr/>
          <p:nvPr/>
        </p:nvSpPr>
        <p:spPr>
          <a:xfrm>
            <a:off x="13836041" y="3713806"/>
            <a:ext cx="1865630" cy="889635"/>
          </a:xfrm>
          <a:custGeom>
            <a:avLst/>
            <a:gdLst/>
            <a:ahLst/>
            <a:cxnLst/>
            <a:rect l="l" t="t" r="r" b="b"/>
            <a:pathLst>
              <a:path w="1865630" h="889635">
                <a:moveTo>
                  <a:pt x="0" y="889579"/>
                </a:moveTo>
                <a:lnTo>
                  <a:pt x="0" y="0"/>
                </a:lnTo>
                <a:lnTo>
                  <a:pt x="1865028" y="0"/>
                </a:lnTo>
                <a:lnTo>
                  <a:pt x="1865028" y="537832"/>
                </a:lnTo>
                <a:lnTo>
                  <a:pt x="1814106" y="536963"/>
                </a:lnTo>
                <a:lnTo>
                  <a:pt x="1763187" y="536527"/>
                </a:lnTo>
                <a:lnTo>
                  <a:pt x="1712275" y="536539"/>
                </a:lnTo>
                <a:lnTo>
                  <a:pt x="1661375" y="537014"/>
                </a:lnTo>
                <a:lnTo>
                  <a:pt x="1610491" y="537964"/>
                </a:lnTo>
                <a:lnTo>
                  <a:pt x="1559627" y="539405"/>
                </a:lnTo>
                <a:lnTo>
                  <a:pt x="1508788" y="541351"/>
                </a:lnTo>
                <a:lnTo>
                  <a:pt x="1457978" y="543816"/>
                </a:lnTo>
                <a:lnTo>
                  <a:pt x="1407200" y="546814"/>
                </a:lnTo>
                <a:lnTo>
                  <a:pt x="1356460" y="550359"/>
                </a:lnTo>
                <a:lnTo>
                  <a:pt x="1305761" y="554466"/>
                </a:lnTo>
                <a:lnTo>
                  <a:pt x="1255109" y="559149"/>
                </a:lnTo>
                <a:lnTo>
                  <a:pt x="1204506" y="564422"/>
                </a:lnTo>
                <a:lnTo>
                  <a:pt x="1153957" y="570299"/>
                </a:lnTo>
                <a:lnTo>
                  <a:pt x="1103467" y="576795"/>
                </a:lnTo>
                <a:lnTo>
                  <a:pt x="1053040" y="583923"/>
                </a:lnTo>
                <a:lnTo>
                  <a:pt x="1002679" y="591699"/>
                </a:lnTo>
                <a:lnTo>
                  <a:pt x="952390" y="600135"/>
                </a:lnTo>
                <a:lnTo>
                  <a:pt x="902177" y="609247"/>
                </a:lnTo>
                <a:lnTo>
                  <a:pt x="853688" y="618640"/>
                </a:lnTo>
                <a:lnTo>
                  <a:pt x="805300" y="628540"/>
                </a:lnTo>
                <a:lnTo>
                  <a:pt x="757025" y="638962"/>
                </a:lnTo>
                <a:lnTo>
                  <a:pt x="708873" y="649919"/>
                </a:lnTo>
                <a:lnTo>
                  <a:pt x="660854" y="661428"/>
                </a:lnTo>
                <a:lnTo>
                  <a:pt x="612981" y="673501"/>
                </a:lnTo>
                <a:lnTo>
                  <a:pt x="565264" y="686153"/>
                </a:lnTo>
                <a:lnTo>
                  <a:pt x="517713" y="699398"/>
                </a:lnTo>
                <a:lnTo>
                  <a:pt x="470340" y="713252"/>
                </a:lnTo>
                <a:lnTo>
                  <a:pt x="423156" y="727728"/>
                </a:lnTo>
                <a:lnTo>
                  <a:pt x="376171" y="742840"/>
                </a:lnTo>
                <a:lnTo>
                  <a:pt x="329396" y="758603"/>
                </a:lnTo>
                <a:lnTo>
                  <a:pt x="282843" y="775032"/>
                </a:lnTo>
                <a:lnTo>
                  <a:pt x="236522" y="792140"/>
                </a:lnTo>
                <a:lnTo>
                  <a:pt x="190444" y="809943"/>
                </a:lnTo>
                <a:lnTo>
                  <a:pt x="144620" y="828453"/>
                </a:lnTo>
                <a:lnTo>
                  <a:pt x="73574" y="857886"/>
                </a:lnTo>
                <a:lnTo>
                  <a:pt x="36982" y="873406"/>
                </a:lnTo>
                <a:lnTo>
                  <a:pt x="0" y="889579"/>
                </a:lnTo>
                <a:close/>
              </a:path>
            </a:pathLst>
          </a:custGeom>
          <a:solidFill>
            <a:srgbClr val="4BA5B3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6" name="bg object 4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639284" y="4889288"/>
            <a:ext cx="2263920" cy="320300"/>
          </a:xfrm>
          <a:prstGeom prst="rect">
            <a:avLst/>
          </a:prstGeom>
        </p:spPr>
      </p:pic>
      <p:sp>
        <p:nvSpPr>
          <p:cNvPr id="47" name="bg object 47"/>
          <p:cNvSpPr/>
          <p:nvPr/>
        </p:nvSpPr>
        <p:spPr>
          <a:xfrm>
            <a:off x="14737216" y="3603274"/>
            <a:ext cx="62865" cy="62865"/>
          </a:xfrm>
          <a:custGeom>
            <a:avLst/>
            <a:gdLst/>
            <a:ahLst/>
            <a:cxnLst/>
            <a:rect l="l" t="t" r="r" b="b"/>
            <a:pathLst>
              <a:path w="62865" h="62864">
                <a:moveTo>
                  <a:pt x="31354" y="62830"/>
                </a:moveTo>
                <a:lnTo>
                  <a:pt x="19149" y="60362"/>
                </a:lnTo>
                <a:lnTo>
                  <a:pt x="9183" y="53633"/>
                </a:lnTo>
                <a:lnTo>
                  <a:pt x="2463" y="43656"/>
                </a:lnTo>
                <a:lnTo>
                  <a:pt x="0" y="31445"/>
                </a:lnTo>
                <a:lnTo>
                  <a:pt x="2463" y="19199"/>
                </a:lnTo>
                <a:lnTo>
                  <a:pt x="9183" y="9204"/>
                </a:lnTo>
                <a:lnTo>
                  <a:pt x="19149" y="2469"/>
                </a:lnTo>
                <a:lnTo>
                  <a:pt x="31354" y="0"/>
                </a:lnTo>
                <a:lnTo>
                  <a:pt x="43559" y="2469"/>
                </a:lnTo>
                <a:lnTo>
                  <a:pt x="53526" y="9204"/>
                </a:lnTo>
                <a:lnTo>
                  <a:pt x="60245" y="19199"/>
                </a:lnTo>
                <a:lnTo>
                  <a:pt x="62709" y="31445"/>
                </a:lnTo>
                <a:lnTo>
                  <a:pt x="60245" y="43656"/>
                </a:lnTo>
                <a:lnTo>
                  <a:pt x="53526" y="53633"/>
                </a:lnTo>
                <a:lnTo>
                  <a:pt x="43559" y="60362"/>
                </a:lnTo>
                <a:lnTo>
                  <a:pt x="31354" y="62830"/>
                </a:lnTo>
                <a:close/>
              </a:path>
            </a:pathLst>
          </a:custGeom>
          <a:solidFill>
            <a:srgbClr val="D3D1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bg object 48"/>
          <p:cNvSpPr/>
          <p:nvPr/>
        </p:nvSpPr>
        <p:spPr>
          <a:xfrm>
            <a:off x="14752164" y="3618251"/>
            <a:ext cx="33020" cy="33020"/>
          </a:xfrm>
          <a:custGeom>
            <a:avLst/>
            <a:gdLst/>
            <a:ahLst/>
            <a:cxnLst/>
            <a:rect l="l" t="t" r="r" b="b"/>
            <a:pathLst>
              <a:path w="33019" h="33020">
                <a:moveTo>
                  <a:pt x="25460" y="32876"/>
                </a:moveTo>
                <a:lnTo>
                  <a:pt x="7352" y="32876"/>
                </a:lnTo>
                <a:lnTo>
                  <a:pt x="0" y="25540"/>
                </a:lnTo>
                <a:lnTo>
                  <a:pt x="0" y="7366"/>
                </a:lnTo>
                <a:lnTo>
                  <a:pt x="7352" y="0"/>
                </a:lnTo>
                <a:lnTo>
                  <a:pt x="25460" y="0"/>
                </a:lnTo>
                <a:lnTo>
                  <a:pt x="32813" y="7366"/>
                </a:lnTo>
                <a:lnTo>
                  <a:pt x="32813" y="16468"/>
                </a:lnTo>
                <a:lnTo>
                  <a:pt x="32813" y="25540"/>
                </a:lnTo>
                <a:lnTo>
                  <a:pt x="25460" y="32876"/>
                </a:lnTo>
                <a:close/>
              </a:path>
            </a:pathLst>
          </a:custGeom>
          <a:solidFill>
            <a:srgbClr val="BDBC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bg object 49"/>
          <p:cNvSpPr/>
          <p:nvPr/>
        </p:nvSpPr>
        <p:spPr>
          <a:xfrm>
            <a:off x="13413292" y="2483323"/>
            <a:ext cx="2503805" cy="299720"/>
          </a:xfrm>
          <a:custGeom>
            <a:avLst/>
            <a:gdLst/>
            <a:ahLst/>
            <a:cxnLst/>
            <a:rect l="l" t="t" r="r" b="b"/>
            <a:pathLst>
              <a:path w="2503805" h="299719">
                <a:moveTo>
                  <a:pt x="2503334" y="299174"/>
                </a:moveTo>
                <a:lnTo>
                  <a:pt x="0" y="299174"/>
                </a:lnTo>
                <a:lnTo>
                  <a:pt x="163123" y="65235"/>
                </a:lnTo>
                <a:lnTo>
                  <a:pt x="191064" y="39836"/>
                </a:lnTo>
                <a:lnTo>
                  <a:pt x="233428" y="19101"/>
                </a:lnTo>
                <a:lnTo>
                  <a:pt x="284566" y="5124"/>
                </a:lnTo>
                <a:lnTo>
                  <a:pt x="338825" y="0"/>
                </a:lnTo>
                <a:lnTo>
                  <a:pt x="2164508" y="0"/>
                </a:lnTo>
                <a:lnTo>
                  <a:pt x="2218768" y="5124"/>
                </a:lnTo>
                <a:lnTo>
                  <a:pt x="2269905" y="19101"/>
                </a:lnTo>
                <a:lnTo>
                  <a:pt x="2312270" y="39836"/>
                </a:lnTo>
                <a:lnTo>
                  <a:pt x="2503334" y="299174"/>
                </a:lnTo>
                <a:close/>
              </a:path>
            </a:pathLst>
          </a:custGeom>
          <a:solidFill>
            <a:srgbClr val="182B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bg object 50"/>
          <p:cNvSpPr/>
          <p:nvPr/>
        </p:nvSpPr>
        <p:spPr>
          <a:xfrm>
            <a:off x="13414538" y="2782498"/>
            <a:ext cx="2501265" cy="104775"/>
          </a:xfrm>
          <a:custGeom>
            <a:avLst/>
            <a:gdLst/>
            <a:ahLst/>
            <a:cxnLst/>
            <a:rect l="l" t="t" r="r" b="b"/>
            <a:pathLst>
              <a:path w="2501265" h="104775">
                <a:moveTo>
                  <a:pt x="2394929" y="104169"/>
                </a:moveTo>
                <a:lnTo>
                  <a:pt x="105913" y="104169"/>
                </a:lnTo>
                <a:lnTo>
                  <a:pt x="58926" y="96253"/>
                </a:lnTo>
                <a:lnTo>
                  <a:pt x="24176" y="74378"/>
                </a:lnTo>
                <a:lnTo>
                  <a:pt x="3816" y="41357"/>
                </a:lnTo>
                <a:lnTo>
                  <a:pt x="0" y="0"/>
                </a:lnTo>
                <a:lnTo>
                  <a:pt x="2500812" y="0"/>
                </a:lnTo>
                <a:lnTo>
                  <a:pt x="2497013" y="41357"/>
                </a:lnTo>
                <a:lnTo>
                  <a:pt x="2476662" y="74378"/>
                </a:lnTo>
                <a:lnTo>
                  <a:pt x="2441915" y="96253"/>
                </a:lnTo>
                <a:lnTo>
                  <a:pt x="2394929" y="104169"/>
                </a:lnTo>
                <a:close/>
              </a:path>
            </a:pathLst>
          </a:custGeom>
          <a:solidFill>
            <a:srgbClr val="BAB9B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bg object 51"/>
          <p:cNvSpPr/>
          <p:nvPr/>
        </p:nvSpPr>
        <p:spPr>
          <a:xfrm>
            <a:off x="13414538" y="2782498"/>
            <a:ext cx="2473960" cy="104775"/>
          </a:xfrm>
          <a:custGeom>
            <a:avLst/>
            <a:gdLst/>
            <a:ahLst/>
            <a:cxnLst/>
            <a:rect l="l" t="t" r="r" b="b"/>
            <a:pathLst>
              <a:path w="2473959" h="104775">
                <a:moveTo>
                  <a:pt x="2394929" y="104169"/>
                </a:moveTo>
                <a:lnTo>
                  <a:pt x="105913" y="104169"/>
                </a:lnTo>
                <a:lnTo>
                  <a:pt x="58926" y="96253"/>
                </a:lnTo>
                <a:lnTo>
                  <a:pt x="24176" y="74378"/>
                </a:lnTo>
                <a:lnTo>
                  <a:pt x="3816" y="41357"/>
                </a:lnTo>
                <a:lnTo>
                  <a:pt x="0" y="0"/>
                </a:lnTo>
                <a:lnTo>
                  <a:pt x="2188" y="12347"/>
                </a:lnTo>
                <a:lnTo>
                  <a:pt x="18054" y="39512"/>
                </a:lnTo>
                <a:lnTo>
                  <a:pt x="61550" y="66677"/>
                </a:lnTo>
                <a:lnTo>
                  <a:pt x="146625" y="79025"/>
                </a:lnTo>
                <a:lnTo>
                  <a:pt x="2473529" y="76254"/>
                </a:lnTo>
                <a:lnTo>
                  <a:pt x="2458210" y="87923"/>
                </a:lnTo>
                <a:lnTo>
                  <a:pt x="2439891" y="96707"/>
                </a:lnTo>
                <a:lnTo>
                  <a:pt x="2418742" y="102243"/>
                </a:lnTo>
                <a:lnTo>
                  <a:pt x="2394929" y="104169"/>
                </a:lnTo>
                <a:close/>
              </a:path>
            </a:pathLst>
          </a:custGeom>
          <a:solidFill>
            <a:srgbClr val="78777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bg object 52"/>
          <p:cNvSpPr/>
          <p:nvPr/>
        </p:nvSpPr>
        <p:spPr>
          <a:xfrm>
            <a:off x="13625514" y="1089335"/>
            <a:ext cx="2078989" cy="1376045"/>
          </a:xfrm>
          <a:custGeom>
            <a:avLst/>
            <a:gdLst/>
            <a:ahLst/>
            <a:cxnLst/>
            <a:rect l="l" t="t" r="r" b="b"/>
            <a:pathLst>
              <a:path w="2078990" h="1376045">
                <a:moveTo>
                  <a:pt x="1948671" y="1375540"/>
                </a:moveTo>
                <a:lnTo>
                  <a:pt x="130219" y="1375540"/>
                </a:lnTo>
                <a:lnTo>
                  <a:pt x="79533" y="1365287"/>
                </a:lnTo>
                <a:lnTo>
                  <a:pt x="38141" y="1337325"/>
                </a:lnTo>
                <a:lnTo>
                  <a:pt x="10233" y="1295854"/>
                </a:lnTo>
                <a:lnTo>
                  <a:pt x="0" y="1245070"/>
                </a:lnTo>
                <a:lnTo>
                  <a:pt x="0" y="130470"/>
                </a:lnTo>
                <a:lnTo>
                  <a:pt x="10233" y="79673"/>
                </a:lnTo>
                <a:lnTo>
                  <a:pt x="38141" y="38203"/>
                </a:lnTo>
                <a:lnTo>
                  <a:pt x="79533" y="10249"/>
                </a:lnTo>
                <a:lnTo>
                  <a:pt x="130219" y="0"/>
                </a:lnTo>
                <a:lnTo>
                  <a:pt x="1948671" y="0"/>
                </a:lnTo>
                <a:lnTo>
                  <a:pt x="1999357" y="10249"/>
                </a:lnTo>
                <a:lnTo>
                  <a:pt x="2040749" y="38203"/>
                </a:lnTo>
                <a:lnTo>
                  <a:pt x="2068657" y="79673"/>
                </a:lnTo>
                <a:lnTo>
                  <a:pt x="2078891" y="130470"/>
                </a:lnTo>
                <a:lnTo>
                  <a:pt x="2078891" y="1245070"/>
                </a:lnTo>
                <a:lnTo>
                  <a:pt x="2068657" y="1295854"/>
                </a:lnTo>
                <a:lnTo>
                  <a:pt x="2040749" y="1337325"/>
                </a:lnTo>
                <a:lnTo>
                  <a:pt x="1999357" y="1365287"/>
                </a:lnTo>
                <a:lnTo>
                  <a:pt x="1948671" y="1375540"/>
                </a:lnTo>
                <a:close/>
              </a:path>
            </a:pathLst>
          </a:custGeom>
          <a:solidFill>
            <a:srgbClr val="182B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bg object 53"/>
          <p:cNvSpPr/>
          <p:nvPr/>
        </p:nvSpPr>
        <p:spPr>
          <a:xfrm>
            <a:off x="13625514" y="1089335"/>
            <a:ext cx="2052955" cy="1353820"/>
          </a:xfrm>
          <a:custGeom>
            <a:avLst/>
            <a:gdLst/>
            <a:ahLst/>
            <a:cxnLst/>
            <a:rect l="l" t="t" r="r" b="b"/>
            <a:pathLst>
              <a:path w="2052955" h="1353820">
                <a:moveTo>
                  <a:pt x="57514" y="1353318"/>
                </a:moveTo>
                <a:lnTo>
                  <a:pt x="33889" y="1332856"/>
                </a:lnTo>
                <a:lnTo>
                  <a:pt x="15745" y="1307311"/>
                </a:lnTo>
                <a:lnTo>
                  <a:pt x="4107" y="1277707"/>
                </a:lnTo>
                <a:lnTo>
                  <a:pt x="0" y="1245070"/>
                </a:lnTo>
                <a:lnTo>
                  <a:pt x="0" y="130470"/>
                </a:lnTo>
                <a:lnTo>
                  <a:pt x="10233" y="79673"/>
                </a:lnTo>
                <a:lnTo>
                  <a:pt x="38141" y="38203"/>
                </a:lnTo>
                <a:lnTo>
                  <a:pt x="79533" y="10249"/>
                </a:lnTo>
                <a:lnTo>
                  <a:pt x="130219" y="0"/>
                </a:lnTo>
                <a:lnTo>
                  <a:pt x="1948671" y="0"/>
                </a:lnTo>
                <a:lnTo>
                  <a:pt x="1979616" y="3765"/>
                </a:lnTo>
                <a:lnTo>
                  <a:pt x="2007826" y="14440"/>
                </a:lnTo>
                <a:lnTo>
                  <a:pt x="2032481" y="31091"/>
                </a:lnTo>
                <a:lnTo>
                  <a:pt x="2052762" y="52784"/>
                </a:lnTo>
                <a:lnTo>
                  <a:pt x="2036402" y="43374"/>
                </a:lnTo>
                <a:lnTo>
                  <a:pt x="2018684" y="36384"/>
                </a:lnTo>
                <a:lnTo>
                  <a:pt x="1999821" y="32031"/>
                </a:lnTo>
                <a:lnTo>
                  <a:pt x="1980026" y="30532"/>
                </a:lnTo>
                <a:lnTo>
                  <a:pt x="161574" y="30532"/>
                </a:lnTo>
                <a:lnTo>
                  <a:pt x="110870" y="40785"/>
                </a:lnTo>
                <a:lnTo>
                  <a:pt x="69469" y="68747"/>
                </a:lnTo>
                <a:lnTo>
                  <a:pt x="41558" y="110219"/>
                </a:lnTo>
                <a:lnTo>
                  <a:pt x="31324" y="161002"/>
                </a:lnTo>
                <a:lnTo>
                  <a:pt x="31324" y="1275602"/>
                </a:lnTo>
                <a:lnTo>
                  <a:pt x="33134" y="1297026"/>
                </a:lnTo>
                <a:lnTo>
                  <a:pt x="38335" y="1317269"/>
                </a:lnTo>
                <a:lnTo>
                  <a:pt x="46577" y="1336107"/>
                </a:lnTo>
                <a:lnTo>
                  <a:pt x="57514" y="1353318"/>
                </a:lnTo>
                <a:close/>
              </a:path>
            </a:pathLst>
          </a:custGeom>
          <a:solidFill>
            <a:srgbClr val="0D18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bg object 54"/>
          <p:cNvSpPr/>
          <p:nvPr/>
        </p:nvSpPr>
        <p:spPr>
          <a:xfrm>
            <a:off x="13711861" y="1242728"/>
            <a:ext cx="1906270" cy="1091565"/>
          </a:xfrm>
          <a:custGeom>
            <a:avLst/>
            <a:gdLst/>
            <a:ahLst/>
            <a:cxnLst/>
            <a:rect l="l" t="t" r="r" b="b"/>
            <a:pathLst>
              <a:path w="1906269" h="1091564">
                <a:moveTo>
                  <a:pt x="1906166" y="1091342"/>
                </a:moveTo>
                <a:lnTo>
                  <a:pt x="0" y="1091342"/>
                </a:lnTo>
                <a:lnTo>
                  <a:pt x="0" y="0"/>
                </a:lnTo>
                <a:lnTo>
                  <a:pt x="1906166" y="0"/>
                </a:lnTo>
                <a:lnTo>
                  <a:pt x="1906166" y="1091342"/>
                </a:lnTo>
                <a:close/>
              </a:path>
            </a:pathLst>
          </a:custGeom>
          <a:solidFill>
            <a:srgbClr val="5CC8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bg object 55"/>
          <p:cNvSpPr/>
          <p:nvPr/>
        </p:nvSpPr>
        <p:spPr>
          <a:xfrm>
            <a:off x="13732430" y="1260414"/>
            <a:ext cx="1865630" cy="889635"/>
          </a:xfrm>
          <a:custGeom>
            <a:avLst/>
            <a:gdLst/>
            <a:ahLst/>
            <a:cxnLst/>
            <a:rect l="l" t="t" r="r" b="b"/>
            <a:pathLst>
              <a:path w="1865630" h="889635">
                <a:moveTo>
                  <a:pt x="0" y="889579"/>
                </a:moveTo>
                <a:lnTo>
                  <a:pt x="0" y="0"/>
                </a:lnTo>
                <a:lnTo>
                  <a:pt x="1865028" y="0"/>
                </a:lnTo>
                <a:lnTo>
                  <a:pt x="1865028" y="537832"/>
                </a:lnTo>
                <a:lnTo>
                  <a:pt x="1814106" y="536963"/>
                </a:lnTo>
                <a:lnTo>
                  <a:pt x="1763187" y="536527"/>
                </a:lnTo>
                <a:lnTo>
                  <a:pt x="1712275" y="536539"/>
                </a:lnTo>
                <a:lnTo>
                  <a:pt x="1661375" y="537014"/>
                </a:lnTo>
                <a:lnTo>
                  <a:pt x="1610491" y="537964"/>
                </a:lnTo>
                <a:lnTo>
                  <a:pt x="1559627" y="539405"/>
                </a:lnTo>
                <a:lnTo>
                  <a:pt x="1508788" y="541351"/>
                </a:lnTo>
                <a:lnTo>
                  <a:pt x="1457978" y="543816"/>
                </a:lnTo>
                <a:lnTo>
                  <a:pt x="1407200" y="546814"/>
                </a:lnTo>
                <a:lnTo>
                  <a:pt x="1356460" y="550359"/>
                </a:lnTo>
                <a:lnTo>
                  <a:pt x="1305761" y="554466"/>
                </a:lnTo>
                <a:lnTo>
                  <a:pt x="1255109" y="559149"/>
                </a:lnTo>
                <a:lnTo>
                  <a:pt x="1204506" y="564422"/>
                </a:lnTo>
                <a:lnTo>
                  <a:pt x="1153957" y="570299"/>
                </a:lnTo>
                <a:lnTo>
                  <a:pt x="1103467" y="576795"/>
                </a:lnTo>
                <a:lnTo>
                  <a:pt x="1053040" y="583923"/>
                </a:lnTo>
                <a:lnTo>
                  <a:pt x="1002679" y="591699"/>
                </a:lnTo>
                <a:lnTo>
                  <a:pt x="952390" y="600135"/>
                </a:lnTo>
                <a:lnTo>
                  <a:pt x="902177" y="609247"/>
                </a:lnTo>
                <a:lnTo>
                  <a:pt x="853688" y="618640"/>
                </a:lnTo>
                <a:lnTo>
                  <a:pt x="805300" y="628540"/>
                </a:lnTo>
                <a:lnTo>
                  <a:pt x="757025" y="638962"/>
                </a:lnTo>
                <a:lnTo>
                  <a:pt x="708873" y="649919"/>
                </a:lnTo>
                <a:lnTo>
                  <a:pt x="660854" y="661428"/>
                </a:lnTo>
                <a:lnTo>
                  <a:pt x="612981" y="673501"/>
                </a:lnTo>
                <a:lnTo>
                  <a:pt x="565264" y="686153"/>
                </a:lnTo>
                <a:lnTo>
                  <a:pt x="517713" y="699398"/>
                </a:lnTo>
                <a:lnTo>
                  <a:pt x="470340" y="713252"/>
                </a:lnTo>
                <a:lnTo>
                  <a:pt x="423156" y="727728"/>
                </a:lnTo>
                <a:lnTo>
                  <a:pt x="376171" y="742840"/>
                </a:lnTo>
                <a:lnTo>
                  <a:pt x="329396" y="758603"/>
                </a:lnTo>
                <a:lnTo>
                  <a:pt x="282843" y="775032"/>
                </a:lnTo>
                <a:lnTo>
                  <a:pt x="236522" y="792140"/>
                </a:lnTo>
                <a:lnTo>
                  <a:pt x="190444" y="809943"/>
                </a:lnTo>
                <a:lnTo>
                  <a:pt x="144620" y="828453"/>
                </a:lnTo>
                <a:lnTo>
                  <a:pt x="73574" y="857886"/>
                </a:lnTo>
                <a:lnTo>
                  <a:pt x="36982" y="873406"/>
                </a:lnTo>
                <a:lnTo>
                  <a:pt x="0" y="889579"/>
                </a:lnTo>
                <a:close/>
              </a:path>
            </a:pathLst>
          </a:custGeom>
          <a:solidFill>
            <a:srgbClr val="4BA5B3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6" name="bg object 5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3535673" y="2435896"/>
            <a:ext cx="2263920" cy="320300"/>
          </a:xfrm>
          <a:prstGeom prst="rect">
            <a:avLst/>
          </a:prstGeom>
        </p:spPr>
      </p:pic>
      <p:sp>
        <p:nvSpPr>
          <p:cNvPr id="57" name="bg object 57"/>
          <p:cNvSpPr/>
          <p:nvPr/>
        </p:nvSpPr>
        <p:spPr>
          <a:xfrm>
            <a:off x="14633605" y="1149882"/>
            <a:ext cx="62865" cy="62865"/>
          </a:xfrm>
          <a:custGeom>
            <a:avLst/>
            <a:gdLst/>
            <a:ahLst/>
            <a:cxnLst/>
            <a:rect l="l" t="t" r="r" b="b"/>
            <a:pathLst>
              <a:path w="62865" h="62865">
                <a:moveTo>
                  <a:pt x="31354" y="62830"/>
                </a:moveTo>
                <a:lnTo>
                  <a:pt x="19149" y="60362"/>
                </a:lnTo>
                <a:lnTo>
                  <a:pt x="9183" y="53633"/>
                </a:lnTo>
                <a:lnTo>
                  <a:pt x="2463" y="43656"/>
                </a:lnTo>
                <a:lnTo>
                  <a:pt x="0" y="31445"/>
                </a:lnTo>
                <a:lnTo>
                  <a:pt x="2463" y="19199"/>
                </a:lnTo>
                <a:lnTo>
                  <a:pt x="9183" y="9204"/>
                </a:lnTo>
                <a:lnTo>
                  <a:pt x="19149" y="2469"/>
                </a:lnTo>
                <a:lnTo>
                  <a:pt x="31354" y="0"/>
                </a:lnTo>
                <a:lnTo>
                  <a:pt x="43559" y="2469"/>
                </a:lnTo>
                <a:lnTo>
                  <a:pt x="53526" y="9204"/>
                </a:lnTo>
                <a:lnTo>
                  <a:pt x="60245" y="19199"/>
                </a:lnTo>
                <a:lnTo>
                  <a:pt x="62709" y="31445"/>
                </a:lnTo>
                <a:lnTo>
                  <a:pt x="60245" y="43656"/>
                </a:lnTo>
                <a:lnTo>
                  <a:pt x="53526" y="53633"/>
                </a:lnTo>
                <a:lnTo>
                  <a:pt x="43559" y="60362"/>
                </a:lnTo>
                <a:lnTo>
                  <a:pt x="31354" y="62830"/>
                </a:lnTo>
                <a:close/>
              </a:path>
            </a:pathLst>
          </a:custGeom>
          <a:solidFill>
            <a:srgbClr val="D3D1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bg object 58"/>
          <p:cNvSpPr/>
          <p:nvPr/>
        </p:nvSpPr>
        <p:spPr>
          <a:xfrm>
            <a:off x="14648553" y="1164859"/>
            <a:ext cx="33020" cy="33020"/>
          </a:xfrm>
          <a:custGeom>
            <a:avLst/>
            <a:gdLst/>
            <a:ahLst/>
            <a:cxnLst/>
            <a:rect l="l" t="t" r="r" b="b"/>
            <a:pathLst>
              <a:path w="33019" h="33019">
                <a:moveTo>
                  <a:pt x="25460" y="32876"/>
                </a:moveTo>
                <a:lnTo>
                  <a:pt x="7352" y="32876"/>
                </a:lnTo>
                <a:lnTo>
                  <a:pt x="0" y="25540"/>
                </a:lnTo>
                <a:lnTo>
                  <a:pt x="0" y="7366"/>
                </a:lnTo>
                <a:lnTo>
                  <a:pt x="7352" y="0"/>
                </a:lnTo>
                <a:lnTo>
                  <a:pt x="25460" y="0"/>
                </a:lnTo>
                <a:lnTo>
                  <a:pt x="32813" y="7366"/>
                </a:lnTo>
                <a:lnTo>
                  <a:pt x="32813" y="16468"/>
                </a:lnTo>
                <a:lnTo>
                  <a:pt x="32813" y="25540"/>
                </a:lnTo>
                <a:lnTo>
                  <a:pt x="25460" y="32876"/>
                </a:lnTo>
                <a:close/>
              </a:path>
            </a:pathLst>
          </a:custGeom>
          <a:solidFill>
            <a:srgbClr val="BDBC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bg object 59"/>
          <p:cNvSpPr/>
          <p:nvPr/>
        </p:nvSpPr>
        <p:spPr>
          <a:xfrm>
            <a:off x="14417196" y="6732401"/>
            <a:ext cx="701040" cy="716915"/>
          </a:xfrm>
          <a:custGeom>
            <a:avLst/>
            <a:gdLst/>
            <a:ahLst/>
            <a:cxnLst/>
            <a:rect l="l" t="t" r="r" b="b"/>
            <a:pathLst>
              <a:path w="701040" h="716915">
                <a:moveTo>
                  <a:pt x="436391" y="716428"/>
                </a:moveTo>
                <a:lnTo>
                  <a:pt x="415313" y="714384"/>
                </a:lnTo>
                <a:lnTo>
                  <a:pt x="396176" y="708450"/>
                </a:lnTo>
                <a:lnTo>
                  <a:pt x="378831" y="698927"/>
                </a:lnTo>
                <a:lnTo>
                  <a:pt x="363128" y="686112"/>
                </a:lnTo>
                <a:lnTo>
                  <a:pt x="347426" y="699263"/>
                </a:lnTo>
                <a:lnTo>
                  <a:pt x="330081" y="708750"/>
                </a:lnTo>
                <a:lnTo>
                  <a:pt x="310944" y="714496"/>
                </a:lnTo>
                <a:lnTo>
                  <a:pt x="289866" y="716428"/>
                </a:lnTo>
                <a:lnTo>
                  <a:pt x="258400" y="712672"/>
                </a:lnTo>
                <a:lnTo>
                  <a:pt x="192837" y="684105"/>
                </a:lnTo>
                <a:lnTo>
                  <a:pt x="160210" y="660287"/>
                </a:lnTo>
                <a:lnTo>
                  <a:pt x="128668" y="630773"/>
                </a:lnTo>
                <a:lnTo>
                  <a:pt x="98944" y="596060"/>
                </a:lnTo>
                <a:lnTo>
                  <a:pt x="71776" y="556643"/>
                </a:lnTo>
                <a:lnTo>
                  <a:pt x="47898" y="513018"/>
                </a:lnTo>
                <a:lnTo>
                  <a:pt x="28045" y="465681"/>
                </a:lnTo>
                <a:lnTo>
                  <a:pt x="12955" y="415128"/>
                </a:lnTo>
                <a:lnTo>
                  <a:pt x="3361" y="361854"/>
                </a:lnTo>
                <a:lnTo>
                  <a:pt x="0" y="306357"/>
                </a:lnTo>
                <a:lnTo>
                  <a:pt x="3580" y="236386"/>
                </a:lnTo>
                <a:lnTo>
                  <a:pt x="13899" y="176639"/>
                </a:lnTo>
                <a:lnTo>
                  <a:pt x="30319" y="126585"/>
                </a:lnTo>
                <a:lnTo>
                  <a:pt x="52206" y="85690"/>
                </a:lnTo>
                <a:lnTo>
                  <a:pt x="78923" y="53423"/>
                </a:lnTo>
                <a:lnTo>
                  <a:pt x="109835" y="29252"/>
                </a:lnTo>
                <a:lnTo>
                  <a:pt x="144306" y="12646"/>
                </a:lnTo>
                <a:lnTo>
                  <a:pt x="181699" y="3073"/>
                </a:lnTo>
                <a:lnTo>
                  <a:pt x="221381" y="0"/>
                </a:lnTo>
                <a:lnTo>
                  <a:pt x="260998" y="3066"/>
                </a:lnTo>
                <a:lnTo>
                  <a:pt x="298227" y="12565"/>
                </a:lnTo>
                <a:lnTo>
                  <a:pt x="332470" y="28945"/>
                </a:lnTo>
                <a:lnTo>
                  <a:pt x="363128" y="52655"/>
                </a:lnTo>
                <a:lnTo>
                  <a:pt x="393787" y="28945"/>
                </a:lnTo>
                <a:lnTo>
                  <a:pt x="428030" y="12565"/>
                </a:lnTo>
                <a:lnTo>
                  <a:pt x="465258" y="3066"/>
                </a:lnTo>
                <a:lnTo>
                  <a:pt x="504876" y="0"/>
                </a:lnTo>
                <a:lnTo>
                  <a:pt x="551255" y="4174"/>
                </a:lnTo>
                <a:lnTo>
                  <a:pt x="594193" y="17309"/>
                </a:lnTo>
                <a:lnTo>
                  <a:pt x="632736" y="40324"/>
                </a:lnTo>
                <a:lnTo>
                  <a:pt x="665927" y="74138"/>
                </a:lnTo>
                <a:lnTo>
                  <a:pt x="692811" y="119670"/>
                </a:lnTo>
                <a:lnTo>
                  <a:pt x="654810" y="139934"/>
                </a:lnTo>
                <a:lnTo>
                  <a:pt x="622925" y="168241"/>
                </a:lnTo>
                <a:lnTo>
                  <a:pt x="598493" y="203248"/>
                </a:lnTo>
                <a:lnTo>
                  <a:pt x="582853" y="243617"/>
                </a:lnTo>
                <a:lnTo>
                  <a:pt x="577343" y="288007"/>
                </a:lnTo>
                <a:lnTo>
                  <a:pt x="583299" y="334178"/>
                </a:lnTo>
                <a:lnTo>
                  <a:pt x="600150" y="375906"/>
                </a:lnTo>
                <a:lnTo>
                  <a:pt x="626365" y="411622"/>
                </a:lnTo>
                <a:lnTo>
                  <a:pt x="660416" y="439756"/>
                </a:lnTo>
                <a:lnTo>
                  <a:pt x="700775" y="458737"/>
                </a:lnTo>
                <a:lnTo>
                  <a:pt x="678375" y="513102"/>
                </a:lnTo>
                <a:lnTo>
                  <a:pt x="650730" y="562614"/>
                </a:lnTo>
                <a:lnTo>
                  <a:pt x="618942" y="606535"/>
                </a:lnTo>
                <a:lnTo>
                  <a:pt x="584112" y="644127"/>
                </a:lnTo>
                <a:lnTo>
                  <a:pt x="547340" y="674651"/>
                </a:lnTo>
                <a:lnTo>
                  <a:pt x="509729" y="697368"/>
                </a:lnTo>
                <a:lnTo>
                  <a:pt x="472379" y="711540"/>
                </a:lnTo>
                <a:lnTo>
                  <a:pt x="436391" y="71642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bg object 60"/>
          <p:cNvSpPr/>
          <p:nvPr/>
        </p:nvSpPr>
        <p:spPr>
          <a:xfrm>
            <a:off x="14401269" y="6716445"/>
            <a:ext cx="733425" cy="748665"/>
          </a:xfrm>
          <a:custGeom>
            <a:avLst/>
            <a:gdLst/>
            <a:ahLst/>
            <a:cxnLst/>
            <a:rect l="l" t="t" r="r" b="b"/>
            <a:pathLst>
              <a:path w="733425" h="748665">
                <a:moveTo>
                  <a:pt x="305792" y="748341"/>
                </a:moveTo>
                <a:lnTo>
                  <a:pt x="235306" y="732739"/>
                </a:lnTo>
                <a:lnTo>
                  <a:pt x="199892" y="714085"/>
                </a:lnTo>
                <a:lnTo>
                  <a:pt x="165283" y="688948"/>
                </a:lnTo>
                <a:lnTo>
                  <a:pt x="132168" y="657895"/>
                </a:lnTo>
                <a:lnTo>
                  <a:pt x="101234" y="621490"/>
                </a:lnTo>
                <a:lnTo>
                  <a:pt x="73170" y="580297"/>
                </a:lnTo>
                <a:lnTo>
                  <a:pt x="48664" y="534883"/>
                </a:lnTo>
                <a:lnTo>
                  <a:pt x="28406" y="485813"/>
                </a:lnTo>
                <a:lnTo>
                  <a:pt x="13084" y="433651"/>
                </a:lnTo>
                <a:lnTo>
                  <a:pt x="3385" y="378962"/>
                </a:lnTo>
                <a:lnTo>
                  <a:pt x="0" y="322313"/>
                </a:lnTo>
                <a:lnTo>
                  <a:pt x="4258" y="245047"/>
                </a:lnTo>
                <a:lnTo>
                  <a:pt x="16194" y="180954"/>
                </a:lnTo>
                <a:lnTo>
                  <a:pt x="34552" y="128848"/>
                </a:lnTo>
                <a:lnTo>
                  <a:pt x="58075" y="87541"/>
                </a:lnTo>
                <a:lnTo>
                  <a:pt x="85506" y="55846"/>
                </a:lnTo>
                <a:lnTo>
                  <a:pt x="147068" y="16543"/>
                </a:lnTo>
                <a:lnTo>
                  <a:pt x="209183" y="1442"/>
                </a:lnTo>
                <a:lnTo>
                  <a:pt x="237307" y="0"/>
                </a:lnTo>
                <a:lnTo>
                  <a:pt x="277933" y="2979"/>
                </a:lnTo>
                <a:lnTo>
                  <a:pt x="315050" y="11867"/>
                </a:lnTo>
                <a:lnTo>
                  <a:pt x="348732" y="26589"/>
                </a:lnTo>
                <a:lnTo>
                  <a:pt x="356613" y="31912"/>
                </a:lnTo>
                <a:lnTo>
                  <a:pt x="237307" y="31912"/>
                </a:lnTo>
                <a:lnTo>
                  <a:pt x="195026" y="35620"/>
                </a:lnTo>
                <a:lnTo>
                  <a:pt x="157425" y="46682"/>
                </a:lnTo>
                <a:lnTo>
                  <a:pt x="96576" y="90501"/>
                </a:lnTo>
                <a:lnTo>
                  <a:pt x="73485" y="123074"/>
                </a:lnTo>
                <a:lnTo>
                  <a:pt x="55389" y="162634"/>
                </a:lnTo>
                <a:lnTo>
                  <a:pt x="42366" y="209088"/>
                </a:lnTo>
                <a:lnTo>
                  <a:pt x="34494" y="262345"/>
                </a:lnTo>
                <a:lnTo>
                  <a:pt x="31853" y="322313"/>
                </a:lnTo>
                <a:lnTo>
                  <a:pt x="35810" y="382201"/>
                </a:lnTo>
                <a:lnTo>
                  <a:pt x="47004" y="438810"/>
                </a:lnTo>
                <a:lnTo>
                  <a:pt x="64420" y="491628"/>
                </a:lnTo>
                <a:lnTo>
                  <a:pt x="87040" y="540145"/>
                </a:lnTo>
                <a:lnTo>
                  <a:pt x="113850" y="583850"/>
                </a:lnTo>
                <a:lnTo>
                  <a:pt x="143833" y="622232"/>
                </a:lnTo>
                <a:lnTo>
                  <a:pt x="175973" y="654781"/>
                </a:lnTo>
                <a:lnTo>
                  <a:pt x="209256" y="680986"/>
                </a:lnTo>
                <a:lnTo>
                  <a:pt x="242663" y="700336"/>
                </a:lnTo>
                <a:lnTo>
                  <a:pt x="305792" y="716428"/>
                </a:lnTo>
                <a:lnTo>
                  <a:pt x="443693" y="716428"/>
                </a:lnTo>
                <a:lnTo>
                  <a:pt x="452318" y="717226"/>
                </a:lnTo>
                <a:lnTo>
                  <a:pt x="550976" y="717226"/>
                </a:lnTo>
                <a:lnTo>
                  <a:pt x="539233" y="723609"/>
                </a:lnTo>
                <a:lnTo>
                  <a:pt x="379055" y="723609"/>
                </a:lnTo>
                <a:lnTo>
                  <a:pt x="362793" y="734541"/>
                </a:lnTo>
                <a:lnTo>
                  <a:pt x="345111" y="742257"/>
                </a:lnTo>
                <a:lnTo>
                  <a:pt x="326086" y="746832"/>
                </a:lnTo>
                <a:lnTo>
                  <a:pt x="305792" y="748341"/>
                </a:lnTo>
                <a:close/>
              </a:path>
              <a:path w="733425" h="748665">
                <a:moveTo>
                  <a:pt x="441463" y="47070"/>
                </a:moveTo>
                <a:lnTo>
                  <a:pt x="379055" y="47070"/>
                </a:lnTo>
                <a:lnTo>
                  <a:pt x="409378" y="26589"/>
                </a:lnTo>
                <a:lnTo>
                  <a:pt x="443061" y="11867"/>
                </a:lnTo>
                <a:lnTo>
                  <a:pt x="480177" y="2979"/>
                </a:lnTo>
                <a:lnTo>
                  <a:pt x="520803" y="0"/>
                </a:lnTo>
                <a:lnTo>
                  <a:pt x="574253" y="5322"/>
                </a:lnTo>
                <a:lnTo>
                  <a:pt x="621587" y="21138"/>
                </a:lnTo>
                <a:lnTo>
                  <a:pt x="638457" y="31912"/>
                </a:lnTo>
                <a:lnTo>
                  <a:pt x="520803" y="31912"/>
                </a:lnTo>
                <a:lnTo>
                  <a:pt x="482591" y="34904"/>
                </a:lnTo>
                <a:lnTo>
                  <a:pt x="448038" y="43879"/>
                </a:lnTo>
                <a:lnTo>
                  <a:pt x="441463" y="47070"/>
                </a:lnTo>
                <a:close/>
              </a:path>
              <a:path w="733425" h="748665">
                <a:moveTo>
                  <a:pt x="383833" y="85365"/>
                </a:moveTo>
                <a:lnTo>
                  <a:pt x="374277" y="85365"/>
                </a:lnTo>
                <a:lnTo>
                  <a:pt x="367907" y="79780"/>
                </a:lnTo>
                <a:lnTo>
                  <a:pt x="340893" y="58838"/>
                </a:lnTo>
                <a:lnTo>
                  <a:pt x="310073" y="43879"/>
                </a:lnTo>
                <a:lnTo>
                  <a:pt x="275519" y="34904"/>
                </a:lnTo>
                <a:lnTo>
                  <a:pt x="237307" y="31912"/>
                </a:lnTo>
                <a:lnTo>
                  <a:pt x="356613" y="31912"/>
                </a:lnTo>
                <a:lnTo>
                  <a:pt x="379055" y="47070"/>
                </a:lnTo>
                <a:lnTo>
                  <a:pt x="441463" y="47070"/>
                </a:lnTo>
                <a:lnTo>
                  <a:pt x="417217" y="58838"/>
                </a:lnTo>
                <a:lnTo>
                  <a:pt x="390204" y="79780"/>
                </a:lnTo>
                <a:lnTo>
                  <a:pt x="383833" y="85365"/>
                </a:lnTo>
                <a:close/>
              </a:path>
              <a:path w="733425" h="748665">
                <a:moveTo>
                  <a:pt x="550976" y="717226"/>
                </a:moveTo>
                <a:lnTo>
                  <a:pt x="452318" y="717226"/>
                </a:lnTo>
                <a:lnTo>
                  <a:pt x="495017" y="710245"/>
                </a:lnTo>
                <a:lnTo>
                  <a:pt x="494591" y="710245"/>
                </a:lnTo>
                <a:lnTo>
                  <a:pt x="535801" y="691157"/>
                </a:lnTo>
                <a:lnTo>
                  <a:pt x="575557" y="661773"/>
                </a:lnTo>
                <a:lnTo>
                  <a:pt x="612542" y="624337"/>
                </a:lnTo>
                <a:lnTo>
                  <a:pt x="645667" y="580983"/>
                </a:lnTo>
                <a:lnTo>
                  <a:pt x="673848" y="533847"/>
                </a:lnTo>
                <a:lnTo>
                  <a:pt x="695997" y="485065"/>
                </a:lnTo>
                <a:lnTo>
                  <a:pt x="656135" y="462254"/>
                </a:lnTo>
                <a:lnTo>
                  <a:pt x="623269" y="431248"/>
                </a:lnTo>
                <a:lnTo>
                  <a:pt x="598468" y="393617"/>
                </a:lnTo>
                <a:lnTo>
                  <a:pt x="582802" y="350932"/>
                </a:lnTo>
                <a:lnTo>
                  <a:pt x="577343" y="304761"/>
                </a:lnTo>
                <a:lnTo>
                  <a:pt x="582427" y="260767"/>
                </a:lnTo>
                <a:lnTo>
                  <a:pt x="596990" y="219721"/>
                </a:lnTo>
                <a:lnTo>
                  <a:pt x="620001" y="183042"/>
                </a:lnTo>
                <a:lnTo>
                  <a:pt x="650427" y="152144"/>
                </a:lnTo>
                <a:lnTo>
                  <a:pt x="687237" y="128446"/>
                </a:lnTo>
                <a:lnTo>
                  <a:pt x="657536" y="86100"/>
                </a:lnTo>
                <a:lnTo>
                  <a:pt x="619722" y="55846"/>
                </a:lnTo>
                <a:lnTo>
                  <a:pt x="619595" y="55846"/>
                </a:lnTo>
                <a:lnTo>
                  <a:pt x="574245" y="37908"/>
                </a:lnTo>
                <a:lnTo>
                  <a:pt x="520803" y="31912"/>
                </a:lnTo>
                <a:lnTo>
                  <a:pt x="638457" y="31912"/>
                </a:lnTo>
                <a:lnTo>
                  <a:pt x="662423" y="47217"/>
                </a:lnTo>
                <a:lnTo>
                  <a:pt x="696379" y="83329"/>
                </a:lnTo>
                <a:lnTo>
                  <a:pt x="723072" y="129244"/>
                </a:lnTo>
                <a:lnTo>
                  <a:pt x="724665" y="133233"/>
                </a:lnTo>
                <a:lnTo>
                  <a:pt x="724665" y="138020"/>
                </a:lnTo>
                <a:lnTo>
                  <a:pt x="721480" y="145998"/>
                </a:lnTo>
                <a:lnTo>
                  <a:pt x="718294" y="149189"/>
                </a:lnTo>
                <a:lnTo>
                  <a:pt x="714313" y="150785"/>
                </a:lnTo>
                <a:lnTo>
                  <a:pt x="671348" y="175392"/>
                </a:lnTo>
                <a:lnTo>
                  <a:pt x="638163" y="211218"/>
                </a:lnTo>
                <a:lnTo>
                  <a:pt x="616774" y="255123"/>
                </a:lnTo>
                <a:lnTo>
                  <a:pt x="609196" y="303963"/>
                </a:lnTo>
                <a:lnTo>
                  <a:pt x="617334" y="355085"/>
                </a:lnTo>
                <a:lnTo>
                  <a:pt x="640253" y="399999"/>
                </a:lnTo>
                <a:lnTo>
                  <a:pt x="675715" y="435788"/>
                </a:lnTo>
                <a:lnTo>
                  <a:pt x="721480" y="459535"/>
                </a:lnTo>
                <a:lnTo>
                  <a:pt x="725461" y="461131"/>
                </a:lnTo>
                <a:lnTo>
                  <a:pt x="728647" y="463524"/>
                </a:lnTo>
                <a:lnTo>
                  <a:pt x="731036" y="467513"/>
                </a:lnTo>
                <a:lnTo>
                  <a:pt x="732628" y="471502"/>
                </a:lnTo>
                <a:lnTo>
                  <a:pt x="733425" y="475491"/>
                </a:lnTo>
                <a:lnTo>
                  <a:pt x="712074" y="528624"/>
                </a:lnTo>
                <a:lnTo>
                  <a:pt x="687794" y="574543"/>
                </a:lnTo>
                <a:lnTo>
                  <a:pt x="659719" y="616555"/>
                </a:lnTo>
                <a:lnTo>
                  <a:pt x="628577" y="653977"/>
                </a:lnTo>
                <a:lnTo>
                  <a:pt x="595095" y="686127"/>
                </a:lnTo>
                <a:lnTo>
                  <a:pt x="560002" y="712320"/>
                </a:lnTo>
                <a:lnTo>
                  <a:pt x="550976" y="717226"/>
                </a:lnTo>
                <a:close/>
              </a:path>
              <a:path w="733425" h="748665">
                <a:moveTo>
                  <a:pt x="443693" y="716428"/>
                </a:moveTo>
                <a:lnTo>
                  <a:pt x="305792" y="716428"/>
                </a:lnTo>
                <a:lnTo>
                  <a:pt x="323113" y="714908"/>
                </a:lnTo>
                <a:lnTo>
                  <a:pt x="339238" y="710245"/>
                </a:lnTo>
                <a:lnTo>
                  <a:pt x="354170" y="702292"/>
                </a:lnTo>
                <a:lnTo>
                  <a:pt x="367907" y="690899"/>
                </a:lnTo>
                <a:lnTo>
                  <a:pt x="371092" y="688505"/>
                </a:lnTo>
                <a:lnTo>
                  <a:pt x="375074" y="686910"/>
                </a:lnTo>
                <a:lnTo>
                  <a:pt x="383037" y="686910"/>
                </a:lnTo>
                <a:lnTo>
                  <a:pt x="387019" y="688505"/>
                </a:lnTo>
                <a:lnTo>
                  <a:pt x="390204" y="691696"/>
                </a:lnTo>
                <a:lnTo>
                  <a:pt x="403829" y="702754"/>
                </a:lnTo>
                <a:lnTo>
                  <a:pt x="418573" y="710744"/>
                </a:lnTo>
                <a:lnTo>
                  <a:pt x="434662" y="715593"/>
                </a:lnTo>
                <a:lnTo>
                  <a:pt x="443693" y="716428"/>
                </a:lnTo>
                <a:close/>
              </a:path>
              <a:path w="733425" h="748665">
                <a:moveTo>
                  <a:pt x="452318" y="748341"/>
                </a:moveTo>
                <a:lnTo>
                  <a:pt x="432136" y="746832"/>
                </a:lnTo>
                <a:lnTo>
                  <a:pt x="413298" y="742257"/>
                </a:lnTo>
                <a:lnTo>
                  <a:pt x="395654" y="734541"/>
                </a:lnTo>
                <a:lnTo>
                  <a:pt x="379055" y="723609"/>
                </a:lnTo>
                <a:lnTo>
                  <a:pt x="539233" y="723609"/>
                </a:lnTo>
                <a:lnTo>
                  <a:pt x="524021" y="731877"/>
                </a:lnTo>
                <a:lnTo>
                  <a:pt x="487885" y="744111"/>
                </a:lnTo>
                <a:lnTo>
                  <a:pt x="452318" y="748341"/>
                </a:lnTo>
                <a:close/>
              </a:path>
            </a:pathLst>
          </a:custGeom>
          <a:solidFill>
            <a:srgbClr val="37464E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1" name="bg object 6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4760715" y="6478699"/>
            <a:ext cx="214712" cy="215407"/>
          </a:xfrm>
          <a:prstGeom prst="rect">
            <a:avLst/>
          </a:prstGeom>
        </p:spPr>
      </p:pic>
      <p:sp>
        <p:nvSpPr>
          <p:cNvPr id="62" name="bg object 62"/>
          <p:cNvSpPr/>
          <p:nvPr/>
        </p:nvSpPr>
        <p:spPr>
          <a:xfrm>
            <a:off x="14388079" y="3886370"/>
            <a:ext cx="759460" cy="762000"/>
          </a:xfrm>
          <a:custGeom>
            <a:avLst/>
            <a:gdLst/>
            <a:ahLst/>
            <a:cxnLst/>
            <a:rect l="l" t="t" r="r" b="b"/>
            <a:pathLst>
              <a:path w="759459" h="762000">
                <a:moveTo>
                  <a:pt x="274" y="366579"/>
                </a:moveTo>
                <a:lnTo>
                  <a:pt x="0" y="107799"/>
                </a:lnTo>
                <a:lnTo>
                  <a:pt x="310230" y="65549"/>
                </a:lnTo>
                <a:lnTo>
                  <a:pt x="310349" y="364800"/>
                </a:lnTo>
                <a:lnTo>
                  <a:pt x="274" y="366579"/>
                </a:lnTo>
                <a:close/>
              </a:path>
              <a:path w="759459" h="762000">
                <a:moveTo>
                  <a:pt x="310319" y="698809"/>
                </a:moveTo>
                <a:lnTo>
                  <a:pt x="215" y="656165"/>
                </a:lnTo>
                <a:lnTo>
                  <a:pt x="201" y="397275"/>
                </a:lnTo>
                <a:lnTo>
                  <a:pt x="310068" y="399291"/>
                </a:lnTo>
                <a:lnTo>
                  <a:pt x="310285" y="656165"/>
                </a:lnTo>
                <a:lnTo>
                  <a:pt x="310319" y="698809"/>
                </a:lnTo>
                <a:close/>
              </a:path>
              <a:path w="759459" h="762000">
                <a:moveTo>
                  <a:pt x="347684" y="364284"/>
                </a:moveTo>
                <a:lnTo>
                  <a:pt x="347786" y="60022"/>
                </a:lnTo>
                <a:lnTo>
                  <a:pt x="759061" y="0"/>
                </a:lnTo>
                <a:lnTo>
                  <a:pt x="759061" y="361021"/>
                </a:lnTo>
                <a:lnTo>
                  <a:pt x="347684" y="364284"/>
                </a:lnTo>
                <a:close/>
              </a:path>
              <a:path w="759459" h="762000">
                <a:moveTo>
                  <a:pt x="759061" y="761529"/>
                </a:moveTo>
                <a:lnTo>
                  <a:pt x="347684" y="703465"/>
                </a:lnTo>
                <a:lnTo>
                  <a:pt x="347122" y="402138"/>
                </a:lnTo>
                <a:lnTo>
                  <a:pt x="347121" y="401456"/>
                </a:lnTo>
                <a:lnTo>
                  <a:pt x="759150" y="402138"/>
                </a:lnTo>
                <a:lnTo>
                  <a:pt x="759061" y="761529"/>
                </a:lnTo>
                <a:close/>
              </a:path>
            </a:pathLst>
          </a:custGeom>
          <a:solidFill>
            <a:srgbClr val="004AAC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3" name="bg object 6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4267687" y="1947671"/>
            <a:ext cx="792479" cy="304799"/>
          </a:xfrm>
          <a:prstGeom prst="rect">
            <a:avLst/>
          </a:prstGeom>
        </p:spPr>
      </p:pic>
      <p:sp>
        <p:nvSpPr>
          <p:cNvPr id="64" name="bg object 64"/>
          <p:cNvSpPr/>
          <p:nvPr/>
        </p:nvSpPr>
        <p:spPr>
          <a:xfrm>
            <a:off x="14456102" y="1388074"/>
            <a:ext cx="454659" cy="728345"/>
          </a:xfrm>
          <a:custGeom>
            <a:avLst/>
            <a:gdLst/>
            <a:ahLst/>
            <a:cxnLst/>
            <a:rect l="l" t="t" r="r" b="b"/>
            <a:pathLst>
              <a:path w="454659" h="728344">
                <a:moveTo>
                  <a:pt x="147087" y="728226"/>
                </a:moveTo>
                <a:lnTo>
                  <a:pt x="97614" y="711579"/>
                </a:lnTo>
                <a:lnTo>
                  <a:pt x="65922" y="676807"/>
                </a:lnTo>
                <a:lnTo>
                  <a:pt x="22937" y="615544"/>
                </a:lnTo>
                <a:lnTo>
                  <a:pt x="2811" y="553223"/>
                </a:lnTo>
                <a:lnTo>
                  <a:pt x="0" y="509799"/>
                </a:lnTo>
                <a:lnTo>
                  <a:pt x="3324" y="462044"/>
                </a:lnTo>
                <a:lnTo>
                  <a:pt x="13760" y="412838"/>
                </a:lnTo>
                <a:lnTo>
                  <a:pt x="32283" y="365064"/>
                </a:lnTo>
                <a:lnTo>
                  <a:pt x="59871" y="321603"/>
                </a:lnTo>
                <a:lnTo>
                  <a:pt x="83088" y="289985"/>
                </a:lnTo>
                <a:lnTo>
                  <a:pt x="97856" y="261180"/>
                </a:lnTo>
                <a:lnTo>
                  <a:pt x="106141" y="232866"/>
                </a:lnTo>
                <a:lnTo>
                  <a:pt x="109907" y="202724"/>
                </a:lnTo>
                <a:lnTo>
                  <a:pt x="109088" y="176871"/>
                </a:lnTo>
                <a:lnTo>
                  <a:pt x="107276" y="143326"/>
                </a:lnTo>
                <a:lnTo>
                  <a:pt x="108126" y="106084"/>
                </a:lnTo>
                <a:lnTo>
                  <a:pt x="115296" y="69136"/>
                </a:lnTo>
                <a:lnTo>
                  <a:pt x="132442" y="36477"/>
                </a:lnTo>
                <a:lnTo>
                  <a:pt x="163222" y="12101"/>
                </a:lnTo>
                <a:lnTo>
                  <a:pt x="211291" y="0"/>
                </a:lnTo>
                <a:lnTo>
                  <a:pt x="261589" y="3644"/>
                </a:lnTo>
                <a:lnTo>
                  <a:pt x="296832" y="21608"/>
                </a:lnTo>
                <a:lnTo>
                  <a:pt x="332748" y="85716"/>
                </a:lnTo>
                <a:lnTo>
                  <a:pt x="338717" y="124473"/>
                </a:lnTo>
                <a:lnTo>
                  <a:pt x="340224" y="162774"/>
                </a:lnTo>
                <a:lnTo>
                  <a:pt x="339918" y="196925"/>
                </a:lnTo>
                <a:lnTo>
                  <a:pt x="347085" y="238115"/>
                </a:lnTo>
                <a:lnTo>
                  <a:pt x="365702" y="273177"/>
                </a:lnTo>
                <a:lnTo>
                  <a:pt x="390219" y="305768"/>
                </a:lnTo>
                <a:lnTo>
                  <a:pt x="415086" y="339546"/>
                </a:lnTo>
                <a:lnTo>
                  <a:pt x="435691" y="380284"/>
                </a:lnTo>
                <a:lnTo>
                  <a:pt x="448816" y="426411"/>
                </a:lnTo>
                <a:lnTo>
                  <a:pt x="454520" y="475627"/>
                </a:lnTo>
                <a:lnTo>
                  <a:pt x="452866" y="525637"/>
                </a:lnTo>
                <a:lnTo>
                  <a:pt x="443914" y="574143"/>
                </a:lnTo>
                <a:lnTo>
                  <a:pt x="427725" y="618849"/>
                </a:lnTo>
                <a:lnTo>
                  <a:pt x="404360" y="657458"/>
                </a:lnTo>
                <a:lnTo>
                  <a:pt x="358045" y="702445"/>
                </a:lnTo>
                <a:lnTo>
                  <a:pt x="315039" y="721778"/>
                </a:lnTo>
                <a:lnTo>
                  <a:pt x="275883" y="724736"/>
                </a:lnTo>
                <a:lnTo>
                  <a:pt x="241119" y="720595"/>
                </a:lnTo>
                <a:lnTo>
                  <a:pt x="211291" y="718634"/>
                </a:lnTo>
                <a:lnTo>
                  <a:pt x="174851" y="723388"/>
                </a:lnTo>
                <a:lnTo>
                  <a:pt x="147087" y="72822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5" name="bg object 65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4788449" y="1727629"/>
            <a:ext cx="98972" cy="262749"/>
          </a:xfrm>
          <a:prstGeom prst="rect">
            <a:avLst/>
          </a:prstGeom>
        </p:spPr>
      </p:pic>
      <p:sp>
        <p:nvSpPr>
          <p:cNvPr id="66" name="bg object 66"/>
          <p:cNvSpPr/>
          <p:nvPr/>
        </p:nvSpPr>
        <p:spPr>
          <a:xfrm>
            <a:off x="14780658" y="1658448"/>
            <a:ext cx="147955" cy="346710"/>
          </a:xfrm>
          <a:custGeom>
            <a:avLst/>
            <a:gdLst/>
            <a:ahLst/>
            <a:cxnLst/>
            <a:rect l="l" t="t" r="r" b="b"/>
            <a:pathLst>
              <a:path w="147955" h="346710">
                <a:moveTo>
                  <a:pt x="64299" y="346204"/>
                </a:moveTo>
                <a:lnTo>
                  <a:pt x="35456" y="330091"/>
                </a:lnTo>
                <a:lnTo>
                  <a:pt x="19679" y="303009"/>
                </a:lnTo>
                <a:lnTo>
                  <a:pt x="28713" y="279544"/>
                </a:lnTo>
                <a:lnTo>
                  <a:pt x="66687" y="240765"/>
                </a:lnTo>
                <a:lnTo>
                  <a:pt x="81456" y="198837"/>
                </a:lnTo>
                <a:lnTo>
                  <a:pt x="78716" y="157025"/>
                </a:lnTo>
                <a:lnTo>
                  <a:pt x="64164" y="118596"/>
                </a:lnTo>
                <a:lnTo>
                  <a:pt x="43496" y="86816"/>
                </a:lnTo>
                <a:lnTo>
                  <a:pt x="22408" y="64952"/>
                </a:lnTo>
                <a:lnTo>
                  <a:pt x="0" y="34864"/>
                </a:lnTo>
                <a:lnTo>
                  <a:pt x="1655" y="9721"/>
                </a:lnTo>
                <a:lnTo>
                  <a:pt x="19913" y="0"/>
                </a:lnTo>
                <a:lnTo>
                  <a:pt x="47312" y="16177"/>
                </a:lnTo>
                <a:lnTo>
                  <a:pt x="85353" y="62212"/>
                </a:lnTo>
                <a:lnTo>
                  <a:pt x="126056" y="128881"/>
                </a:lnTo>
                <a:lnTo>
                  <a:pt x="140501" y="167617"/>
                </a:lnTo>
                <a:lnTo>
                  <a:pt x="147327" y="208707"/>
                </a:lnTo>
                <a:lnTo>
                  <a:pt x="143771" y="251218"/>
                </a:lnTo>
                <a:lnTo>
                  <a:pt x="127071" y="294213"/>
                </a:lnTo>
                <a:lnTo>
                  <a:pt x="94467" y="336759"/>
                </a:lnTo>
                <a:lnTo>
                  <a:pt x="64299" y="3462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bg object 67"/>
          <p:cNvSpPr/>
          <p:nvPr/>
        </p:nvSpPr>
        <p:spPr>
          <a:xfrm>
            <a:off x="14780658" y="1658448"/>
            <a:ext cx="147955" cy="346710"/>
          </a:xfrm>
          <a:custGeom>
            <a:avLst/>
            <a:gdLst/>
            <a:ahLst/>
            <a:cxnLst/>
            <a:rect l="l" t="t" r="r" b="b"/>
            <a:pathLst>
              <a:path w="147955" h="346710">
                <a:moveTo>
                  <a:pt x="22408" y="64952"/>
                </a:moveTo>
                <a:lnTo>
                  <a:pt x="43496" y="86816"/>
                </a:lnTo>
                <a:lnTo>
                  <a:pt x="64164" y="118596"/>
                </a:lnTo>
                <a:lnTo>
                  <a:pt x="78716" y="157025"/>
                </a:lnTo>
                <a:lnTo>
                  <a:pt x="81456" y="198837"/>
                </a:lnTo>
                <a:lnTo>
                  <a:pt x="66687" y="240765"/>
                </a:lnTo>
                <a:lnTo>
                  <a:pt x="28713" y="279544"/>
                </a:lnTo>
                <a:lnTo>
                  <a:pt x="19679" y="303009"/>
                </a:lnTo>
                <a:lnTo>
                  <a:pt x="35456" y="330091"/>
                </a:lnTo>
                <a:lnTo>
                  <a:pt x="64299" y="346204"/>
                </a:lnTo>
                <a:lnTo>
                  <a:pt x="94467" y="336759"/>
                </a:lnTo>
                <a:lnTo>
                  <a:pt x="127071" y="294213"/>
                </a:lnTo>
                <a:lnTo>
                  <a:pt x="143771" y="251218"/>
                </a:lnTo>
                <a:lnTo>
                  <a:pt x="147327" y="208707"/>
                </a:lnTo>
                <a:lnTo>
                  <a:pt x="140501" y="167617"/>
                </a:lnTo>
                <a:lnTo>
                  <a:pt x="126056" y="128881"/>
                </a:lnTo>
                <a:lnTo>
                  <a:pt x="106752" y="93434"/>
                </a:lnTo>
                <a:lnTo>
                  <a:pt x="64619" y="36148"/>
                </a:lnTo>
                <a:lnTo>
                  <a:pt x="19913" y="0"/>
                </a:lnTo>
                <a:lnTo>
                  <a:pt x="1655" y="9721"/>
                </a:lnTo>
                <a:lnTo>
                  <a:pt x="0" y="34864"/>
                </a:lnTo>
                <a:lnTo>
                  <a:pt x="22408" y="64952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8" name="bg object 68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4575700" y="1396244"/>
            <a:ext cx="171596" cy="190597"/>
          </a:xfrm>
          <a:prstGeom prst="rect">
            <a:avLst/>
          </a:prstGeom>
        </p:spPr>
      </p:pic>
      <p:pic>
        <p:nvPicPr>
          <p:cNvPr id="69" name="bg object 69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4661374" y="1494313"/>
            <a:ext cx="75966" cy="98594"/>
          </a:xfrm>
          <a:prstGeom prst="rect">
            <a:avLst/>
          </a:prstGeom>
        </p:spPr>
      </p:pic>
      <p:sp>
        <p:nvSpPr>
          <p:cNvPr id="70" name="bg object 70"/>
          <p:cNvSpPr/>
          <p:nvPr/>
        </p:nvSpPr>
        <p:spPr>
          <a:xfrm>
            <a:off x="14593252" y="1530164"/>
            <a:ext cx="25400" cy="45085"/>
          </a:xfrm>
          <a:custGeom>
            <a:avLst/>
            <a:gdLst/>
            <a:ahLst/>
            <a:cxnLst/>
            <a:rect l="l" t="t" r="r" b="b"/>
            <a:pathLst>
              <a:path w="25400" h="45084">
                <a:moveTo>
                  <a:pt x="14668" y="44815"/>
                </a:moveTo>
                <a:lnTo>
                  <a:pt x="9687" y="43638"/>
                </a:lnTo>
                <a:lnTo>
                  <a:pt x="5271" y="39347"/>
                </a:lnTo>
                <a:lnTo>
                  <a:pt x="1886" y="32583"/>
                </a:lnTo>
                <a:lnTo>
                  <a:pt x="0" y="23991"/>
                </a:lnTo>
                <a:lnTo>
                  <a:pt x="86" y="15163"/>
                </a:lnTo>
                <a:lnTo>
                  <a:pt x="2063" y="7745"/>
                </a:lnTo>
                <a:lnTo>
                  <a:pt x="5562" y="2451"/>
                </a:lnTo>
                <a:lnTo>
                  <a:pt x="10215" y="0"/>
                </a:lnTo>
                <a:lnTo>
                  <a:pt x="15195" y="1178"/>
                </a:lnTo>
                <a:lnTo>
                  <a:pt x="19607" y="5471"/>
                </a:lnTo>
                <a:lnTo>
                  <a:pt x="22989" y="12235"/>
                </a:lnTo>
                <a:lnTo>
                  <a:pt x="24875" y="20827"/>
                </a:lnTo>
                <a:lnTo>
                  <a:pt x="24792" y="29654"/>
                </a:lnTo>
                <a:lnTo>
                  <a:pt x="22818" y="37073"/>
                </a:lnTo>
                <a:lnTo>
                  <a:pt x="19321" y="42365"/>
                </a:lnTo>
                <a:lnTo>
                  <a:pt x="14668" y="4481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1" name="bg object 71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4596396" y="1532010"/>
            <a:ext cx="16768" cy="26362"/>
          </a:xfrm>
          <a:prstGeom prst="rect">
            <a:avLst/>
          </a:prstGeom>
        </p:spPr>
      </p:pic>
      <p:pic>
        <p:nvPicPr>
          <p:cNvPr id="72" name="bg object 72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4467971" y="1588294"/>
            <a:ext cx="363124" cy="491353"/>
          </a:xfrm>
          <a:prstGeom prst="rect">
            <a:avLst/>
          </a:prstGeom>
        </p:spPr>
      </p:pic>
      <p:sp>
        <p:nvSpPr>
          <p:cNvPr id="73" name="bg object 73"/>
          <p:cNvSpPr/>
          <p:nvPr/>
        </p:nvSpPr>
        <p:spPr>
          <a:xfrm>
            <a:off x="14435555" y="1654563"/>
            <a:ext cx="154305" cy="371475"/>
          </a:xfrm>
          <a:custGeom>
            <a:avLst/>
            <a:gdLst/>
            <a:ahLst/>
            <a:cxnLst/>
            <a:rect l="l" t="t" r="r" b="b"/>
            <a:pathLst>
              <a:path w="154305" h="371475">
                <a:moveTo>
                  <a:pt x="139343" y="370862"/>
                </a:moveTo>
                <a:lnTo>
                  <a:pt x="64965" y="348021"/>
                </a:lnTo>
                <a:lnTo>
                  <a:pt x="27340" y="316786"/>
                </a:lnTo>
                <a:lnTo>
                  <a:pt x="6597" y="280730"/>
                </a:lnTo>
                <a:lnTo>
                  <a:pt x="0" y="241437"/>
                </a:lnTo>
                <a:lnTo>
                  <a:pt x="4812" y="200491"/>
                </a:lnTo>
                <a:lnTo>
                  <a:pt x="18298" y="159476"/>
                </a:lnTo>
                <a:lnTo>
                  <a:pt x="37721" y="119976"/>
                </a:lnTo>
                <a:lnTo>
                  <a:pt x="60346" y="83574"/>
                </a:lnTo>
                <a:lnTo>
                  <a:pt x="83437" y="51857"/>
                </a:lnTo>
                <a:lnTo>
                  <a:pt x="130081" y="0"/>
                </a:lnTo>
                <a:lnTo>
                  <a:pt x="134804" y="2220"/>
                </a:lnTo>
                <a:lnTo>
                  <a:pt x="125307" y="23284"/>
                </a:lnTo>
                <a:lnTo>
                  <a:pt x="108465" y="53411"/>
                </a:lnTo>
                <a:lnTo>
                  <a:pt x="91158" y="82817"/>
                </a:lnTo>
                <a:lnTo>
                  <a:pt x="73090" y="113752"/>
                </a:lnTo>
                <a:lnTo>
                  <a:pt x="55060" y="153266"/>
                </a:lnTo>
                <a:lnTo>
                  <a:pt x="45592" y="196397"/>
                </a:lnTo>
                <a:lnTo>
                  <a:pt x="53212" y="238184"/>
                </a:lnTo>
                <a:lnTo>
                  <a:pt x="86446" y="273667"/>
                </a:lnTo>
                <a:lnTo>
                  <a:pt x="129826" y="306928"/>
                </a:lnTo>
                <a:lnTo>
                  <a:pt x="151783" y="336587"/>
                </a:lnTo>
                <a:lnTo>
                  <a:pt x="154295" y="359084"/>
                </a:lnTo>
                <a:lnTo>
                  <a:pt x="139343" y="37086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bg object 74"/>
          <p:cNvSpPr/>
          <p:nvPr/>
        </p:nvSpPr>
        <p:spPr>
          <a:xfrm>
            <a:off x="14435555" y="1654563"/>
            <a:ext cx="154305" cy="371475"/>
          </a:xfrm>
          <a:custGeom>
            <a:avLst/>
            <a:gdLst/>
            <a:ahLst/>
            <a:cxnLst/>
            <a:rect l="l" t="t" r="r" b="b"/>
            <a:pathLst>
              <a:path w="154305" h="371475">
                <a:moveTo>
                  <a:pt x="91158" y="82817"/>
                </a:moveTo>
                <a:lnTo>
                  <a:pt x="73090" y="113752"/>
                </a:lnTo>
                <a:lnTo>
                  <a:pt x="55060" y="153266"/>
                </a:lnTo>
                <a:lnTo>
                  <a:pt x="45592" y="196397"/>
                </a:lnTo>
                <a:lnTo>
                  <a:pt x="53212" y="238184"/>
                </a:lnTo>
                <a:lnTo>
                  <a:pt x="86446" y="273667"/>
                </a:lnTo>
                <a:lnTo>
                  <a:pt x="129826" y="306928"/>
                </a:lnTo>
                <a:lnTo>
                  <a:pt x="151783" y="336587"/>
                </a:lnTo>
                <a:lnTo>
                  <a:pt x="154295" y="359084"/>
                </a:lnTo>
                <a:lnTo>
                  <a:pt x="139343" y="370862"/>
                </a:lnTo>
                <a:lnTo>
                  <a:pt x="108906" y="368360"/>
                </a:lnTo>
                <a:lnTo>
                  <a:pt x="64965" y="348021"/>
                </a:lnTo>
                <a:lnTo>
                  <a:pt x="27340" y="316786"/>
                </a:lnTo>
                <a:lnTo>
                  <a:pt x="6597" y="280730"/>
                </a:lnTo>
                <a:lnTo>
                  <a:pt x="0" y="241437"/>
                </a:lnTo>
                <a:lnTo>
                  <a:pt x="4812" y="200491"/>
                </a:lnTo>
                <a:lnTo>
                  <a:pt x="18298" y="159476"/>
                </a:lnTo>
                <a:lnTo>
                  <a:pt x="37721" y="119976"/>
                </a:lnTo>
                <a:lnTo>
                  <a:pt x="60346" y="83574"/>
                </a:lnTo>
                <a:lnTo>
                  <a:pt x="83437" y="51857"/>
                </a:lnTo>
                <a:lnTo>
                  <a:pt x="130081" y="0"/>
                </a:lnTo>
                <a:lnTo>
                  <a:pt x="134804" y="2220"/>
                </a:lnTo>
                <a:lnTo>
                  <a:pt x="125307" y="23284"/>
                </a:lnTo>
                <a:lnTo>
                  <a:pt x="108465" y="53411"/>
                </a:lnTo>
                <a:lnTo>
                  <a:pt x="91158" y="82817"/>
                </a:lnTo>
                <a:close/>
              </a:path>
            </a:pathLst>
          </a:custGeom>
          <a:ln w="35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5" name="bg object 75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4356445" y="1621906"/>
            <a:ext cx="417039" cy="520551"/>
          </a:xfrm>
          <a:prstGeom prst="rect">
            <a:avLst/>
          </a:prstGeom>
        </p:spPr>
      </p:pic>
      <p:sp>
        <p:nvSpPr>
          <p:cNvPr id="76" name="bg object 76"/>
          <p:cNvSpPr/>
          <p:nvPr/>
        </p:nvSpPr>
        <p:spPr>
          <a:xfrm>
            <a:off x="14356445" y="1909255"/>
            <a:ext cx="239395" cy="233679"/>
          </a:xfrm>
          <a:custGeom>
            <a:avLst/>
            <a:gdLst/>
            <a:ahLst/>
            <a:cxnLst/>
            <a:rect l="l" t="t" r="r" b="b"/>
            <a:pathLst>
              <a:path w="239394" h="233680">
                <a:moveTo>
                  <a:pt x="118664" y="218008"/>
                </a:moveTo>
                <a:lnTo>
                  <a:pt x="81422" y="205910"/>
                </a:lnTo>
                <a:lnTo>
                  <a:pt x="44671" y="201152"/>
                </a:lnTo>
                <a:lnTo>
                  <a:pt x="15250" y="194560"/>
                </a:lnTo>
                <a:lnTo>
                  <a:pt x="0" y="176959"/>
                </a:lnTo>
                <a:lnTo>
                  <a:pt x="5761" y="139176"/>
                </a:lnTo>
                <a:lnTo>
                  <a:pt x="7136" y="123233"/>
                </a:lnTo>
                <a:lnTo>
                  <a:pt x="4778" y="105508"/>
                </a:lnTo>
                <a:lnTo>
                  <a:pt x="3108" y="87881"/>
                </a:lnTo>
                <a:lnTo>
                  <a:pt x="6545" y="72229"/>
                </a:lnTo>
                <a:lnTo>
                  <a:pt x="17569" y="59514"/>
                </a:lnTo>
                <a:lnTo>
                  <a:pt x="31465" y="52758"/>
                </a:lnTo>
                <a:lnTo>
                  <a:pt x="45999" y="47433"/>
                </a:lnTo>
                <a:lnTo>
                  <a:pt x="58937" y="39014"/>
                </a:lnTo>
                <a:lnTo>
                  <a:pt x="69481" y="25651"/>
                </a:lnTo>
                <a:lnTo>
                  <a:pt x="80221" y="11992"/>
                </a:lnTo>
                <a:lnTo>
                  <a:pt x="93418" y="2091"/>
                </a:lnTo>
                <a:lnTo>
                  <a:pt x="147349" y="26102"/>
                </a:lnTo>
                <a:lnTo>
                  <a:pt x="177081" y="80669"/>
                </a:lnTo>
                <a:lnTo>
                  <a:pt x="193298" y="105203"/>
                </a:lnTo>
                <a:lnTo>
                  <a:pt x="214672" y="132404"/>
                </a:lnTo>
                <a:lnTo>
                  <a:pt x="232706" y="160300"/>
                </a:lnTo>
                <a:lnTo>
                  <a:pt x="238904" y="186917"/>
                </a:lnTo>
                <a:lnTo>
                  <a:pt x="226451" y="217826"/>
                </a:lnTo>
                <a:lnTo>
                  <a:pt x="198822" y="233198"/>
                </a:lnTo>
                <a:lnTo>
                  <a:pt x="161174" y="233202"/>
                </a:lnTo>
                <a:lnTo>
                  <a:pt x="118664" y="218008"/>
                </a:lnTo>
                <a:close/>
              </a:path>
            </a:pathLst>
          </a:custGeom>
          <a:ln w="17887">
            <a:solidFill>
              <a:srgbClr val="E68B3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7" name="bg object 77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4753486" y="1674144"/>
            <a:ext cx="223731" cy="478820"/>
          </a:xfrm>
          <a:prstGeom prst="rect">
            <a:avLst/>
          </a:prstGeom>
        </p:spPr>
      </p:pic>
      <p:sp>
        <p:nvSpPr>
          <p:cNvPr id="78" name="bg object 78"/>
          <p:cNvSpPr/>
          <p:nvPr/>
        </p:nvSpPr>
        <p:spPr>
          <a:xfrm>
            <a:off x="14753486" y="1904181"/>
            <a:ext cx="224154" cy="248920"/>
          </a:xfrm>
          <a:custGeom>
            <a:avLst/>
            <a:gdLst/>
            <a:ahLst/>
            <a:cxnLst/>
            <a:rect l="l" t="t" r="r" b="b"/>
            <a:pathLst>
              <a:path w="224155" h="248919">
                <a:moveTo>
                  <a:pt x="128456" y="208584"/>
                </a:moveTo>
                <a:lnTo>
                  <a:pt x="158847" y="183536"/>
                </a:lnTo>
                <a:lnTo>
                  <a:pt x="191662" y="166657"/>
                </a:lnTo>
                <a:lnTo>
                  <a:pt x="216692" y="150941"/>
                </a:lnTo>
                <a:lnTo>
                  <a:pt x="223731" y="129377"/>
                </a:lnTo>
                <a:lnTo>
                  <a:pt x="202568" y="94958"/>
                </a:lnTo>
                <a:lnTo>
                  <a:pt x="195095" y="80551"/>
                </a:lnTo>
                <a:lnTo>
                  <a:pt x="176381" y="31973"/>
                </a:lnTo>
                <a:lnTo>
                  <a:pt x="145825" y="22725"/>
                </a:lnTo>
                <a:lnTo>
                  <a:pt x="130292" y="23055"/>
                </a:lnTo>
                <a:lnTo>
                  <a:pt x="115077" y="19830"/>
                </a:lnTo>
                <a:lnTo>
                  <a:pt x="99913" y="11468"/>
                </a:lnTo>
                <a:lnTo>
                  <a:pt x="84140" y="3581"/>
                </a:lnTo>
                <a:lnTo>
                  <a:pt x="67532" y="0"/>
                </a:lnTo>
                <a:lnTo>
                  <a:pt x="49865" y="4557"/>
                </a:lnTo>
                <a:lnTo>
                  <a:pt x="35333" y="18478"/>
                </a:lnTo>
                <a:lnTo>
                  <a:pt x="26940" y="39444"/>
                </a:lnTo>
                <a:lnTo>
                  <a:pt x="22670" y="66493"/>
                </a:lnTo>
                <a:lnTo>
                  <a:pt x="20511" y="98662"/>
                </a:lnTo>
                <a:lnTo>
                  <a:pt x="14890" y="126796"/>
                </a:lnTo>
                <a:lnTo>
                  <a:pt x="5752" y="158833"/>
                </a:lnTo>
                <a:lnTo>
                  <a:pt x="0" y="190375"/>
                </a:lnTo>
                <a:lnTo>
                  <a:pt x="4536" y="217024"/>
                </a:lnTo>
                <a:lnTo>
                  <a:pt x="27874" y="242391"/>
                </a:lnTo>
                <a:lnTo>
                  <a:pt x="59810" y="248783"/>
                </a:lnTo>
                <a:lnTo>
                  <a:pt x="95089" y="237186"/>
                </a:lnTo>
                <a:lnTo>
                  <a:pt x="128456" y="208584"/>
                </a:lnTo>
                <a:close/>
              </a:path>
            </a:pathLst>
          </a:custGeom>
          <a:ln w="17881">
            <a:solidFill>
              <a:srgbClr val="E68B3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9" name="bg object 79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14774479" y="1920584"/>
            <a:ext cx="120218" cy="187303"/>
          </a:xfrm>
          <a:prstGeom prst="rect">
            <a:avLst/>
          </a:prstGeom>
        </p:spPr>
      </p:pic>
      <p:pic>
        <p:nvPicPr>
          <p:cNvPr id="80" name="bg object 80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14399567" y="1923494"/>
            <a:ext cx="161201" cy="165092"/>
          </a:xfrm>
          <a:prstGeom prst="rect">
            <a:avLst/>
          </a:prstGeom>
        </p:spPr>
      </p:pic>
      <p:pic>
        <p:nvPicPr>
          <p:cNvPr id="81" name="bg object 81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14807638" y="1875039"/>
            <a:ext cx="92259" cy="81670"/>
          </a:xfrm>
          <a:prstGeom prst="rect">
            <a:avLst/>
          </a:prstGeom>
        </p:spPr>
      </p:pic>
      <p:pic>
        <p:nvPicPr>
          <p:cNvPr id="82" name="bg object 82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14570590" y="1548523"/>
            <a:ext cx="173720" cy="120143"/>
          </a:xfrm>
          <a:prstGeom prst="rect">
            <a:avLst/>
          </a:prstGeom>
        </p:spPr>
      </p:pic>
      <p:pic>
        <p:nvPicPr>
          <p:cNvPr id="83" name="bg object 83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7988482" y="1028700"/>
            <a:ext cx="2247899" cy="22478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8/24/2025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18287998" cy="102869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034283" y="601550"/>
            <a:ext cx="16219432" cy="25676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200" b="0" i="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591156" y="3181150"/>
            <a:ext cx="12580619" cy="31857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50" b="0" i="0">
                <a:solidFill>
                  <a:schemeClr val="bg1"/>
                </a:solidFill>
                <a:latin typeface="Lucida Sans Unicode"/>
                <a:cs typeface="Lucida Sans Unicode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8/24/2025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3.png"/><Relationship Id="rId3" Type="http://schemas.openxmlformats.org/officeDocument/2006/relationships/image" Target="../media/image44.png"/><Relationship Id="rId7" Type="http://schemas.openxmlformats.org/officeDocument/2006/relationships/image" Target="../media/image47.png"/><Relationship Id="rId12" Type="http://schemas.openxmlformats.org/officeDocument/2006/relationships/image" Target="../media/image52.png"/><Relationship Id="rId2" Type="http://schemas.openxmlformats.org/officeDocument/2006/relationships/image" Target="../media/image43.png"/><Relationship Id="rId16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51.png"/><Relationship Id="rId5" Type="http://schemas.openxmlformats.org/officeDocument/2006/relationships/image" Target="../media/image46.png"/><Relationship Id="rId15" Type="http://schemas.openxmlformats.org/officeDocument/2006/relationships/image" Target="../media/image41.png"/><Relationship Id="rId10" Type="http://schemas.openxmlformats.org/officeDocument/2006/relationships/image" Target="../media/image50.png"/><Relationship Id="rId4" Type="http://schemas.openxmlformats.org/officeDocument/2006/relationships/image" Target="../media/image45.png"/><Relationship Id="rId9" Type="http://schemas.openxmlformats.org/officeDocument/2006/relationships/image" Target="../media/image49.png"/><Relationship Id="rId14" Type="http://schemas.openxmlformats.org/officeDocument/2006/relationships/image" Target="../media/image5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65.png"/><Relationship Id="rId18" Type="http://schemas.openxmlformats.org/officeDocument/2006/relationships/image" Target="../media/image70.png"/><Relationship Id="rId26" Type="http://schemas.openxmlformats.org/officeDocument/2006/relationships/image" Target="../media/image78.png"/><Relationship Id="rId3" Type="http://schemas.openxmlformats.org/officeDocument/2006/relationships/image" Target="../media/image56.png"/><Relationship Id="rId21" Type="http://schemas.openxmlformats.org/officeDocument/2006/relationships/image" Target="../media/image73.png"/><Relationship Id="rId7" Type="http://schemas.openxmlformats.org/officeDocument/2006/relationships/image" Target="../media/image10.png"/><Relationship Id="rId12" Type="http://schemas.openxmlformats.org/officeDocument/2006/relationships/image" Target="../media/image64.png"/><Relationship Id="rId17" Type="http://schemas.openxmlformats.org/officeDocument/2006/relationships/image" Target="../media/image69.png"/><Relationship Id="rId25" Type="http://schemas.openxmlformats.org/officeDocument/2006/relationships/image" Target="../media/image77.png"/><Relationship Id="rId2" Type="http://schemas.openxmlformats.org/officeDocument/2006/relationships/image" Target="../media/image55.png"/><Relationship Id="rId16" Type="http://schemas.openxmlformats.org/officeDocument/2006/relationships/image" Target="../media/image68.png"/><Relationship Id="rId20" Type="http://schemas.openxmlformats.org/officeDocument/2006/relationships/image" Target="../media/image72.png"/><Relationship Id="rId29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11" Type="http://schemas.openxmlformats.org/officeDocument/2006/relationships/image" Target="../media/image63.png"/><Relationship Id="rId24" Type="http://schemas.openxmlformats.org/officeDocument/2006/relationships/image" Target="../media/image76.png"/><Relationship Id="rId5" Type="http://schemas.openxmlformats.org/officeDocument/2006/relationships/image" Target="../media/image58.png"/><Relationship Id="rId15" Type="http://schemas.openxmlformats.org/officeDocument/2006/relationships/image" Target="../media/image67.png"/><Relationship Id="rId23" Type="http://schemas.openxmlformats.org/officeDocument/2006/relationships/image" Target="../media/image75.png"/><Relationship Id="rId28" Type="http://schemas.openxmlformats.org/officeDocument/2006/relationships/image" Target="../media/image80.png"/><Relationship Id="rId10" Type="http://schemas.openxmlformats.org/officeDocument/2006/relationships/image" Target="../media/image62.png"/><Relationship Id="rId19" Type="http://schemas.openxmlformats.org/officeDocument/2006/relationships/image" Target="../media/image71.png"/><Relationship Id="rId4" Type="http://schemas.openxmlformats.org/officeDocument/2006/relationships/image" Target="../media/image57.png"/><Relationship Id="rId9" Type="http://schemas.openxmlformats.org/officeDocument/2006/relationships/image" Target="../media/image61.png"/><Relationship Id="rId14" Type="http://schemas.openxmlformats.org/officeDocument/2006/relationships/image" Target="../media/image66.png"/><Relationship Id="rId22" Type="http://schemas.openxmlformats.org/officeDocument/2006/relationships/image" Target="../media/image74.png"/><Relationship Id="rId27" Type="http://schemas.openxmlformats.org/officeDocument/2006/relationships/image" Target="../media/image79.png"/><Relationship Id="rId30" Type="http://schemas.openxmlformats.org/officeDocument/2006/relationships/image" Target="../media/image8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13" Type="http://schemas.openxmlformats.org/officeDocument/2006/relationships/image" Target="../media/image46.png"/><Relationship Id="rId18" Type="http://schemas.openxmlformats.org/officeDocument/2006/relationships/image" Target="../media/image97.png"/><Relationship Id="rId3" Type="http://schemas.openxmlformats.org/officeDocument/2006/relationships/image" Target="../media/image42.png"/><Relationship Id="rId7" Type="http://schemas.openxmlformats.org/officeDocument/2006/relationships/image" Target="../media/image87.png"/><Relationship Id="rId12" Type="http://schemas.openxmlformats.org/officeDocument/2006/relationships/image" Target="../media/image92.png"/><Relationship Id="rId17" Type="http://schemas.openxmlformats.org/officeDocument/2006/relationships/image" Target="../media/image96.png"/><Relationship Id="rId2" Type="http://schemas.openxmlformats.org/officeDocument/2006/relationships/image" Target="../media/image83.png"/><Relationship Id="rId16" Type="http://schemas.openxmlformats.org/officeDocument/2006/relationships/image" Target="../media/image95.png"/><Relationship Id="rId20" Type="http://schemas.openxmlformats.org/officeDocument/2006/relationships/image" Target="../media/image9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6.png"/><Relationship Id="rId11" Type="http://schemas.openxmlformats.org/officeDocument/2006/relationships/image" Target="../media/image91.png"/><Relationship Id="rId5" Type="http://schemas.openxmlformats.org/officeDocument/2006/relationships/image" Target="../media/image85.png"/><Relationship Id="rId15" Type="http://schemas.openxmlformats.org/officeDocument/2006/relationships/image" Target="../media/image94.png"/><Relationship Id="rId10" Type="http://schemas.openxmlformats.org/officeDocument/2006/relationships/image" Target="../media/image90.png"/><Relationship Id="rId19" Type="http://schemas.openxmlformats.org/officeDocument/2006/relationships/image" Target="../media/image98.png"/><Relationship Id="rId4" Type="http://schemas.openxmlformats.org/officeDocument/2006/relationships/image" Target="../media/image84.png"/><Relationship Id="rId9" Type="http://schemas.openxmlformats.org/officeDocument/2006/relationships/image" Target="../media/image89.png"/><Relationship Id="rId14" Type="http://schemas.openxmlformats.org/officeDocument/2006/relationships/image" Target="../media/image9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13" Type="http://schemas.openxmlformats.org/officeDocument/2006/relationships/image" Target="../media/image107.png"/><Relationship Id="rId18" Type="http://schemas.openxmlformats.org/officeDocument/2006/relationships/image" Target="../media/image98.png"/><Relationship Id="rId3" Type="http://schemas.openxmlformats.org/officeDocument/2006/relationships/image" Target="../media/image86.png"/><Relationship Id="rId7" Type="http://schemas.openxmlformats.org/officeDocument/2006/relationships/image" Target="../media/image103.png"/><Relationship Id="rId12" Type="http://schemas.openxmlformats.org/officeDocument/2006/relationships/image" Target="../media/image46.png"/><Relationship Id="rId17" Type="http://schemas.openxmlformats.org/officeDocument/2006/relationships/image" Target="../media/image110.png"/><Relationship Id="rId2" Type="http://schemas.openxmlformats.org/officeDocument/2006/relationships/image" Target="../media/image100.png"/><Relationship Id="rId16" Type="http://schemas.openxmlformats.org/officeDocument/2006/relationships/image" Target="../media/image96.png"/><Relationship Id="rId20" Type="http://schemas.openxmlformats.org/officeDocument/2006/relationships/image" Target="../media/image11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2.png"/><Relationship Id="rId11" Type="http://schemas.openxmlformats.org/officeDocument/2006/relationships/image" Target="../media/image106.png"/><Relationship Id="rId5" Type="http://schemas.openxmlformats.org/officeDocument/2006/relationships/image" Target="../media/image42.png"/><Relationship Id="rId15" Type="http://schemas.openxmlformats.org/officeDocument/2006/relationships/image" Target="../media/image109.png"/><Relationship Id="rId10" Type="http://schemas.openxmlformats.org/officeDocument/2006/relationships/image" Target="../media/image91.png"/><Relationship Id="rId19" Type="http://schemas.openxmlformats.org/officeDocument/2006/relationships/image" Target="../media/image111.png"/><Relationship Id="rId4" Type="http://schemas.openxmlformats.org/officeDocument/2006/relationships/image" Target="../media/image101.png"/><Relationship Id="rId9" Type="http://schemas.openxmlformats.org/officeDocument/2006/relationships/image" Target="../media/image105.png"/><Relationship Id="rId14" Type="http://schemas.openxmlformats.org/officeDocument/2006/relationships/image" Target="../media/image10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5.png"/><Relationship Id="rId18" Type="http://schemas.openxmlformats.org/officeDocument/2006/relationships/image" Target="../media/image130.png"/><Relationship Id="rId26" Type="http://schemas.openxmlformats.org/officeDocument/2006/relationships/image" Target="../media/image138.png"/><Relationship Id="rId39" Type="http://schemas.openxmlformats.org/officeDocument/2006/relationships/image" Target="../media/image151.png"/><Relationship Id="rId21" Type="http://schemas.openxmlformats.org/officeDocument/2006/relationships/image" Target="../media/image133.png"/><Relationship Id="rId34" Type="http://schemas.openxmlformats.org/officeDocument/2006/relationships/image" Target="../media/image146.png"/><Relationship Id="rId42" Type="http://schemas.openxmlformats.org/officeDocument/2006/relationships/image" Target="../media/image154.png"/><Relationship Id="rId7" Type="http://schemas.openxmlformats.org/officeDocument/2006/relationships/image" Target="../media/image119.png"/><Relationship Id="rId2" Type="http://schemas.openxmlformats.org/officeDocument/2006/relationships/image" Target="../media/image114.png"/><Relationship Id="rId16" Type="http://schemas.openxmlformats.org/officeDocument/2006/relationships/image" Target="../media/image128.png"/><Relationship Id="rId20" Type="http://schemas.openxmlformats.org/officeDocument/2006/relationships/image" Target="../media/image132.png"/><Relationship Id="rId29" Type="http://schemas.openxmlformats.org/officeDocument/2006/relationships/image" Target="../media/image141.png"/><Relationship Id="rId41" Type="http://schemas.openxmlformats.org/officeDocument/2006/relationships/image" Target="../media/image1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8.png"/><Relationship Id="rId11" Type="http://schemas.openxmlformats.org/officeDocument/2006/relationships/image" Target="../media/image123.png"/><Relationship Id="rId24" Type="http://schemas.openxmlformats.org/officeDocument/2006/relationships/image" Target="../media/image136.png"/><Relationship Id="rId32" Type="http://schemas.openxmlformats.org/officeDocument/2006/relationships/image" Target="../media/image144.png"/><Relationship Id="rId37" Type="http://schemas.openxmlformats.org/officeDocument/2006/relationships/image" Target="../media/image149.png"/><Relationship Id="rId40" Type="http://schemas.openxmlformats.org/officeDocument/2006/relationships/image" Target="../media/image152.png"/><Relationship Id="rId5" Type="http://schemas.openxmlformats.org/officeDocument/2006/relationships/image" Target="../media/image117.png"/><Relationship Id="rId15" Type="http://schemas.openxmlformats.org/officeDocument/2006/relationships/image" Target="../media/image127.png"/><Relationship Id="rId23" Type="http://schemas.openxmlformats.org/officeDocument/2006/relationships/image" Target="../media/image135.png"/><Relationship Id="rId28" Type="http://schemas.openxmlformats.org/officeDocument/2006/relationships/image" Target="../media/image140.png"/><Relationship Id="rId36" Type="http://schemas.openxmlformats.org/officeDocument/2006/relationships/image" Target="../media/image148.png"/><Relationship Id="rId10" Type="http://schemas.openxmlformats.org/officeDocument/2006/relationships/image" Target="../media/image122.png"/><Relationship Id="rId19" Type="http://schemas.openxmlformats.org/officeDocument/2006/relationships/image" Target="../media/image131.png"/><Relationship Id="rId31" Type="http://schemas.openxmlformats.org/officeDocument/2006/relationships/image" Target="../media/image143.png"/><Relationship Id="rId4" Type="http://schemas.openxmlformats.org/officeDocument/2006/relationships/image" Target="../media/image116.png"/><Relationship Id="rId9" Type="http://schemas.openxmlformats.org/officeDocument/2006/relationships/image" Target="../media/image121.png"/><Relationship Id="rId14" Type="http://schemas.openxmlformats.org/officeDocument/2006/relationships/image" Target="../media/image126.png"/><Relationship Id="rId22" Type="http://schemas.openxmlformats.org/officeDocument/2006/relationships/image" Target="../media/image134.png"/><Relationship Id="rId27" Type="http://schemas.openxmlformats.org/officeDocument/2006/relationships/image" Target="../media/image139.png"/><Relationship Id="rId30" Type="http://schemas.openxmlformats.org/officeDocument/2006/relationships/image" Target="../media/image142.png"/><Relationship Id="rId35" Type="http://schemas.openxmlformats.org/officeDocument/2006/relationships/image" Target="../media/image147.png"/><Relationship Id="rId8" Type="http://schemas.openxmlformats.org/officeDocument/2006/relationships/image" Target="../media/image120.png"/><Relationship Id="rId3" Type="http://schemas.openxmlformats.org/officeDocument/2006/relationships/image" Target="../media/image115.png"/><Relationship Id="rId12" Type="http://schemas.openxmlformats.org/officeDocument/2006/relationships/image" Target="../media/image124.png"/><Relationship Id="rId17" Type="http://schemas.openxmlformats.org/officeDocument/2006/relationships/image" Target="../media/image129.png"/><Relationship Id="rId25" Type="http://schemas.openxmlformats.org/officeDocument/2006/relationships/image" Target="../media/image137.png"/><Relationship Id="rId33" Type="http://schemas.openxmlformats.org/officeDocument/2006/relationships/image" Target="../media/image145.png"/><Relationship Id="rId38" Type="http://schemas.openxmlformats.org/officeDocument/2006/relationships/image" Target="../media/image15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1.png"/><Relationship Id="rId13" Type="http://schemas.openxmlformats.org/officeDocument/2006/relationships/image" Target="../media/image166.png"/><Relationship Id="rId3" Type="http://schemas.openxmlformats.org/officeDocument/2006/relationships/image" Target="../media/image156.png"/><Relationship Id="rId7" Type="http://schemas.openxmlformats.org/officeDocument/2006/relationships/image" Target="../media/image160.png"/><Relationship Id="rId12" Type="http://schemas.openxmlformats.org/officeDocument/2006/relationships/image" Target="../media/image165.png"/><Relationship Id="rId2" Type="http://schemas.openxmlformats.org/officeDocument/2006/relationships/image" Target="../media/image155.png"/><Relationship Id="rId16" Type="http://schemas.openxmlformats.org/officeDocument/2006/relationships/image" Target="../media/image1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9.png"/><Relationship Id="rId11" Type="http://schemas.openxmlformats.org/officeDocument/2006/relationships/image" Target="../media/image164.png"/><Relationship Id="rId5" Type="http://schemas.openxmlformats.org/officeDocument/2006/relationships/image" Target="../media/image158.png"/><Relationship Id="rId15" Type="http://schemas.openxmlformats.org/officeDocument/2006/relationships/image" Target="../media/image168.png"/><Relationship Id="rId10" Type="http://schemas.openxmlformats.org/officeDocument/2006/relationships/image" Target="../media/image163.png"/><Relationship Id="rId4" Type="http://schemas.openxmlformats.org/officeDocument/2006/relationships/image" Target="../media/image157.png"/><Relationship Id="rId9" Type="http://schemas.openxmlformats.org/officeDocument/2006/relationships/image" Target="../media/image162.png"/><Relationship Id="rId14" Type="http://schemas.openxmlformats.org/officeDocument/2006/relationships/image" Target="../media/image16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80.png"/><Relationship Id="rId18" Type="http://schemas.openxmlformats.org/officeDocument/2006/relationships/image" Target="../media/image184.png"/><Relationship Id="rId26" Type="http://schemas.openxmlformats.org/officeDocument/2006/relationships/image" Target="../media/image192.png"/><Relationship Id="rId39" Type="http://schemas.openxmlformats.org/officeDocument/2006/relationships/image" Target="../media/image205.png"/><Relationship Id="rId21" Type="http://schemas.openxmlformats.org/officeDocument/2006/relationships/image" Target="../media/image187.png"/><Relationship Id="rId34" Type="http://schemas.openxmlformats.org/officeDocument/2006/relationships/image" Target="../media/image200.png"/><Relationship Id="rId7" Type="http://schemas.openxmlformats.org/officeDocument/2006/relationships/image" Target="../media/image175.png"/><Relationship Id="rId12" Type="http://schemas.openxmlformats.org/officeDocument/2006/relationships/image" Target="../media/image179.png"/><Relationship Id="rId17" Type="http://schemas.openxmlformats.org/officeDocument/2006/relationships/image" Target="../media/image183.png"/><Relationship Id="rId25" Type="http://schemas.openxmlformats.org/officeDocument/2006/relationships/image" Target="../media/image191.png"/><Relationship Id="rId33" Type="http://schemas.openxmlformats.org/officeDocument/2006/relationships/image" Target="../media/image199.png"/><Relationship Id="rId38" Type="http://schemas.openxmlformats.org/officeDocument/2006/relationships/image" Target="../media/image204.png"/><Relationship Id="rId2" Type="http://schemas.openxmlformats.org/officeDocument/2006/relationships/image" Target="../media/image170.png"/><Relationship Id="rId16" Type="http://schemas.openxmlformats.org/officeDocument/2006/relationships/image" Target="../media/image182.png"/><Relationship Id="rId20" Type="http://schemas.openxmlformats.org/officeDocument/2006/relationships/image" Target="../media/image186.png"/><Relationship Id="rId29" Type="http://schemas.openxmlformats.org/officeDocument/2006/relationships/image" Target="../media/image1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4.png"/><Relationship Id="rId11" Type="http://schemas.openxmlformats.org/officeDocument/2006/relationships/image" Target="../media/image178.png"/><Relationship Id="rId24" Type="http://schemas.openxmlformats.org/officeDocument/2006/relationships/image" Target="../media/image190.png"/><Relationship Id="rId32" Type="http://schemas.openxmlformats.org/officeDocument/2006/relationships/image" Target="../media/image198.png"/><Relationship Id="rId37" Type="http://schemas.openxmlformats.org/officeDocument/2006/relationships/image" Target="../media/image203.png"/><Relationship Id="rId40" Type="http://schemas.openxmlformats.org/officeDocument/2006/relationships/image" Target="../media/image206.png"/><Relationship Id="rId5" Type="http://schemas.openxmlformats.org/officeDocument/2006/relationships/image" Target="../media/image173.png"/><Relationship Id="rId15" Type="http://schemas.openxmlformats.org/officeDocument/2006/relationships/image" Target="../media/image181.png"/><Relationship Id="rId23" Type="http://schemas.openxmlformats.org/officeDocument/2006/relationships/image" Target="../media/image189.png"/><Relationship Id="rId28" Type="http://schemas.openxmlformats.org/officeDocument/2006/relationships/image" Target="../media/image194.png"/><Relationship Id="rId36" Type="http://schemas.openxmlformats.org/officeDocument/2006/relationships/image" Target="../media/image202.png"/><Relationship Id="rId10" Type="http://schemas.openxmlformats.org/officeDocument/2006/relationships/image" Target="../media/image46.png"/><Relationship Id="rId19" Type="http://schemas.openxmlformats.org/officeDocument/2006/relationships/image" Target="../media/image185.png"/><Relationship Id="rId31" Type="http://schemas.openxmlformats.org/officeDocument/2006/relationships/image" Target="../media/image197.png"/><Relationship Id="rId4" Type="http://schemas.openxmlformats.org/officeDocument/2006/relationships/image" Target="../media/image172.png"/><Relationship Id="rId9" Type="http://schemas.openxmlformats.org/officeDocument/2006/relationships/image" Target="../media/image177.png"/><Relationship Id="rId14" Type="http://schemas.openxmlformats.org/officeDocument/2006/relationships/image" Target="../media/image14.png"/><Relationship Id="rId22" Type="http://schemas.openxmlformats.org/officeDocument/2006/relationships/image" Target="../media/image188.png"/><Relationship Id="rId27" Type="http://schemas.openxmlformats.org/officeDocument/2006/relationships/image" Target="../media/image193.png"/><Relationship Id="rId30" Type="http://schemas.openxmlformats.org/officeDocument/2006/relationships/image" Target="../media/image196.png"/><Relationship Id="rId35" Type="http://schemas.openxmlformats.org/officeDocument/2006/relationships/image" Target="../media/image201.png"/><Relationship Id="rId8" Type="http://schemas.openxmlformats.org/officeDocument/2006/relationships/image" Target="../media/image176.png"/><Relationship Id="rId3" Type="http://schemas.openxmlformats.org/officeDocument/2006/relationships/image" Target="../media/image17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1.png"/><Relationship Id="rId4" Type="http://schemas.openxmlformats.org/officeDocument/2006/relationships/image" Target="../media/image21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25.png"/><Relationship Id="rId7" Type="http://schemas.openxmlformats.org/officeDocument/2006/relationships/image" Target="../media/image34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26.png"/><Relationship Id="rId9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865C6-E3EE-55B5-1B7C-F19206919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0" y="2400300"/>
            <a:ext cx="14401799" cy="1354217"/>
          </a:xfrm>
        </p:spPr>
        <p:txBody>
          <a:bodyPr/>
          <a:lstStyle/>
          <a:p>
            <a:r>
              <a:rPr lang="en-US" sz="8800" dirty="0"/>
              <a:t>        What Is VMs?</a:t>
            </a:r>
          </a:p>
        </p:txBody>
      </p:sp>
    </p:spTree>
    <p:extLst>
      <p:ext uri="{BB962C8B-B14F-4D97-AF65-F5344CB8AC3E}">
        <p14:creationId xmlns:p14="http://schemas.microsoft.com/office/powerpoint/2010/main" val="4505341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837727" y="2796021"/>
            <a:ext cx="12344400" cy="6315075"/>
            <a:chOff x="2837727" y="2796021"/>
            <a:chExt cx="12344400" cy="631507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37727" y="2796021"/>
              <a:ext cx="12344399" cy="631507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92663" y="3086100"/>
              <a:ext cx="2654927" cy="4102099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392884" y="991641"/>
            <a:ext cx="11502390" cy="9213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850" spc="85" dirty="0">
                <a:latin typeface="Lucida Sans Unicode"/>
                <a:cs typeface="Lucida Sans Unicode"/>
              </a:rPr>
              <a:t>Buy</a:t>
            </a:r>
            <a:r>
              <a:rPr sz="5850" spc="-340" dirty="0">
                <a:latin typeface="Lucida Sans Unicode"/>
                <a:cs typeface="Lucida Sans Unicode"/>
              </a:rPr>
              <a:t> </a:t>
            </a:r>
            <a:r>
              <a:rPr sz="5850" dirty="0">
                <a:latin typeface="Lucida Sans Unicode"/>
                <a:cs typeface="Lucida Sans Unicode"/>
              </a:rPr>
              <a:t>a</a:t>
            </a:r>
            <a:r>
              <a:rPr sz="5850" spc="-340" dirty="0">
                <a:latin typeface="Lucida Sans Unicode"/>
                <a:cs typeface="Lucida Sans Unicode"/>
              </a:rPr>
              <a:t> </a:t>
            </a:r>
            <a:r>
              <a:rPr sz="5850" dirty="0">
                <a:latin typeface="Lucida Sans Unicode"/>
                <a:cs typeface="Lucida Sans Unicode"/>
              </a:rPr>
              <a:t>new</a:t>
            </a:r>
            <a:r>
              <a:rPr sz="5850" spc="-335" dirty="0">
                <a:latin typeface="Lucida Sans Unicode"/>
                <a:cs typeface="Lucida Sans Unicode"/>
              </a:rPr>
              <a:t> </a:t>
            </a:r>
            <a:r>
              <a:rPr sz="5850" spc="-60" dirty="0">
                <a:latin typeface="Lucida Sans Unicode"/>
                <a:cs typeface="Lucida Sans Unicode"/>
              </a:rPr>
              <a:t>machine</a:t>
            </a:r>
            <a:r>
              <a:rPr sz="5850" spc="-340" dirty="0">
                <a:latin typeface="Lucida Sans Unicode"/>
                <a:cs typeface="Lucida Sans Unicode"/>
              </a:rPr>
              <a:t> </a:t>
            </a:r>
            <a:r>
              <a:rPr sz="5850" spc="-80" dirty="0">
                <a:latin typeface="Lucida Sans Unicode"/>
                <a:cs typeface="Lucida Sans Unicode"/>
              </a:rPr>
              <a:t>to</a:t>
            </a:r>
            <a:r>
              <a:rPr sz="5850" spc="-340" dirty="0">
                <a:latin typeface="Lucida Sans Unicode"/>
                <a:cs typeface="Lucida Sans Unicode"/>
              </a:rPr>
              <a:t> </a:t>
            </a:r>
            <a:r>
              <a:rPr sz="5850" dirty="0">
                <a:latin typeface="Lucida Sans Unicode"/>
                <a:cs typeface="Lucida Sans Unicode"/>
              </a:rPr>
              <a:t>run</a:t>
            </a:r>
            <a:r>
              <a:rPr sz="5850" spc="-335" dirty="0">
                <a:latin typeface="Lucida Sans Unicode"/>
                <a:cs typeface="Lucida Sans Unicode"/>
              </a:rPr>
              <a:t> </a:t>
            </a:r>
            <a:r>
              <a:rPr sz="5850" spc="-75" dirty="0">
                <a:latin typeface="Lucida Sans Unicode"/>
                <a:cs typeface="Lucida Sans Unicode"/>
              </a:rPr>
              <a:t>Linux?</a:t>
            </a:r>
            <a:endParaRPr sz="585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69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3685870" y="2683473"/>
            <a:ext cx="4530725" cy="27971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16599"/>
              </a:lnSpc>
              <a:spcBef>
                <a:spcPts val="100"/>
              </a:spcBef>
            </a:pPr>
            <a:r>
              <a:rPr spc="-215" dirty="0">
                <a:solidFill>
                  <a:srgbClr val="FEEB73"/>
                </a:solidFill>
              </a:rPr>
              <a:t>No</a:t>
            </a:r>
            <a:r>
              <a:rPr spc="-370" dirty="0">
                <a:solidFill>
                  <a:srgbClr val="FEEB73"/>
                </a:solidFill>
              </a:rPr>
              <a:t> </a:t>
            </a:r>
            <a:r>
              <a:rPr spc="-280" dirty="0">
                <a:solidFill>
                  <a:srgbClr val="FEEB73"/>
                </a:solidFill>
              </a:rPr>
              <a:t>worries </a:t>
            </a:r>
            <a:r>
              <a:rPr spc="-315" dirty="0">
                <a:solidFill>
                  <a:srgbClr val="FEEB73"/>
                </a:solidFill>
              </a:rPr>
              <a:t>We</a:t>
            </a:r>
            <a:r>
              <a:rPr spc="-385" dirty="0">
                <a:solidFill>
                  <a:srgbClr val="FEEB73"/>
                </a:solidFill>
              </a:rPr>
              <a:t> </a:t>
            </a:r>
            <a:r>
              <a:rPr spc="-290" dirty="0">
                <a:solidFill>
                  <a:srgbClr val="FEEB73"/>
                </a:solidFill>
              </a:rPr>
              <a:t>have </a:t>
            </a:r>
            <a:r>
              <a:rPr spc="-200" dirty="0">
                <a:solidFill>
                  <a:srgbClr val="FEEB73"/>
                </a:solidFill>
              </a:rPr>
              <a:t>Virtualization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720856" y="7225093"/>
            <a:ext cx="2724150" cy="1362075"/>
            <a:chOff x="7720856" y="7225093"/>
            <a:chExt cx="2724150" cy="1362075"/>
          </a:xfrm>
        </p:grpSpPr>
        <p:sp>
          <p:nvSpPr>
            <p:cNvPr id="3" name="object 3"/>
            <p:cNvSpPr/>
            <p:nvPr/>
          </p:nvSpPr>
          <p:spPr>
            <a:xfrm>
              <a:off x="7720856" y="7225093"/>
              <a:ext cx="2724150" cy="990600"/>
            </a:xfrm>
            <a:custGeom>
              <a:avLst/>
              <a:gdLst/>
              <a:ahLst/>
              <a:cxnLst/>
              <a:rect l="l" t="t" r="r" b="b"/>
              <a:pathLst>
                <a:path w="2724150" h="990600">
                  <a:moveTo>
                    <a:pt x="2724150" y="990600"/>
                  </a:moveTo>
                  <a:lnTo>
                    <a:pt x="0" y="990600"/>
                  </a:lnTo>
                  <a:lnTo>
                    <a:pt x="0" y="771429"/>
                  </a:lnTo>
                  <a:lnTo>
                    <a:pt x="27687" y="744026"/>
                  </a:lnTo>
                  <a:lnTo>
                    <a:pt x="83032" y="664178"/>
                  </a:lnTo>
                  <a:lnTo>
                    <a:pt x="115667" y="572671"/>
                  </a:lnTo>
                  <a:lnTo>
                    <a:pt x="123340" y="475821"/>
                  </a:lnTo>
                  <a:lnTo>
                    <a:pt x="105519" y="380317"/>
                  </a:lnTo>
                  <a:lnTo>
                    <a:pt x="63438" y="292751"/>
                  </a:lnTo>
                  <a:lnTo>
                    <a:pt x="0" y="219170"/>
                  </a:lnTo>
                  <a:lnTo>
                    <a:pt x="0" y="0"/>
                  </a:lnTo>
                  <a:lnTo>
                    <a:pt x="2724150" y="0"/>
                  </a:lnTo>
                  <a:lnTo>
                    <a:pt x="2724150" y="219170"/>
                  </a:lnTo>
                  <a:lnTo>
                    <a:pt x="2696461" y="246573"/>
                  </a:lnTo>
                  <a:lnTo>
                    <a:pt x="2641117" y="326420"/>
                  </a:lnTo>
                  <a:lnTo>
                    <a:pt x="2608482" y="417928"/>
                  </a:lnTo>
                  <a:lnTo>
                    <a:pt x="2600809" y="514777"/>
                  </a:lnTo>
                  <a:lnTo>
                    <a:pt x="2618629" y="610282"/>
                  </a:lnTo>
                  <a:lnTo>
                    <a:pt x="2660711" y="697848"/>
                  </a:lnTo>
                  <a:lnTo>
                    <a:pt x="2724150" y="771429"/>
                  </a:lnTo>
                  <a:lnTo>
                    <a:pt x="2724150" y="990600"/>
                  </a:lnTo>
                  <a:close/>
                </a:path>
              </a:pathLst>
            </a:custGeom>
            <a:solidFill>
              <a:srgbClr val="66BA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968500" y="8215705"/>
              <a:ext cx="2228850" cy="371475"/>
            </a:xfrm>
            <a:custGeom>
              <a:avLst/>
              <a:gdLst/>
              <a:ahLst/>
              <a:cxnLst/>
              <a:rect l="l" t="t" r="r" b="b"/>
              <a:pathLst>
                <a:path w="2228850" h="371475">
                  <a:moveTo>
                    <a:pt x="247650" y="0"/>
                  </a:moveTo>
                  <a:lnTo>
                    <a:pt x="0" y="0"/>
                  </a:lnTo>
                  <a:lnTo>
                    <a:pt x="0" y="371475"/>
                  </a:lnTo>
                  <a:lnTo>
                    <a:pt x="247650" y="371475"/>
                  </a:lnTo>
                  <a:lnTo>
                    <a:pt x="247650" y="0"/>
                  </a:lnTo>
                  <a:close/>
                </a:path>
                <a:path w="2228850" h="371475">
                  <a:moveTo>
                    <a:pt x="742950" y="0"/>
                  </a:moveTo>
                  <a:lnTo>
                    <a:pt x="495300" y="0"/>
                  </a:lnTo>
                  <a:lnTo>
                    <a:pt x="495300" y="371475"/>
                  </a:lnTo>
                  <a:lnTo>
                    <a:pt x="742950" y="371475"/>
                  </a:lnTo>
                  <a:lnTo>
                    <a:pt x="742950" y="0"/>
                  </a:lnTo>
                  <a:close/>
                </a:path>
                <a:path w="2228850" h="371475">
                  <a:moveTo>
                    <a:pt x="1238250" y="0"/>
                  </a:moveTo>
                  <a:lnTo>
                    <a:pt x="990600" y="0"/>
                  </a:lnTo>
                  <a:lnTo>
                    <a:pt x="990600" y="371475"/>
                  </a:lnTo>
                  <a:lnTo>
                    <a:pt x="1238250" y="371475"/>
                  </a:lnTo>
                  <a:lnTo>
                    <a:pt x="1238250" y="0"/>
                  </a:lnTo>
                  <a:close/>
                </a:path>
                <a:path w="2228850" h="371475">
                  <a:moveTo>
                    <a:pt x="1733550" y="0"/>
                  </a:moveTo>
                  <a:lnTo>
                    <a:pt x="1485900" y="0"/>
                  </a:lnTo>
                  <a:lnTo>
                    <a:pt x="1485900" y="371475"/>
                  </a:lnTo>
                  <a:lnTo>
                    <a:pt x="1733550" y="371475"/>
                  </a:lnTo>
                  <a:lnTo>
                    <a:pt x="1733550" y="0"/>
                  </a:lnTo>
                  <a:close/>
                </a:path>
                <a:path w="2228850" h="371475">
                  <a:moveTo>
                    <a:pt x="2228850" y="0"/>
                  </a:moveTo>
                  <a:lnTo>
                    <a:pt x="1981200" y="0"/>
                  </a:lnTo>
                  <a:lnTo>
                    <a:pt x="1981200" y="371475"/>
                  </a:lnTo>
                  <a:lnTo>
                    <a:pt x="2228850" y="371475"/>
                  </a:lnTo>
                  <a:lnTo>
                    <a:pt x="2228850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092325" y="7472755"/>
              <a:ext cx="1981200" cy="495300"/>
            </a:xfrm>
            <a:custGeom>
              <a:avLst/>
              <a:gdLst/>
              <a:ahLst/>
              <a:cxnLst/>
              <a:rect l="l" t="t" r="r" b="b"/>
              <a:pathLst>
                <a:path w="1981200" h="495300">
                  <a:moveTo>
                    <a:pt x="495300" y="57835"/>
                  </a:moveTo>
                  <a:lnTo>
                    <a:pt x="474294" y="15252"/>
                  </a:lnTo>
                  <a:lnTo>
                    <a:pt x="61912" y="0"/>
                  </a:lnTo>
                  <a:lnTo>
                    <a:pt x="57848" y="0"/>
                  </a:lnTo>
                  <a:lnTo>
                    <a:pt x="15252" y="21005"/>
                  </a:lnTo>
                  <a:lnTo>
                    <a:pt x="0" y="437451"/>
                  </a:lnTo>
                  <a:lnTo>
                    <a:pt x="1981" y="449453"/>
                  </a:lnTo>
                  <a:lnTo>
                    <a:pt x="30899" y="487121"/>
                  </a:lnTo>
                  <a:lnTo>
                    <a:pt x="437451" y="495287"/>
                  </a:lnTo>
                  <a:lnTo>
                    <a:pt x="449453" y="493306"/>
                  </a:lnTo>
                  <a:lnTo>
                    <a:pt x="487121" y="464400"/>
                  </a:lnTo>
                  <a:lnTo>
                    <a:pt x="495300" y="57835"/>
                  </a:lnTo>
                  <a:close/>
                </a:path>
                <a:path w="1981200" h="495300">
                  <a:moveTo>
                    <a:pt x="1238250" y="57835"/>
                  </a:moveTo>
                  <a:lnTo>
                    <a:pt x="1217244" y="15252"/>
                  </a:lnTo>
                  <a:lnTo>
                    <a:pt x="804862" y="0"/>
                  </a:lnTo>
                  <a:lnTo>
                    <a:pt x="800798" y="0"/>
                  </a:lnTo>
                  <a:lnTo>
                    <a:pt x="758202" y="21005"/>
                  </a:lnTo>
                  <a:lnTo>
                    <a:pt x="742950" y="437451"/>
                  </a:lnTo>
                  <a:lnTo>
                    <a:pt x="744931" y="449453"/>
                  </a:lnTo>
                  <a:lnTo>
                    <a:pt x="773849" y="487121"/>
                  </a:lnTo>
                  <a:lnTo>
                    <a:pt x="1180401" y="495287"/>
                  </a:lnTo>
                  <a:lnTo>
                    <a:pt x="1192403" y="493306"/>
                  </a:lnTo>
                  <a:lnTo>
                    <a:pt x="1230071" y="464400"/>
                  </a:lnTo>
                  <a:lnTo>
                    <a:pt x="1238250" y="57835"/>
                  </a:lnTo>
                  <a:close/>
                </a:path>
                <a:path w="1981200" h="495300">
                  <a:moveTo>
                    <a:pt x="1981200" y="57835"/>
                  </a:moveTo>
                  <a:lnTo>
                    <a:pt x="1960194" y="15252"/>
                  </a:lnTo>
                  <a:lnTo>
                    <a:pt x="1547812" y="0"/>
                  </a:lnTo>
                  <a:lnTo>
                    <a:pt x="1543748" y="0"/>
                  </a:lnTo>
                  <a:lnTo>
                    <a:pt x="1501152" y="21005"/>
                  </a:lnTo>
                  <a:lnTo>
                    <a:pt x="1485900" y="437451"/>
                  </a:lnTo>
                  <a:lnTo>
                    <a:pt x="1487881" y="449453"/>
                  </a:lnTo>
                  <a:lnTo>
                    <a:pt x="1516799" y="487121"/>
                  </a:lnTo>
                  <a:lnTo>
                    <a:pt x="1923351" y="495287"/>
                  </a:lnTo>
                  <a:lnTo>
                    <a:pt x="1935353" y="493306"/>
                  </a:lnTo>
                  <a:lnTo>
                    <a:pt x="1973021" y="464400"/>
                  </a:lnTo>
                  <a:lnTo>
                    <a:pt x="1981200" y="57835"/>
                  </a:lnTo>
                  <a:close/>
                </a:path>
              </a:pathLst>
            </a:custGeom>
            <a:solidFill>
              <a:srgbClr val="363F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/>
          <p:nvPr/>
        </p:nvSpPr>
        <p:spPr>
          <a:xfrm>
            <a:off x="7075282" y="6526986"/>
            <a:ext cx="4032885" cy="0"/>
          </a:xfrm>
          <a:custGeom>
            <a:avLst/>
            <a:gdLst/>
            <a:ahLst/>
            <a:cxnLst/>
            <a:rect l="l" t="t" r="r" b="b"/>
            <a:pathLst>
              <a:path w="4032884">
                <a:moveTo>
                  <a:pt x="0" y="0"/>
                </a:moveTo>
                <a:lnTo>
                  <a:pt x="4032387" y="0"/>
                </a:lnTo>
              </a:path>
            </a:pathLst>
          </a:custGeom>
          <a:ln w="6667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" name="object 7"/>
          <p:cNvGrpSpPr/>
          <p:nvPr/>
        </p:nvGrpSpPr>
        <p:grpSpPr>
          <a:xfrm>
            <a:off x="6432483" y="4967565"/>
            <a:ext cx="5527040" cy="860425"/>
            <a:chOff x="6432483" y="4967565"/>
            <a:chExt cx="5527040" cy="860425"/>
          </a:xfrm>
        </p:grpSpPr>
        <p:sp>
          <p:nvSpPr>
            <p:cNvPr id="8" name="object 8"/>
            <p:cNvSpPr/>
            <p:nvPr/>
          </p:nvSpPr>
          <p:spPr>
            <a:xfrm>
              <a:off x="6432483" y="4967565"/>
              <a:ext cx="5527040" cy="860425"/>
            </a:xfrm>
            <a:custGeom>
              <a:avLst/>
              <a:gdLst/>
              <a:ahLst/>
              <a:cxnLst/>
              <a:rect l="l" t="t" r="r" b="b"/>
              <a:pathLst>
                <a:path w="5527040" h="860425">
                  <a:moveTo>
                    <a:pt x="5526416" y="860038"/>
                  </a:moveTo>
                  <a:lnTo>
                    <a:pt x="0" y="860038"/>
                  </a:lnTo>
                  <a:lnTo>
                    <a:pt x="0" y="0"/>
                  </a:lnTo>
                  <a:lnTo>
                    <a:pt x="5526416" y="0"/>
                  </a:lnTo>
                  <a:lnTo>
                    <a:pt x="5526416" y="860038"/>
                  </a:lnTo>
                  <a:close/>
                </a:path>
              </a:pathLst>
            </a:custGeom>
            <a:solidFill>
              <a:srgbClr val="FF50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0109882" y="5414985"/>
              <a:ext cx="240665" cy="269875"/>
            </a:xfrm>
            <a:custGeom>
              <a:avLst/>
              <a:gdLst/>
              <a:ahLst/>
              <a:cxnLst/>
              <a:rect l="l" t="t" r="r" b="b"/>
              <a:pathLst>
                <a:path w="240665" h="269875">
                  <a:moveTo>
                    <a:pt x="240048" y="269632"/>
                  </a:moveTo>
                  <a:lnTo>
                    <a:pt x="17372" y="225201"/>
                  </a:lnTo>
                  <a:lnTo>
                    <a:pt x="14945" y="224818"/>
                  </a:lnTo>
                  <a:lnTo>
                    <a:pt x="12660" y="224023"/>
                  </a:lnTo>
                  <a:lnTo>
                    <a:pt x="0" y="207134"/>
                  </a:lnTo>
                  <a:lnTo>
                    <a:pt x="11" y="0"/>
                  </a:lnTo>
                  <a:lnTo>
                    <a:pt x="240048" y="0"/>
                  </a:lnTo>
                  <a:lnTo>
                    <a:pt x="240048" y="269632"/>
                  </a:lnTo>
                  <a:close/>
                </a:path>
              </a:pathLst>
            </a:custGeom>
            <a:solidFill>
              <a:srgbClr val="0794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109882" y="5114767"/>
              <a:ext cx="240665" cy="269875"/>
            </a:xfrm>
            <a:custGeom>
              <a:avLst/>
              <a:gdLst/>
              <a:ahLst/>
              <a:cxnLst/>
              <a:rect l="l" t="t" r="r" b="b"/>
              <a:pathLst>
                <a:path w="240665" h="269875">
                  <a:moveTo>
                    <a:pt x="240048" y="269784"/>
                  </a:moveTo>
                  <a:lnTo>
                    <a:pt x="11" y="269784"/>
                  </a:lnTo>
                  <a:lnTo>
                    <a:pt x="0" y="62650"/>
                  </a:lnTo>
                  <a:lnTo>
                    <a:pt x="240048" y="0"/>
                  </a:lnTo>
                  <a:lnTo>
                    <a:pt x="240048" y="269784"/>
                  </a:lnTo>
                  <a:close/>
                </a:path>
              </a:pathLst>
            </a:custGeom>
            <a:solidFill>
              <a:srgbClr val="156B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0387371" y="5033867"/>
              <a:ext cx="387350" cy="351155"/>
            </a:xfrm>
            <a:custGeom>
              <a:avLst/>
              <a:gdLst/>
              <a:ahLst/>
              <a:cxnLst/>
              <a:rect l="l" t="t" r="r" b="b"/>
              <a:pathLst>
                <a:path w="387350" h="351154">
                  <a:moveTo>
                    <a:pt x="386777" y="350685"/>
                  </a:moveTo>
                  <a:lnTo>
                    <a:pt x="0" y="350685"/>
                  </a:lnTo>
                  <a:lnTo>
                    <a:pt x="0" y="73444"/>
                  </a:lnTo>
                  <a:lnTo>
                    <a:pt x="364569" y="0"/>
                  </a:lnTo>
                  <a:lnTo>
                    <a:pt x="367717" y="27"/>
                  </a:lnTo>
                  <a:lnTo>
                    <a:pt x="386902" y="18757"/>
                  </a:lnTo>
                  <a:lnTo>
                    <a:pt x="386777" y="350685"/>
                  </a:lnTo>
                  <a:close/>
                </a:path>
              </a:pathLst>
            </a:custGeom>
            <a:solidFill>
              <a:srgbClr val="0794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0387371" y="5414985"/>
              <a:ext cx="387350" cy="351155"/>
            </a:xfrm>
            <a:custGeom>
              <a:avLst/>
              <a:gdLst/>
              <a:ahLst/>
              <a:cxnLst/>
              <a:rect l="l" t="t" r="r" b="b"/>
              <a:pathLst>
                <a:path w="387350" h="351154">
                  <a:moveTo>
                    <a:pt x="367717" y="350657"/>
                  </a:moveTo>
                  <a:lnTo>
                    <a:pt x="364569" y="350685"/>
                  </a:lnTo>
                  <a:lnTo>
                    <a:pt x="0" y="277240"/>
                  </a:lnTo>
                  <a:lnTo>
                    <a:pt x="0" y="0"/>
                  </a:lnTo>
                  <a:lnTo>
                    <a:pt x="386777" y="0"/>
                  </a:lnTo>
                  <a:lnTo>
                    <a:pt x="386901" y="331927"/>
                  </a:lnTo>
                  <a:lnTo>
                    <a:pt x="367717" y="350657"/>
                  </a:lnTo>
                  <a:close/>
                </a:path>
              </a:pathLst>
            </a:custGeom>
            <a:solidFill>
              <a:srgbClr val="156B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7722889" y="8799272"/>
            <a:ext cx="2842260" cy="7073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450" spc="-195" dirty="0">
                <a:solidFill>
                  <a:srgbClr val="FFFFFF"/>
                </a:solidFill>
                <a:latin typeface="Arial Black"/>
                <a:cs typeface="Arial Black"/>
              </a:rPr>
              <a:t>Hardware</a:t>
            </a:r>
            <a:endParaRPr sz="4450">
              <a:latin typeface="Arial Black"/>
              <a:cs typeface="Arial Black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6432483" y="4967565"/>
            <a:ext cx="5527040" cy="860425"/>
          </a:xfrm>
          <a:prstGeom prst="rect">
            <a:avLst/>
          </a:prstGeom>
        </p:spPr>
        <p:txBody>
          <a:bodyPr vert="horz" wrap="square" lIns="0" tIns="73025" rIns="0" bIns="0" rtlCol="0">
            <a:spAutoFit/>
          </a:bodyPr>
          <a:lstStyle/>
          <a:p>
            <a:pPr marL="649605">
              <a:lnSpc>
                <a:spcPct val="100000"/>
              </a:lnSpc>
              <a:spcBef>
                <a:spcPts val="575"/>
              </a:spcBef>
            </a:pPr>
            <a:r>
              <a:rPr sz="4450" spc="-85" dirty="0"/>
              <a:t>Windows</a:t>
            </a:r>
            <a:endParaRPr sz="4450"/>
          </a:p>
        </p:txBody>
      </p:sp>
      <p:grpSp>
        <p:nvGrpSpPr>
          <p:cNvPr id="15" name="object 15"/>
          <p:cNvGrpSpPr/>
          <p:nvPr/>
        </p:nvGrpSpPr>
        <p:grpSpPr>
          <a:xfrm>
            <a:off x="4475743" y="7826368"/>
            <a:ext cx="2797810" cy="1997075"/>
            <a:chOff x="4475743" y="7826368"/>
            <a:chExt cx="2797810" cy="1997075"/>
          </a:xfrm>
        </p:grpSpPr>
        <p:sp>
          <p:nvSpPr>
            <p:cNvPr id="16" name="object 16"/>
            <p:cNvSpPr/>
            <p:nvPr/>
          </p:nvSpPr>
          <p:spPr>
            <a:xfrm>
              <a:off x="4475743" y="9375184"/>
              <a:ext cx="2797810" cy="332740"/>
            </a:xfrm>
            <a:custGeom>
              <a:avLst/>
              <a:gdLst/>
              <a:ahLst/>
              <a:cxnLst/>
              <a:rect l="l" t="t" r="r" b="b"/>
              <a:pathLst>
                <a:path w="2797809" h="332740">
                  <a:moveTo>
                    <a:pt x="2797286" y="332403"/>
                  </a:moveTo>
                  <a:lnTo>
                    <a:pt x="0" y="332403"/>
                  </a:lnTo>
                  <a:lnTo>
                    <a:pt x="182278" y="72480"/>
                  </a:lnTo>
                  <a:lnTo>
                    <a:pt x="213499" y="44261"/>
                  </a:lnTo>
                  <a:lnTo>
                    <a:pt x="260838" y="21223"/>
                  </a:lnTo>
                  <a:lnTo>
                    <a:pt x="317981" y="5693"/>
                  </a:lnTo>
                  <a:lnTo>
                    <a:pt x="378611" y="0"/>
                  </a:lnTo>
                  <a:lnTo>
                    <a:pt x="2418674" y="0"/>
                  </a:lnTo>
                  <a:lnTo>
                    <a:pt x="2479305" y="5693"/>
                  </a:lnTo>
                  <a:lnTo>
                    <a:pt x="2536447" y="21223"/>
                  </a:lnTo>
                  <a:lnTo>
                    <a:pt x="2583786" y="44261"/>
                  </a:lnTo>
                  <a:lnTo>
                    <a:pt x="2615008" y="72480"/>
                  </a:lnTo>
                  <a:lnTo>
                    <a:pt x="2797286" y="332403"/>
                  </a:lnTo>
                  <a:close/>
                </a:path>
              </a:pathLst>
            </a:custGeom>
            <a:solidFill>
              <a:srgbClr val="182B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477135" y="9707587"/>
              <a:ext cx="2794635" cy="116205"/>
            </a:xfrm>
            <a:custGeom>
              <a:avLst/>
              <a:gdLst/>
              <a:ahLst/>
              <a:cxnLst/>
              <a:rect l="l" t="t" r="r" b="b"/>
              <a:pathLst>
                <a:path w="2794634" h="116204">
                  <a:moveTo>
                    <a:pt x="2676152" y="115739"/>
                  </a:moveTo>
                  <a:lnTo>
                    <a:pt x="118350" y="115739"/>
                  </a:lnTo>
                  <a:lnTo>
                    <a:pt x="65846" y="106943"/>
                  </a:lnTo>
                  <a:lnTo>
                    <a:pt x="27015" y="82640"/>
                  </a:lnTo>
                  <a:lnTo>
                    <a:pt x="4264" y="45951"/>
                  </a:lnTo>
                  <a:lnTo>
                    <a:pt x="0" y="0"/>
                  </a:lnTo>
                  <a:lnTo>
                    <a:pt x="2794468" y="0"/>
                  </a:lnTo>
                  <a:lnTo>
                    <a:pt x="2790223" y="45951"/>
                  </a:lnTo>
                  <a:lnTo>
                    <a:pt x="2767482" y="82640"/>
                  </a:lnTo>
                  <a:lnTo>
                    <a:pt x="2728655" y="106943"/>
                  </a:lnTo>
                  <a:lnTo>
                    <a:pt x="2676152" y="115739"/>
                  </a:lnTo>
                  <a:close/>
                </a:path>
              </a:pathLst>
            </a:custGeom>
            <a:solidFill>
              <a:srgbClr val="BAB9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4477135" y="9707587"/>
              <a:ext cx="2764155" cy="116205"/>
            </a:xfrm>
            <a:custGeom>
              <a:avLst/>
              <a:gdLst/>
              <a:ahLst/>
              <a:cxnLst/>
              <a:rect l="l" t="t" r="r" b="b"/>
              <a:pathLst>
                <a:path w="2764154" h="116204">
                  <a:moveTo>
                    <a:pt x="2676152" y="115739"/>
                  </a:moveTo>
                  <a:lnTo>
                    <a:pt x="118350" y="115739"/>
                  </a:lnTo>
                  <a:lnTo>
                    <a:pt x="65846" y="106943"/>
                  </a:lnTo>
                  <a:lnTo>
                    <a:pt x="27015" y="82640"/>
                  </a:lnTo>
                  <a:lnTo>
                    <a:pt x="4264" y="45951"/>
                  </a:lnTo>
                  <a:lnTo>
                    <a:pt x="0" y="0"/>
                  </a:lnTo>
                  <a:lnTo>
                    <a:pt x="2445" y="13719"/>
                  </a:lnTo>
                  <a:lnTo>
                    <a:pt x="20174" y="43901"/>
                  </a:lnTo>
                  <a:lnTo>
                    <a:pt x="68777" y="74083"/>
                  </a:lnTo>
                  <a:lnTo>
                    <a:pt x="163843" y="87802"/>
                  </a:lnTo>
                  <a:lnTo>
                    <a:pt x="2763981" y="84724"/>
                  </a:lnTo>
                  <a:lnTo>
                    <a:pt x="2746863" y="97689"/>
                  </a:lnTo>
                  <a:lnTo>
                    <a:pt x="2726394" y="107448"/>
                  </a:lnTo>
                  <a:lnTo>
                    <a:pt x="2702761" y="113599"/>
                  </a:lnTo>
                  <a:lnTo>
                    <a:pt x="2676152" y="115739"/>
                  </a:lnTo>
                  <a:close/>
                </a:path>
              </a:pathLst>
            </a:custGeom>
            <a:solidFill>
              <a:srgbClr val="78777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4712885" y="7826368"/>
              <a:ext cx="2323465" cy="1528445"/>
            </a:xfrm>
            <a:custGeom>
              <a:avLst/>
              <a:gdLst/>
              <a:ahLst/>
              <a:cxnLst/>
              <a:rect l="l" t="t" r="r" b="b"/>
              <a:pathLst>
                <a:path w="2323465" h="1528445">
                  <a:moveTo>
                    <a:pt x="2177492" y="1528319"/>
                  </a:moveTo>
                  <a:lnTo>
                    <a:pt x="145510" y="1528319"/>
                  </a:lnTo>
                  <a:lnTo>
                    <a:pt x="99518" y="1520929"/>
                  </a:lnTo>
                  <a:lnTo>
                    <a:pt x="59575" y="1500349"/>
                  </a:lnTo>
                  <a:lnTo>
                    <a:pt x="28075" y="1468969"/>
                  </a:lnTo>
                  <a:lnTo>
                    <a:pt x="7418" y="1429176"/>
                  </a:lnTo>
                  <a:lnTo>
                    <a:pt x="0" y="1383358"/>
                  </a:lnTo>
                  <a:lnTo>
                    <a:pt x="0" y="144961"/>
                  </a:lnTo>
                  <a:lnTo>
                    <a:pt x="7418" y="99130"/>
                  </a:lnTo>
                  <a:lnTo>
                    <a:pt x="28075" y="59335"/>
                  </a:lnTo>
                  <a:lnTo>
                    <a:pt x="59575" y="27960"/>
                  </a:lnTo>
                  <a:lnTo>
                    <a:pt x="99518" y="7387"/>
                  </a:lnTo>
                  <a:lnTo>
                    <a:pt x="145510" y="0"/>
                  </a:lnTo>
                  <a:lnTo>
                    <a:pt x="2177492" y="0"/>
                  </a:lnTo>
                  <a:lnTo>
                    <a:pt x="2223484" y="7387"/>
                  </a:lnTo>
                  <a:lnTo>
                    <a:pt x="2263427" y="27960"/>
                  </a:lnTo>
                  <a:lnTo>
                    <a:pt x="2294927" y="59335"/>
                  </a:lnTo>
                  <a:lnTo>
                    <a:pt x="2315584" y="99130"/>
                  </a:lnTo>
                  <a:lnTo>
                    <a:pt x="2323003" y="144961"/>
                  </a:lnTo>
                  <a:lnTo>
                    <a:pt x="2323003" y="1383358"/>
                  </a:lnTo>
                  <a:lnTo>
                    <a:pt x="2315584" y="1429176"/>
                  </a:lnTo>
                  <a:lnTo>
                    <a:pt x="2294927" y="1468969"/>
                  </a:lnTo>
                  <a:lnTo>
                    <a:pt x="2263427" y="1500349"/>
                  </a:lnTo>
                  <a:lnTo>
                    <a:pt x="2223484" y="1520929"/>
                  </a:lnTo>
                  <a:lnTo>
                    <a:pt x="2177492" y="1528319"/>
                  </a:lnTo>
                  <a:close/>
                </a:path>
              </a:pathLst>
            </a:custGeom>
            <a:solidFill>
              <a:srgbClr val="182B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4712885" y="7826368"/>
              <a:ext cx="2294255" cy="1503680"/>
            </a:xfrm>
            <a:custGeom>
              <a:avLst/>
              <a:gdLst/>
              <a:ahLst/>
              <a:cxnLst/>
              <a:rect l="l" t="t" r="r" b="b"/>
              <a:pathLst>
                <a:path w="2294254" h="1503679">
                  <a:moveTo>
                    <a:pt x="64267" y="1503629"/>
                  </a:moveTo>
                  <a:lnTo>
                    <a:pt x="37869" y="1480894"/>
                  </a:lnTo>
                  <a:lnTo>
                    <a:pt x="17594" y="1452511"/>
                  </a:lnTo>
                  <a:lnTo>
                    <a:pt x="4589" y="1419620"/>
                  </a:lnTo>
                  <a:lnTo>
                    <a:pt x="0" y="1383358"/>
                  </a:lnTo>
                  <a:lnTo>
                    <a:pt x="0" y="144961"/>
                  </a:lnTo>
                  <a:lnTo>
                    <a:pt x="7418" y="99130"/>
                  </a:lnTo>
                  <a:lnTo>
                    <a:pt x="28075" y="59335"/>
                  </a:lnTo>
                  <a:lnTo>
                    <a:pt x="59575" y="27960"/>
                  </a:lnTo>
                  <a:lnTo>
                    <a:pt x="99518" y="7387"/>
                  </a:lnTo>
                  <a:lnTo>
                    <a:pt x="145510" y="0"/>
                  </a:lnTo>
                  <a:lnTo>
                    <a:pt x="2177492" y="0"/>
                  </a:lnTo>
                  <a:lnTo>
                    <a:pt x="2212070" y="4183"/>
                  </a:lnTo>
                  <a:lnTo>
                    <a:pt x="2243593" y="16044"/>
                  </a:lnTo>
                  <a:lnTo>
                    <a:pt x="2271144" y="34544"/>
                  </a:lnTo>
                  <a:lnTo>
                    <a:pt x="2293805" y="58647"/>
                  </a:lnTo>
                  <a:lnTo>
                    <a:pt x="2275525" y="48192"/>
                  </a:lnTo>
                  <a:lnTo>
                    <a:pt x="2255726" y="40425"/>
                  </a:lnTo>
                  <a:lnTo>
                    <a:pt x="2234648" y="35589"/>
                  </a:lnTo>
                  <a:lnTo>
                    <a:pt x="2212529" y="33923"/>
                  </a:lnTo>
                  <a:lnTo>
                    <a:pt x="180546" y="33923"/>
                  </a:lnTo>
                  <a:lnTo>
                    <a:pt x="134538" y="41314"/>
                  </a:lnTo>
                  <a:lnTo>
                    <a:pt x="94585" y="61893"/>
                  </a:lnTo>
                  <a:lnTo>
                    <a:pt x="63080" y="93274"/>
                  </a:lnTo>
                  <a:lnTo>
                    <a:pt x="42421" y="133067"/>
                  </a:lnTo>
                  <a:lnTo>
                    <a:pt x="35002" y="178885"/>
                  </a:lnTo>
                  <a:lnTo>
                    <a:pt x="35002" y="1417281"/>
                  </a:lnTo>
                  <a:lnTo>
                    <a:pt x="37025" y="1441085"/>
                  </a:lnTo>
                  <a:lnTo>
                    <a:pt x="42836" y="1463576"/>
                  </a:lnTo>
                  <a:lnTo>
                    <a:pt x="52046" y="1484506"/>
                  </a:lnTo>
                  <a:lnTo>
                    <a:pt x="64267" y="1503629"/>
                  </a:lnTo>
                  <a:close/>
                </a:path>
              </a:pathLst>
            </a:custGeom>
            <a:solidFill>
              <a:srgbClr val="0D18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4809371" y="7996797"/>
              <a:ext cx="2130425" cy="1212850"/>
            </a:xfrm>
            <a:custGeom>
              <a:avLst/>
              <a:gdLst/>
              <a:ahLst/>
              <a:cxnLst/>
              <a:rect l="l" t="t" r="r" b="b"/>
              <a:pathLst>
                <a:path w="2130425" h="1212850">
                  <a:moveTo>
                    <a:pt x="2129996" y="1212556"/>
                  </a:moveTo>
                  <a:lnTo>
                    <a:pt x="0" y="1212556"/>
                  </a:lnTo>
                  <a:lnTo>
                    <a:pt x="0" y="0"/>
                  </a:lnTo>
                  <a:lnTo>
                    <a:pt x="2129996" y="0"/>
                  </a:lnTo>
                  <a:lnTo>
                    <a:pt x="2129996" y="1212556"/>
                  </a:lnTo>
                  <a:close/>
                </a:path>
              </a:pathLst>
            </a:custGeom>
            <a:solidFill>
              <a:srgbClr val="5CC8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4832355" y="8016448"/>
              <a:ext cx="2084070" cy="988694"/>
            </a:xfrm>
            <a:custGeom>
              <a:avLst/>
              <a:gdLst/>
              <a:ahLst/>
              <a:cxnLst/>
              <a:rect l="l" t="t" r="r" b="b"/>
              <a:pathLst>
                <a:path w="2084070" h="988695">
                  <a:moveTo>
                    <a:pt x="0" y="988383"/>
                  </a:moveTo>
                  <a:lnTo>
                    <a:pt x="0" y="0"/>
                  </a:lnTo>
                  <a:lnTo>
                    <a:pt x="2084028" y="0"/>
                  </a:lnTo>
                  <a:lnTo>
                    <a:pt x="2084028" y="597569"/>
                  </a:lnTo>
                  <a:lnTo>
                    <a:pt x="2032545" y="596674"/>
                  </a:lnTo>
                  <a:lnTo>
                    <a:pt x="1981065" y="596173"/>
                  </a:lnTo>
                  <a:lnTo>
                    <a:pt x="1929591" y="596077"/>
                  </a:lnTo>
                  <a:lnTo>
                    <a:pt x="1878126" y="596397"/>
                  </a:lnTo>
                  <a:lnTo>
                    <a:pt x="1826675" y="597145"/>
                  </a:lnTo>
                  <a:lnTo>
                    <a:pt x="1775240" y="598334"/>
                  </a:lnTo>
                  <a:lnTo>
                    <a:pt x="1723826" y="599974"/>
                  </a:lnTo>
                  <a:lnTo>
                    <a:pt x="1672435" y="602077"/>
                  </a:lnTo>
                  <a:lnTo>
                    <a:pt x="1621071" y="604656"/>
                  </a:lnTo>
                  <a:lnTo>
                    <a:pt x="1569739" y="607721"/>
                  </a:lnTo>
                  <a:lnTo>
                    <a:pt x="1518440" y="611285"/>
                  </a:lnTo>
                  <a:lnTo>
                    <a:pt x="1467179" y="615359"/>
                  </a:lnTo>
                  <a:lnTo>
                    <a:pt x="1415960" y="619955"/>
                  </a:lnTo>
                  <a:lnTo>
                    <a:pt x="1364786" y="625085"/>
                  </a:lnTo>
                  <a:lnTo>
                    <a:pt x="1313659" y="630760"/>
                  </a:lnTo>
                  <a:lnTo>
                    <a:pt x="1262585" y="636992"/>
                  </a:lnTo>
                  <a:lnTo>
                    <a:pt x="1211566" y="643792"/>
                  </a:lnTo>
                  <a:lnTo>
                    <a:pt x="1160606" y="651173"/>
                  </a:lnTo>
                  <a:lnTo>
                    <a:pt x="1109708" y="659146"/>
                  </a:lnTo>
                  <a:lnTo>
                    <a:pt x="1058877" y="667723"/>
                  </a:lnTo>
                  <a:lnTo>
                    <a:pt x="1008114" y="676915"/>
                  </a:lnTo>
                  <a:lnTo>
                    <a:pt x="957116" y="686722"/>
                  </a:lnTo>
                  <a:lnTo>
                    <a:pt x="906217" y="697027"/>
                  </a:lnTo>
                  <a:lnTo>
                    <a:pt x="855428" y="707844"/>
                  </a:lnTo>
                  <a:lnTo>
                    <a:pt x="804759" y="719186"/>
                  </a:lnTo>
                  <a:lnTo>
                    <a:pt x="754220" y="731066"/>
                  </a:lnTo>
                  <a:lnTo>
                    <a:pt x="703821" y="743498"/>
                  </a:lnTo>
                  <a:lnTo>
                    <a:pt x="653573" y="756495"/>
                  </a:lnTo>
                  <a:lnTo>
                    <a:pt x="603486" y="770071"/>
                  </a:lnTo>
                  <a:lnTo>
                    <a:pt x="553569" y="784238"/>
                  </a:lnTo>
                  <a:lnTo>
                    <a:pt x="503833" y="799010"/>
                  </a:lnTo>
                  <a:lnTo>
                    <a:pt x="454288" y="814400"/>
                  </a:lnTo>
                  <a:lnTo>
                    <a:pt x="404945" y="830422"/>
                  </a:lnTo>
                  <a:lnTo>
                    <a:pt x="355813" y="847088"/>
                  </a:lnTo>
                  <a:lnTo>
                    <a:pt x="306902" y="864413"/>
                  </a:lnTo>
                  <a:lnTo>
                    <a:pt x="258224" y="882409"/>
                  </a:lnTo>
                  <a:lnTo>
                    <a:pt x="209787" y="901090"/>
                  </a:lnTo>
                  <a:lnTo>
                    <a:pt x="161602" y="920468"/>
                  </a:lnTo>
                  <a:lnTo>
                    <a:pt x="82214" y="953170"/>
                  </a:lnTo>
                  <a:lnTo>
                    <a:pt x="41325" y="970414"/>
                  </a:lnTo>
                  <a:lnTo>
                    <a:pt x="0" y="988383"/>
                  </a:lnTo>
                  <a:close/>
                </a:path>
              </a:pathLst>
            </a:custGeom>
            <a:solidFill>
              <a:srgbClr val="4BA5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12494" y="9322489"/>
              <a:ext cx="2529759" cy="355876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39350" y="7893640"/>
              <a:ext cx="70073" cy="6980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720856" y="7225093"/>
            <a:ext cx="2724150" cy="1362075"/>
            <a:chOff x="7720856" y="7225093"/>
            <a:chExt cx="2724150" cy="1362075"/>
          </a:xfrm>
        </p:grpSpPr>
        <p:sp>
          <p:nvSpPr>
            <p:cNvPr id="3" name="object 3"/>
            <p:cNvSpPr/>
            <p:nvPr/>
          </p:nvSpPr>
          <p:spPr>
            <a:xfrm>
              <a:off x="7720856" y="7225093"/>
              <a:ext cx="2724150" cy="990600"/>
            </a:xfrm>
            <a:custGeom>
              <a:avLst/>
              <a:gdLst/>
              <a:ahLst/>
              <a:cxnLst/>
              <a:rect l="l" t="t" r="r" b="b"/>
              <a:pathLst>
                <a:path w="2724150" h="990600">
                  <a:moveTo>
                    <a:pt x="2724150" y="990600"/>
                  </a:moveTo>
                  <a:lnTo>
                    <a:pt x="0" y="990600"/>
                  </a:lnTo>
                  <a:lnTo>
                    <a:pt x="0" y="771429"/>
                  </a:lnTo>
                  <a:lnTo>
                    <a:pt x="27687" y="744026"/>
                  </a:lnTo>
                  <a:lnTo>
                    <a:pt x="83032" y="664178"/>
                  </a:lnTo>
                  <a:lnTo>
                    <a:pt x="115667" y="572671"/>
                  </a:lnTo>
                  <a:lnTo>
                    <a:pt x="123340" y="475821"/>
                  </a:lnTo>
                  <a:lnTo>
                    <a:pt x="105519" y="380317"/>
                  </a:lnTo>
                  <a:lnTo>
                    <a:pt x="63438" y="292751"/>
                  </a:lnTo>
                  <a:lnTo>
                    <a:pt x="0" y="219170"/>
                  </a:lnTo>
                  <a:lnTo>
                    <a:pt x="0" y="0"/>
                  </a:lnTo>
                  <a:lnTo>
                    <a:pt x="2724150" y="0"/>
                  </a:lnTo>
                  <a:lnTo>
                    <a:pt x="2724150" y="219170"/>
                  </a:lnTo>
                  <a:lnTo>
                    <a:pt x="2696461" y="246573"/>
                  </a:lnTo>
                  <a:lnTo>
                    <a:pt x="2641117" y="326420"/>
                  </a:lnTo>
                  <a:lnTo>
                    <a:pt x="2608482" y="417928"/>
                  </a:lnTo>
                  <a:lnTo>
                    <a:pt x="2600809" y="514777"/>
                  </a:lnTo>
                  <a:lnTo>
                    <a:pt x="2618629" y="610282"/>
                  </a:lnTo>
                  <a:lnTo>
                    <a:pt x="2660711" y="697848"/>
                  </a:lnTo>
                  <a:lnTo>
                    <a:pt x="2724150" y="771429"/>
                  </a:lnTo>
                  <a:lnTo>
                    <a:pt x="2724150" y="990600"/>
                  </a:lnTo>
                  <a:close/>
                </a:path>
              </a:pathLst>
            </a:custGeom>
            <a:solidFill>
              <a:srgbClr val="66BA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968500" y="8215705"/>
              <a:ext cx="2228850" cy="371475"/>
            </a:xfrm>
            <a:custGeom>
              <a:avLst/>
              <a:gdLst/>
              <a:ahLst/>
              <a:cxnLst/>
              <a:rect l="l" t="t" r="r" b="b"/>
              <a:pathLst>
                <a:path w="2228850" h="371475">
                  <a:moveTo>
                    <a:pt x="247650" y="0"/>
                  </a:moveTo>
                  <a:lnTo>
                    <a:pt x="0" y="0"/>
                  </a:lnTo>
                  <a:lnTo>
                    <a:pt x="0" y="371475"/>
                  </a:lnTo>
                  <a:lnTo>
                    <a:pt x="247650" y="371475"/>
                  </a:lnTo>
                  <a:lnTo>
                    <a:pt x="247650" y="0"/>
                  </a:lnTo>
                  <a:close/>
                </a:path>
                <a:path w="2228850" h="371475">
                  <a:moveTo>
                    <a:pt x="742950" y="0"/>
                  </a:moveTo>
                  <a:lnTo>
                    <a:pt x="495300" y="0"/>
                  </a:lnTo>
                  <a:lnTo>
                    <a:pt x="495300" y="371475"/>
                  </a:lnTo>
                  <a:lnTo>
                    <a:pt x="742950" y="371475"/>
                  </a:lnTo>
                  <a:lnTo>
                    <a:pt x="742950" y="0"/>
                  </a:lnTo>
                  <a:close/>
                </a:path>
                <a:path w="2228850" h="371475">
                  <a:moveTo>
                    <a:pt x="1238250" y="0"/>
                  </a:moveTo>
                  <a:lnTo>
                    <a:pt x="990600" y="0"/>
                  </a:lnTo>
                  <a:lnTo>
                    <a:pt x="990600" y="371475"/>
                  </a:lnTo>
                  <a:lnTo>
                    <a:pt x="1238250" y="371475"/>
                  </a:lnTo>
                  <a:lnTo>
                    <a:pt x="1238250" y="0"/>
                  </a:lnTo>
                  <a:close/>
                </a:path>
                <a:path w="2228850" h="371475">
                  <a:moveTo>
                    <a:pt x="1733550" y="0"/>
                  </a:moveTo>
                  <a:lnTo>
                    <a:pt x="1485900" y="0"/>
                  </a:lnTo>
                  <a:lnTo>
                    <a:pt x="1485900" y="371475"/>
                  </a:lnTo>
                  <a:lnTo>
                    <a:pt x="1733550" y="371475"/>
                  </a:lnTo>
                  <a:lnTo>
                    <a:pt x="1733550" y="0"/>
                  </a:lnTo>
                  <a:close/>
                </a:path>
                <a:path w="2228850" h="371475">
                  <a:moveTo>
                    <a:pt x="2228850" y="0"/>
                  </a:moveTo>
                  <a:lnTo>
                    <a:pt x="1981200" y="0"/>
                  </a:lnTo>
                  <a:lnTo>
                    <a:pt x="1981200" y="371475"/>
                  </a:lnTo>
                  <a:lnTo>
                    <a:pt x="2228850" y="371475"/>
                  </a:lnTo>
                  <a:lnTo>
                    <a:pt x="2228850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092325" y="7472755"/>
              <a:ext cx="1981200" cy="495300"/>
            </a:xfrm>
            <a:custGeom>
              <a:avLst/>
              <a:gdLst/>
              <a:ahLst/>
              <a:cxnLst/>
              <a:rect l="l" t="t" r="r" b="b"/>
              <a:pathLst>
                <a:path w="1981200" h="495300">
                  <a:moveTo>
                    <a:pt x="495300" y="57835"/>
                  </a:moveTo>
                  <a:lnTo>
                    <a:pt x="474294" y="15252"/>
                  </a:lnTo>
                  <a:lnTo>
                    <a:pt x="61912" y="0"/>
                  </a:lnTo>
                  <a:lnTo>
                    <a:pt x="57848" y="0"/>
                  </a:lnTo>
                  <a:lnTo>
                    <a:pt x="15252" y="21005"/>
                  </a:lnTo>
                  <a:lnTo>
                    <a:pt x="0" y="437451"/>
                  </a:lnTo>
                  <a:lnTo>
                    <a:pt x="1981" y="449453"/>
                  </a:lnTo>
                  <a:lnTo>
                    <a:pt x="30899" y="487121"/>
                  </a:lnTo>
                  <a:lnTo>
                    <a:pt x="437451" y="495287"/>
                  </a:lnTo>
                  <a:lnTo>
                    <a:pt x="449453" y="493306"/>
                  </a:lnTo>
                  <a:lnTo>
                    <a:pt x="487121" y="464400"/>
                  </a:lnTo>
                  <a:lnTo>
                    <a:pt x="495300" y="57835"/>
                  </a:lnTo>
                  <a:close/>
                </a:path>
                <a:path w="1981200" h="495300">
                  <a:moveTo>
                    <a:pt x="1238250" y="57835"/>
                  </a:moveTo>
                  <a:lnTo>
                    <a:pt x="1217244" y="15252"/>
                  </a:lnTo>
                  <a:lnTo>
                    <a:pt x="804862" y="0"/>
                  </a:lnTo>
                  <a:lnTo>
                    <a:pt x="800798" y="0"/>
                  </a:lnTo>
                  <a:lnTo>
                    <a:pt x="758202" y="21005"/>
                  </a:lnTo>
                  <a:lnTo>
                    <a:pt x="742950" y="437451"/>
                  </a:lnTo>
                  <a:lnTo>
                    <a:pt x="744931" y="449453"/>
                  </a:lnTo>
                  <a:lnTo>
                    <a:pt x="773849" y="487121"/>
                  </a:lnTo>
                  <a:lnTo>
                    <a:pt x="1180401" y="495287"/>
                  </a:lnTo>
                  <a:lnTo>
                    <a:pt x="1192403" y="493306"/>
                  </a:lnTo>
                  <a:lnTo>
                    <a:pt x="1230071" y="464400"/>
                  </a:lnTo>
                  <a:lnTo>
                    <a:pt x="1238250" y="57835"/>
                  </a:lnTo>
                  <a:close/>
                </a:path>
                <a:path w="1981200" h="495300">
                  <a:moveTo>
                    <a:pt x="1981200" y="57835"/>
                  </a:moveTo>
                  <a:lnTo>
                    <a:pt x="1960194" y="15252"/>
                  </a:lnTo>
                  <a:lnTo>
                    <a:pt x="1547812" y="0"/>
                  </a:lnTo>
                  <a:lnTo>
                    <a:pt x="1543748" y="0"/>
                  </a:lnTo>
                  <a:lnTo>
                    <a:pt x="1501152" y="21005"/>
                  </a:lnTo>
                  <a:lnTo>
                    <a:pt x="1485900" y="437451"/>
                  </a:lnTo>
                  <a:lnTo>
                    <a:pt x="1487881" y="449453"/>
                  </a:lnTo>
                  <a:lnTo>
                    <a:pt x="1516799" y="487121"/>
                  </a:lnTo>
                  <a:lnTo>
                    <a:pt x="1923351" y="495287"/>
                  </a:lnTo>
                  <a:lnTo>
                    <a:pt x="1935353" y="493306"/>
                  </a:lnTo>
                  <a:lnTo>
                    <a:pt x="1973021" y="464400"/>
                  </a:lnTo>
                  <a:lnTo>
                    <a:pt x="1981200" y="57835"/>
                  </a:lnTo>
                  <a:close/>
                </a:path>
              </a:pathLst>
            </a:custGeom>
            <a:solidFill>
              <a:srgbClr val="363F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/>
          <p:nvPr/>
        </p:nvSpPr>
        <p:spPr>
          <a:xfrm>
            <a:off x="7075282" y="4349853"/>
            <a:ext cx="4032885" cy="0"/>
          </a:xfrm>
          <a:custGeom>
            <a:avLst/>
            <a:gdLst/>
            <a:ahLst/>
            <a:cxnLst/>
            <a:rect l="l" t="t" r="r" b="b"/>
            <a:pathLst>
              <a:path w="4032884">
                <a:moveTo>
                  <a:pt x="0" y="0"/>
                </a:moveTo>
                <a:lnTo>
                  <a:pt x="4032387" y="0"/>
                </a:lnTo>
              </a:path>
            </a:pathLst>
          </a:custGeom>
          <a:ln w="6667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075282" y="6526986"/>
            <a:ext cx="4032885" cy="0"/>
          </a:xfrm>
          <a:custGeom>
            <a:avLst/>
            <a:gdLst/>
            <a:ahLst/>
            <a:cxnLst/>
            <a:rect l="l" t="t" r="r" b="b"/>
            <a:pathLst>
              <a:path w="4032884">
                <a:moveTo>
                  <a:pt x="0" y="0"/>
                </a:moveTo>
                <a:lnTo>
                  <a:pt x="4032387" y="0"/>
                </a:lnTo>
              </a:path>
            </a:pathLst>
          </a:custGeom>
          <a:ln w="6667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7670366" y="8732587"/>
            <a:ext cx="2842260" cy="7073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450" spc="-195" dirty="0">
                <a:solidFill>
                  <a:srgbClr val="FFFFFF"/>
                </a:solidFill>
                <a:latin typeface="Arial Black"/>
                <a:cs typeface="Arial Black"/>
              </a:rPr>
              <a:t>Hardware</a:t>
            </a:r>
            <a:endParaRPr sz="4450">
              <a:latin typeface="Arial Black"/>
              <a:cs typeface="Arial Black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082239" y="4998993"/>
            <a:ext cx="2575560" cy="773430"/>
          </a:xfrm>
          <a:prstGeom prst="rect">
            <a:avLst/>
          </a:prstGeom>
        </p:spPr>
        <p:txBody>
          <a:bodyPr vert="horz" wrap="square" lIns="0" tIns="419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30"/>
              </a:spcBef>
            </a:pPr>
            <a:r>
              <a:rPr sz="4450" spc="-225" dirty="0">
                <a:solidFill>
                  <a:srgbClr val="FFFFFF"/>
                </a:solidFill>
                <a:latin typeface="Arial Black"/>
                <a:cs typeface="Arial Black"/>
              </a:rPr>
              <a:t>Windows</a:t>
            </a:r>
            <a:endParaRPr sz="4450">
              <a:latin typeface="Arial Black"/>
              <a:cs typeface="Arial Black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6327439" y="2861450"/>
            <a:ext cx="5527040" cy="860425"/>
          </a:xfrm>
          <a:prstGeom prst="rect">
            <a:avLst/>
          </a:prstGeom>
          <a:solidFill>
            <a:srgbClr val="7DD957"/>
          </a:solidFill>
        </p:spPr>
        <p:txBody>
          <a:bodyPr vert="horz" wrap="square" lIns="0" tIns="73025" rIns="0" bIns="0" rtlCol="0">
            <a:spAutoFit/>
          </a:bodyPr>
          <a:lstStyle/>
          <a:p>
            <a:pPr marR="215265" algn="ctr">
              <a:lnSpc>
                <a:spcPct val="100000"/>
              </a:lnSpc>
              <a:spcBef>
                <a:spcPts val="575"/>
              </a:spcBef>
            </a:pPr>
            <a:r>
              <a:rPr sz="4450" spc="-95" dirty="0">
                <a:solidFill>
                  <a:srgbClr val="201138"/>
                </a:solidFill>
              </a:rPr>
              <a:t>Virtualization</a:t>
            </a:r>
            <a:endParaRPr sz="4450"/>
          </a:p>
        </p:txBody>
      </p:sp>
      <p:grpSp>
        <p:nvGrpSpPr>
          <p:cNvPr id="11" name="object 11"/>
          <p:cNvGrpSpPr/>
          <p:nvPr/>
        </p:nvGrpSpPr>
        <p:grpSpPr>
          <a:xfrm>
            <a:off x="4456693" y="7826368"/>
            <a:ext cx="2797810" cy="1997075"/>
            <a:chOff x="4456693" y="7826368"/>
            <a:chExt cx="2797810" cy="1997075"/>
          </a:xfrm>
        </p:grpSpPr>
        <p:sp>
          <p:nvSpPr>
            <p:cNvPr id="12" name="object 12"/>
            <p:cNvSpPr/>
            <p:nvPr/>
          </p:nvSpPr>
          <p:spPr>
            <a:xfrm>
              <a:off x="4456693" y="9375184"/>
              <a:ext cx="2797810" cy="332740"/>
            </a:xfrm>
            <a:custGeom>
              <a:avLst/>
              <a:gdLst/>
              <a:ahLst/>
              <a:cxnLst/>
              <a:rect l="l" t="t" r="r" b="b"/>
              <a:pathLst>
                <a:path w="2797809" h="332740">
                  <a:moveTo>
                    <a:pt x="2797286" y="332403"/>
                  </a:moveTo>
                  <a:lnTo>
                    <a:pt x="0" y="332403"/>
                  </a:lnTo>
                  <a:lnTo>
                    <a:pt x="182278" y="72480"/>
                  </a:lnTo>
                  <a:lnTo>
                    <a:pt x="213499" y="44261"/>
                  </a:lnTo>
                  <a:lnTo>
                    <a:pt x="260838" y="21223"/>
                  </a:lnTo>
                  <a:lnTo>
                    <a:pt x="317981" y="5693"/>
                  </a:lnTo>
                  <a:lnTo>
                    <a:pt x="378611" y="0"/>
                  </a:lnTo>
                  <a:lnTo>
                    <a:pt x="2418674" y="0"/>
                  </a:lnTo>
                  <a:lnTo>
                    <a:pt x="2479305" y="5693"/>
                  </a:lnTo>
                  <a:lnTo>
                    <a:pt x="2536447" y="21223"/>
                  </a:lnTo>
                  <a:lnTo>
                    <a:pt x="2583786" y="44261"/>
                  </a:lnTo>
                  <a:lnTo>
                    <a:pt x="2615008" y="72480"/>
                  </a:lnTo>
                  <a:lnTo>
                    <a:pt x="2797286" y="332403"/>
                  </a:lnTo>
                  <a:close/>
                </a:path>
              </a:pathLst>
            </a:custGeom>
            <a:solidFill>
              <a:srgbClr val="182B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458085" y="9707587"/>
              <a:ext cx="2794635" cy="116205"/>
            </a:xfrm>
            <a:custGeom>
              <a:avLst/>
              <a:gdLst/>
              <a:ahLst/>
              <a:cxnLst/>
              <a:rect l="l" t="t" r="r" b="b"/>
              <a:pathLst>
                <a:path w="2794634" h="116204">
                  <a:moveTo>
                    <a:pt x="2676152" y="115739"/>
                  </a:moveTo>
                  <a:lnTo>
                    <a:pt x="118350" y="115739"/>
                  </a:lnTo>
                  <a:lnTo>
                    <a:pt x="65846" y="106943"/>
                  </a:lnTo>
                  <a:lnTo>
                    <a:pt x="27015" y="82640"/>
                  </a:lnTo>
                  <a:lnTo>
                    <a:pt x="4264" y="45951"/>
                  </a:lnTo>
                  <a:lnTo>
                    <a:pt x="0" y="0"/>
                  </a:lnTo>
                  <a:lnTo>
                    <a:pt x="2794468" y="0"/>
                  </a:lnTo>
                  <a:lnTo>
                    <a:pt x="2790223" y="45951"/>
                  </a:lnTo>
                  <a:lnTo>
                    <a:pt x="2767482" y="82640"/>
                  </a:lnTo>
                  <a:lnTo>
                    <a:pt x="2728655" y="106943"/>
                  </a:lnTo>
                  <a:lnTo>
                    <a:pt x="2676152" y="115739"/>
                  </a:lnTo>
                  <a:close/>
                </a:path>
              </a:pathLst>
            </a:custGeom>
            <a:solidFill>
              <a:srgbClr val="BAB9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458085" y="9707587"/>
              <a:ext cx="2764155" cy="116205"/>
            </a:xfrm>
            <a:custGeom>
              <a:avLst/>
              <a:gdLst/>
              <a:ahLst/>
              <a:cxnLst/>
              <a:rect l="l" t="t" r="r" b="b"/>
              <a:pathLst>
                <a:path w="2764154" h="116204">
                  <a:moveTo>
                    <a:pt x="2676152" y="115739"/>
                  </a:moveTo>
                  <a:lnTo>
                    <a:pt x="118350" y="115739"/>
                  </a:lnTo>
                  <a:lnTo>
                    <a:pt x="65846" y="106943"/>
                  </a:lnTo>
                  <a:lnTo>
                    <a:pt x="27015" y="82640"/>
                  </a:lnTo>
                  <a:lnTo>
                    <a:pt x="4264" y="45951"/>
                  </a:lnTo>
                  <a:lnTo>
                    <a:pt x="0" y="0"/>
                  </a:lnTo>
                  <a:lnTo>
                    <a:pt x="2445" y="13719"/>
                  </a:lnTo>
                  <a:lnTo>
                    <a:pt x="20174" y="43901"/>
                  </a:lnTo>
                  <a:lnTo>
                    <a:pt x="68777" y="74083"/>
                  </a:lnTo>
                  <a:lnTo>
                    <a:pt x="163843" y="87802"/>
                  </a:lnTo>
                  <a:lnTo>
                    <a:pt x="2763981" y="84724"/>
                  </a:lnTo>
                  <a:lnTo>
                    <a:pt x="2746863" y="97689"/>
                  </a:lnTo>
                  <a:lnTo>
                    <a:pt x="2726394" y="107448"/>
                  </a:lnTo>
                  <a:lnTo>
                    <a:pt x="2702761" y="113599"/>
                  </a:lnTo>
                  <a:lnTo>
                    <a:pt x="2676152" y="115739"/>
                  </a:lnTo>
                  <a:close/>
                </a:path>
              </a:pathLst>
            </a:custGeom>
            <a:solidFill>
              <a:srgbClr val="78777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693835" y="7826368"/>
              <a:ext cx="2323465" cy="1528445"/>
            </a:xfrm>
            <a:custGeom>
              <a:avLst/>
              <a:gdLst/>
              <a:ahLst/>
              <a:cxnLst/>
              <a:rect l="l" t="t" r="r" b="b"/>
              <a:pathLst>
                <a:path w="2323465" h="1528445">
                  <a:moveTo>
                    <a:pt x="2177492" y="1528319"/>
                  </a:moveTo>
                  <a:lnTo>
                    <a:pt x="145510" y="1528319"/>
                  </a:lnTo>
                  <a:lnTo>
                    <a:pt x="99518" y="1520929"/>
                  </a:lnTo>
                  <a:lnTo>
                    <a:pt x="59575" y="1500349"/>
                  </a:lnTo>
                  <a:lnTo>
                    <a:pt x="28075" y="1468969"/>
                  </a:lnTo>
                  <a:lnTo>
                    <a:pt x="7418" y="1429176"/>
                  </a:lnTo>
                  <a:lnTo>
                    <a:pt x="0" y="1383358"/>
                  </a:lnTo>
                  <a:lnTo>
                    <a:pt x="0" y="144961"/>
                  </a:lnTo>
                  <a:lnTo>
                    <a:pt x="7418" y="99130"/>
                  </a:lnTo>
                  <a:lnTo>
                    <a:pt x="28075" y="59335"/>
                  </a:lnTo>
                  <a:lnTo>
                    <a:pt x="59575" y="27960"/>
                  </a:lnTo>
                  <a:lnTo>
                    <a:pt x="99518" y="7387"/>
                  </a:lnTo>
                  <a:lnTo>
                    <a:pt x="145510" y="0"/>
                  </a:lnTo>
                  <a:lnTo>
                    <a:pt x="2177492" y="0"/>
                  </a:lnTo>
                  <a:lnTo>
                    <a:pt x="2223484" y="7387"/>
                  </a:lnTo>
                  <a:lnTo>
                    <a:pt x="2263427" y="27960"/>
                  </a:lnTo>
                  <a:lnTo>
                    <a:pt x="2294927" y="59335"/>
                  </a:lnTo>
                  <a:lnTo>
                    <a:pt x="2315584" y="99130"/>
                  </a:lnTo>
                  <a:lnTo>
                    <a:pt x="2323003" y="144961"/>
                  </a:lnTo>
                  <a:lnTo>
                    <a:pt x="2323003" y="1383358"/>
                  </a:lnTo>
                  <a:lnTo>
                    <a:pt x="2315584" y="1429176"/>
                  </a:lnTo>
                  <a:lnTo>
                    <a:pt x="2294927" y="1468969"/>
                  </a:lnTo>
                  <a:lnTo>
                    <a:pt x="2263427" y="1500349"/>
                  </a:lnTo>
                  <a:lnTo>
                    <a:pt x="2223484" y="1520929"/>
                  </a:lnTo>
                  <a:lnTo>
                    <a:pt x="2177492" y="1528319"/>
                  </a:lnTo>
                  <a:close/>
                </a:path>
              </a:pathLst>
            </a:custGeom>
            <a:solidFill>
              <a:srgbClr val="182B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693835" y="7826368"/>
              <a:ext cx="2294255" cy="1503680"/>
            </a:xfrm>
            <a:custGeom>
              <a:avLst/>
              <a:gdLst/>
              <a:ahLst/>
              <a:cxnLst/>
              <a:rect l="l" t="t" r="r" b="b"/>
              <a:pathLst>
                <a:path w="2294254" h="1503679">
                  <a:moveTo>
                    <a:pt x="64267" y="1503629"/>
                  </a:moveTo>
                  <a:lnTo>
                    <a:pt x="37869" y="1480894"/>
                  </a:lnTo>
                  <a:lnTo>
                    <a:pt x="17594" y="1452511"/>
                  </a:lnTo>
                  <a:lnTo>
                    <a:pt x="4589" y="1419620"/>
                  </a:lnTo>
                  <a:lnTo>
                    <a:pt x="0" y="1383358"/>
                  </a:lnTo>
                  <a:lnTo>
                    <a:pt x="0" y="144961"/>
                  </a:lnTo>
                  <a:lnTo>
                    <a:pt x="7418" y="99130"/>
                  </a:lnTo>
                  <a:lnTo>
                    <a:pt x="28075" y="59335"/>
                  </a:lnTo>
                  <a:lnTo>
                    <a:pt x="59575" y="27960"/>
                  </a:lnTo>
                  <a:lnTo>
                    <a:pt x="99518" y="7387"/>
                  </a:lnTo>
                  <a:lnTo>
                    <a:pt x="145510" y="0"/>
                  </a:lnTo>
                  <a:lnTo>
                    <a:pt x="2177492" y="0"/>
                  </a:lnTo>
                  <a:lnTo>
                    <a:pt x="2212070" y="4183"/>
                  </a:lnTo>
                  <a:lnTo>
                    <a:pt x="2243593" y="16044"/>
                  </a:lnTo>
                  <a:lnTo>
                    <a:pt x="2271144" y="34544"/>
                  </a:lnTo>
                  <a:lnTo>
                    <a:pt x="2293805" y="58647"/>
                  </a:lnTo>
                  <a:lnTo>
                    <a:pt x="2275525" y="48192"/>
                  </a:lnTo>
                  <a:lnTo>
                    <a:pt x="2255726" y="40425"/>
                  </a:lnTo>
                  <a:lnTo>
                    <a:pt x="2234648" y="35589"/>
                  </a:lnTo>
                  <a:lnTo>
                    <a:pt x="2212529" y="33923"/>
                  </a:lnTo>
                  <a:lnTo>
                    <a:pt x="180546" y="33923"/>
                  </a:lnTo>
                  <a:lnTo>
                    <a:pt x="134538" y="41314"/>
                  </a:lnTo>
                  <a:lnTo>
                    <a:pt x="94585" y="61893"/>
                  </a:lnTo>
                  <a:lnTo>
                    <a:pt x="63080" y="93274"/>
                  </a:lnTo>
                  <a:lnTo>
                    <a:pt x="42421" y="133067"/>
                  </a:lnTo>
                  <a:lnTo>
                    <a:pt x="35002" y="178885"/>
                  </a:lnTo>
                  <a:lnTo>
                    <a:pt x="35002" y="1417281"/>
                  </a:lnTo>
                  <a:lnTo>
                    <a:pt x="37025" y="1441085"/>
                  </a:lnTo>
                  <a:lnTo>
                    <a:pt x="42836" y="1463576"/>
                  </a:lnTo>
                  <a:lnTo>
                    <a:pt x="52046" y="1484506"/>
                  </a:lnTo>
                  <a:lnTo>
                    <a:pt x="64267" y="1503629"/>
                  </a:lnTo>
                  <a:close/>
                </a:path>
              </a:pathLst>
            </a:custGeom>
            <a:solidFill>
              <a:srgbClr val="0D18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790321" y="7996797"/>
              <a:ext cx="2130425" cy="1212850"/>
            </a:xfrm>
            <a:custGeom>
              <a:avLst/>
              <a:gdLst/>
              <a:ahLst/>
              <a:cxnLst/>
              <a:rect l="l" t="t" r="r" b="b"/>
              <a:pathLst>
                <a:path w="2130425" h="1212850">
                  <a:moveTo>
                    <a:pt x="2129996" y="1212556"/>
                  </a:moveTo>
                  <a:lnTo>
                    <a:pt x="0" y="1212556"/>
                  </a:lnTo>
                  <a:lnTo>
                    <a:pt x="0" y="0"/>
                  </a:lnTo>
                  <a:lnTo>
                    <a:pt x="2129996" y="0"/>
                  </a:lnTo>
                  <a:lnTo>
                    <a:pt x="2129996" y="1212556"/>
                  </a:lnTo>
                  <a:close/>
                </a:path>
              </a:pathLst>
            </a:custGeom>
            <a:solidFill>
              <a:srgbClr val="5CC8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4813305" y="8016448"/>
              <a:ext cx="2084070" cy="988694"/>
            </a:xfrm>
            <a:custGeom>
              <a:avLst/>
              <a:gdLst/>
              <a:ahLst/>
              <a:cxnLst/>
              <a:rect l="l" t="t" r="r" b="b"/>
              <a:pathLst>
                <a:path w="2084070" h="988695">
                  <a:moveTo>
                    <a:pt x="0" y="988383"/>
                  </a:moveTo>
                  <a:lnTo>
                    <a:pt x="0" y="0"/>
                  </a:lnTo>
                  <a:lnTo>
                    <a:pt x="2084028" y="0"/>
                  </a:lnTo>
                  <a:lnTo>
                    <a:pt x="2084028" y="597569"/>
                  </a:lnTo>
                  <a:lnTo>
                    <a:pt x="2032545" y="596674"/>
                  </a:lnTo>
                  <a:lnTo>
                    <a:pt x="1981065" y="596173"/>
                  </a:lnTo>
                  <a:lnTo>
                    <a:pt x="1929591" y="596077"/>
                  </a:lnTo>
                  <a:lnTo>
                    <a:pt x="1878126" y="596397"/>
                  </a:lnTo>
                  <a:lnTo>
                    <a:pt x="1826675" y="597145"/>
                  </a:lnTo>
                  <a:lnTo>
                    <a:pt x="1775240" y="598334"/>
                  </a:lnTo>
                  <a:lnTo>
                    <a:pt x="1723826" y="599974"/>
                  </a:lnTo>
                  <a:lnTo>
                    <a:pt x="1672435" y="602077"/>
                  </a:lnTo>
                  <a:lnTo>
                    <a:pt x="1621071" y="604656"/>
                  </a:lnTo>
                  <a:lnTo>
                    <a:pt x="1569739" y="607721"/>
                  </a:lnTo>
                  <a:lnTo>
                    <a:pt x="1518440" y="611285"/>
                  </a:lnTo>
                  <a:lnTo>
                    <a:pt x="1467179" y="615359"/>
                  </a:lnTo>
                  <a:lnTo>
                    <a:pt x="1415960" y="619955"/>
                  </a:lnTo>
                  <a:lnTo>
                    <a:pt x="1364786" y="625085"/>
                  </a:lnTo>
                  <a:lnTo>
                    <a:pt x="1313659" y="630760"/>
                  </a:lnTo>
                  <a:lnTo>
                    <a:pt x="1262585" y="636992"/>
                  </a:lnTo>
                  <a:lnTo>
                    <a:pt x="1211566" y="643792"/>
                  </a:lnTo>
                  <a:lnTo>
                    <a:pt x="1160606" y="651173"/>
                  </a:lnTo>
                  <a:lnTo>
                    <a:pt x="1109708" y="659146"/>
                  </a:lnTo>
                  <a:lnTo>
                    <a:pt x="1058877" y="667723"/>
                  </a:lnTo>
                  <a:lnTo>
                    <a:pt x="1008114" y="676915"/>
                  </a:lnTo>
                  <a:lnTo>
                    <a:pt x="957116" y="686722"/>
                  </a:lnTo>
                  <a:lnTo>
                    <a:pt x="906217" y="697027"/>
                  </a:lnTo>
                  <a:lnTo>
                    <a:pt x="855428" y="707844"/>
                  </a:lnTo>
                  <a:lnTo>
                    <a:pt x="804759" y="719186"/>
                  </a:lnTo>
                  <a:lnTo>
                    <a:pt x="754220" y="731066"/>
                  </a:lnTo>
                  <a:lnTo>
                    <a:pt x="703821" y="743498"/>
                  </a:lnTo>
                  <a:lnTo>
                    <a:pt x="653573" y="756495"/>
                  </a:lnTo>
                  <a:lnTo>
                    <a:pt x="603486" y="770071"/>
                  </a:lnTo>
                  <a:lnTo>
                    <a:pt x="553569" y="784238"/>
                  </a:lnTo>
                  <a:lnTo>
                    <a:pt x="503833" y="799010"/>
                  </a:lnTo>
                  <a:lnTo>
                    <a:pt x="454288" y="814400"/>
                  </a:lnTo>
                  <a:lnTo>
                    <a:pt x="404945" y="830422"/>
                  </a:lnTo>
                  <a:lnTo>
                    <a:pt x="355813" y="847088"/>
                  </a:lnTo>
                  <a:lnTo>
                    <a:pt x="306902" y="864413"/>
                  </a:lnTo>
                  <a:lnTo>
                    <a:pt x="258224" y="882409"/>
                  </a:lnTo>
                  <a:lnTo>
                    <a:pt x="209787" y="901090"/>
                  </a:lnTo>
                  <a:lnTo>
                    <a:pt x="161602" y="920468"/>
                  </a:lnTo>
                  <a:lnTo>
                    <a:pt x="82214" y="953170"/>
                  </a:lnTo>
                  <a:lnTo>
                    <a:pt x="41325" y="970414"/>
                  </a:lnTo>
                  <a:lnTo>
                    <a:pt x="0" y="988383"/>
                  </a:lnTo>
                  <a:close/>
                </a:path>
              </a:pathLst>
            </a:custGeom>
            <a:solidFill>
              <a:srgbClr val="4BA5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93444" y="9322489"/>
              <a:ext cx="2529759" cy="355876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20300" y="7893640"/>
              <a:ext cx="70073" cy="69808"/>
            </a:xfrm>
            <a:prstGeom prst="rect">
              <a:avLst/>
            </a:prstGeom>
          </p:spPr>
        </p:pic>
      </p:grpSp>
      <p:grpSp>
        <p:nvGrpSpPr>
          <p:cNvPr id="21" name="object 21"/>
          <p:cNvGrpSpPr/>
          <p:nvPr/>
        </p:nvGrpSpPr>
        <p:grpSpPr>
          <a:xfrm>
            <a:off x="6432483" y="4966860"/>
            <a:ext cx="5527040" cy="860425"/>
            <a:chOff x="6432483" y="4966860"/>
            <a:chExt cx="5527040" cy="860425"/>
          </a:xfrm>
        </p:grpSpPr>
        <p:sp>
          <p:nvSpPr>
            <p:cNvPr id="22" name="object 22"/>
            <p:cNvSpPr/>
            <p:nvPr/>
          </p:nvSpPr>
          <p:spPr>
            <a:xfrm>
              <a:off x="6432483" y="4966860"/>
              <a:ext cx="5527040" cy="860425"/>
            </a:xfrm>
            <a:custGeom>
              <a:avLst/>
              <a:gdLst/>
              <a:ahLst/>
              <a:cxnLst/>
              <a:rect l="l" t="t" r="r" b="b"/>
              <a:pathLst>
                <a:path w="5527040" h="860425">
                  <a:moveTo>
                    <a:pt x="5526416" y="860038"/>
                  </a:moveTo>
                  <a:lnTo>
                    <a:pt x="0" y="860038"/>
                  </a:lnTo>
                  <a:lnTo>
                    <a:pt x="0" y="0"/>
                  </a:lnTo>
                  <a:lnTo>
                    <a:pt x="5526416" y="0"/>
                  </a:lnTo>
                  <a:lnTo>
                    <a:pt x="5526416" y="860038"/>
                  </a:lnTo>
                  <a:close/>
                </a:path>
              </a:pathLst>
            </a:custGeom>
            <a:solidFill>
              <a:srgbClr val="FF50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0109882" y="5414280"/>
              <a:ext cx="240665" cy="269875"/>
            </a:xfrm>
            <a:custGeom>
              <a:avLst/>
              <a:gdLst/>
              <a:ahLst/>
              <a:cxnLst/>
              <a:rect l="l" t="t" r="r" b="b"/>
              <a:pathLst>
                <a:path w="240665" h="269875">
                  <a:moveTo>
                    <a:pt x="240048" y="269632"/>
                  </a:moveTo>
                  <a:lnTo>
                    <a:pt x="17372" y="225201"/>
                  </a:lnTo>
                  <a:lnTo>
                    <a:pt x="14945" y="224818"/>
                  </a:lnTo>
                  <a:lnTo>
                    <a:pt x="12660" y="224023"/>
                  </a:lnTo>
                  <a:lnTo>
                    <a:pt x="0" y="207134"/>
                  </a:lnTo>
                  <a:lnTo>
                    <a:pt x="11" y="0"/>
                  </a:lnTo>
                  <a:lnTo>
                    <a:pt x="240048" y="0"/>
                  </a:lnTo>
                  <a:lnTo>
                    <a:pt x="240048" y="269632"/>
                  </a:lnTo>
                  <a:close/>
                </a:path>
              </a:pathLst>
            </a:custGeom>
            <a:solidFill>
              <a:srgbClr val="0794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0109882" y="5114062"/>
              <a:ext cx="240665" cy="269875"/>
            </a:xfrm>
            <a:custGeom>
              <a:avLst/>
              <a:gdLst/>
              <a:ahLst/>
              <a:cxnLst/>
              <a:rect l="l" t="t" r="r" b="b"/>
              <a:pathLst>
                <a:path w="240665" h="269875">
                  <a:moveTo>
                    <a:pt x="240048" y="269784"/>
                  </a:moveTo>
                  <a:lnTo>
                    <a:pt x="11" y="269784"/>
                  </a:lnTo>
                  <a:lnTo>
                    <a:pt x="0" y="62650"/>
                  </a:lnTo>
                  <a:lnTo>
                    <a:pt x="240048" y="0"/>
                  </a:lnTo>
                  <a:lnTo>
                    <a:pt x="240048" y="269784"/>
                  </a:lnTo>
                  <a:close/>
                </a:path>
              </a:pathLst>
            </a:custGeom>
            <a:solidFill>
              <a:srgbClr val="156B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0387371" y="5033162"/>
              <a:ext cx="387350" cy="351155"/>
            </a:xfrm>
            <a:custGeom>
              <a:avLst/>
              <a:gdLst/>
              <a:ahLst/>
              <a:cxnLst/>
              <a:rect l="l" t="t" r="r" b="b"/>
              <a:pathLst>
                <a:path w="387350" h="351154">
                  <a:moveTo>
                    <a:pt x="386777" y="350685"/>
                  </a:moveTo>
                  <a:lnTo>
                    <a:pt x="0" y="350685"/>
                  </a:lnTo>
                  <a:lnTo>
                    <a:pt x="0" y="73444"/>
                  </a:lnTo>
                  <a:lnTo>
                    <a:pt x="364569" y="0"/>
                  </a:lnTo>
                  <a:lnTo>
                    <a:pt x="367717" y="27"/>
                  </a:lnTo>
                  <a:lnTo>
                    <a:pt x="386902" y="18757"/>
                  </a:lnTo>
                  <a:lnTo>
                    <a:pt x="386777" y="350685"/>
                  </a:lnTo>
                  <a:close/>
                </a:path>
              </a:pathLst>
            </a:custGeom>
            <a:solidFill>
              <a:srgbClr val="0794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0387371" y="5414280"/>
              <a:ext cx="387350" cy="351155"/>
            </a:xfrm>
            <a:custGeom>
              <a:avLst/>
              <a:gdLst/>
              <a:ahLst/>
              <a:cxnLst/>
              <a:rect l="l" t="t" r="r" b="b"/>
              <a:pathLst>
                <a:path w="387350" h="351154">
                  <a:moveTo>
                    <a:pt x="367717" y="350657"/>
                  </a:moveTo>
                  <a:lnTo>
                    <a:pt x="364569" y="350685"/>
                  </a:lnTo>
                  <a:lnTo>
                    <a:pt x="0" y="277240"/>
                  </a:lnTo>
                  <a:lnTo>
                    <a:pt x="0" y="0"/>
                  </a:lnTo>
                  <a:lnTo>
                    <a:pt x="386777" y="0"/>
                  </a:lnTo>
                  <a:lnTo>
                    <a:pt x="386901" y="331927"/>
                  </a:lnTo>
                  <a:lnTo>
                    <a:pt x="367717" y="350657"/>
                  </a:lnTo>
                  <a:close/>
                </a:path>
              </a:pathLst>
            </a:custGeom>
            <a:solidFill>
              <a:srgbClr val="156B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6432483" y="4966860"/>
            <a:ext cx="5527040" cy="860425"/>
          </a:xfrm>
          <a:prstGeom prst="rect">
            <a:avLst/>
          </a:prstGeom>
        </p:spPr>
        <p:txBody>
          <a:bodyPr vert="horz" wrap="square" lIns="0" tIns="73025" rIns="0" bIns="0" rtlCol="0">
            <a:spAutoFit/>
          </a:bodyPr>
          <a:lstStyle/>
          <a:p>
            <a:pPr marL="649605">
              <a:lnSpc>
                <a:spcPct val="100000"/>
              </a:lnSpc>
              <a:spcBef>
                <a:spcPts val="575"/>
              </a:spcBef>
            </a:pPr>
            <a:r>
              <a:rPr sz="4450" spc="-85" dirty="0">
                <a:solidFill>
                  <a:srgbClr val="FFFFFF"/>
                </a:solidFill>
                <a:latin typeface="Arial Black"/>
                <a:cs typeface="Arial Black"/>
              </a:rPr>
              <a:t>Windows</a:t>
            </a:r>
            <a:endParaRPr sz="445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720856" y="7225093"/>
            <a:ext cx="2724150" cy="1362075"/>
            <a:chOff x="7720856" y="7225093"/>
            <a:chExt cx="2724150" cy="1362075"/>
          </a:xfrm>
        </p:grpSpPr>
        <p:sp>
          <p:nvSpPr>
            <p:cNvPr id="3" name="object 3"/>
            <p:cNvSpPr/>
            <p:nvPr/>
          </p:nvSpPr>
          <p:spPr>
            <a:xfrm>
              <a:off x="7720856" y="7225093"/>
              <a:ext cx="2724150" cy="990600"/>
            </a:xfrm>
            <a:custGeom>
              <a:avLst/>
              <a:gdLst/>
              <a:ahLst/>
              <a:cxnLst/>
              <a:rect l="l" t="t" r="r" b="b"/>
              <a:pathLst>
                <a:path w="2724150" h="990600">
                  <a:moveTo>
                    <a:pt x="2724150" y="990600"/>
                  </a:moveTo>
                  <a:lnTo>
                    <a:pt x="0" y="990600"/>
                  </a:lnTo>
                  <a:lnTo>
                    <a:pt x="0" y="771429"/>
                  </a:lnTo>
                  <a:lnTo>
                    <a:pt x="27687" y="744026"/>
                  </a:lnTo>
                  <a:lnTo>
                    <a:pt x="83032" y="664178"/>
                  </a:lnTo>
                  <a:lnTo>
                    <a:pt x="115667" y="572671"/>
                  </a:lnTo>
                  <a:lnTo>
                    <a:pt x="123340" y="475821"/>
                  </a:lnTo>
                  <a:lnTo>
                    <a:pt x="105519" y="380317"/>
                  </a:lnTo>
                  <a:lnTo>
                    <a:pt x="63438" y="292751"/>
                  </a:lnTo>
                  <a:lnTo>
                    <a:pt x="0" y="219170"/>
                  </a:lnTo>
                  <a:lnTo>
                    <a:pt x="0" y="0"/>
                  </a:lnTo>
                  <a:lnTo>
                    <a:pt x="2724150" y="0"/>
                  </a:lnTo>
                  <a:lnTo>
                    <a:pt x="2724150" y="219170"/>
                  </a:lnTo>
                  <a:lnTo>
                    <a:pt x="2696461" y="246573"/>
                  </a:lnTo>
                  <a:lnTo>
                    <a:pt x="2641117" y="326420"/>
                  </a:lnTo>
                  <a:lnTo>
                    <a:pt x="2608482" y="417928"/>
                  </a:lnTo>
                  <a:lnTo>
                    <a:pt x="2600809" y="514777"/>
                  </a:lnTo>
                  <a:lnTo>
                    <a:pt x="2618629" y="610282"/>
                  </a:lnTo>
                  <a:lnTo>
                    <a:pt x="2660711" y="697848"/>
                  </a:lnTo>
                  <a:lnTo>
                    <a:pt x="2724150" y="771429"/>
                  </a:lnTo>
                  <a:lnTo>
                    <a:pt x="2724150" y="990600"/>
                  </a:lnTo>
                  <a:close/>
                </a:path>
              </a:pathLst>
            </a:custGeom>
            <a:solidFill>
              <a:srgbClr val="66BA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968500" y="8215705"/>
              <a:ext cx="2228850" cy="371475"/>
            </a:xfrm>
            <a:custGeom>
              <a:avLst/>
              <a:gdLst/>
              <a:ahLst/>
              <a:cxnLst/>
              <a:rect l="l" t="t" r="r" b="b"/>
              <a:pathLst>
                <a:path w="2228850" h="371475">
                  <a:moveTo>
                    <a:pt x="247650" y="0"/>
                  </a:moveTo>
                  <a:lnTo>
                    <a:pt x="0" y="0"/>
                  </a:lnTo>
                  <a:lnTo>
                    <a:pt x="0" y="371475"/>
                  </a:lnTo>
                  <a:lnTo>
                    <a:pt x="247650" y="371475"/>
                  </a:lnTo>
                  <a:lnTo>
                    <a:pt x="247650" y="0"/>
                  </a:lnTo>
                  <a:close/>
                </a:path>
                <a:path w="2228850" h="371475">
                  <a:moveTo>
                    <a:pt x="742950" y="0"/>
                  </a:moveTo>
                  <a:lnTo>
                    <a:pt x="495300" y="0"/>
                  </a:lnTo>
                  <a:lnTo>
                    <a:pt x="495300" y="371475"/>
                  </a:lnTo>
                  <a:lnTo>
                    <a:pt x="742950" y="371475"/>
                  </a:lnTo>
                  <a:lnTo>
                    <a:pt x="742950" y="0"/>
                  </a:lnTo>
                  <a:close/>
                </a:path>
                <a:path w="2228850" h="371475">
                  <a:moveTo>
                    <a:pt x="1238250" y="0"/>
                  </a:moveTo>
                  <a:lnTo>
                    <a:pt x="990600" y="0"/>
                  </a:lnTo>
                  <a:lnTo>
                    <a:pt x="990600" y="371475"/>
                  </a:lnTo>
                  <a:lnTo>
                    <a:pt x="1238250" y="371475"/>
                  </a:lnTo>
                  <a:lnTo>
                    <a:pt x="1238250" y="0"/>
                  </a:lnTo>
                  <a:close/>
                </a:path>
                <a:path w="2228850" h="371475">
                  <a:moveTo>
                    <a:pt x="1733550" y="0"/>
                  </a:moveTo>
                  <a:lnTo>
                    <a:pt x="1485900" y="0"/>
                  </a:lnTo>
                  <a:lnTo>
                    <a:pt x="1485900" y="371475"/>
                  </a:lnTo>
                  <a:lnTo>
                    <a:pt x="1733550" y="371475"/>
                  </a:lnTo>
                  <a:lnTo>
                    <a:pt x="1733550" y="0"/>
                  </a:lnTo>
                  <a:close/>
                </a:path>
                <a:path w="2228850" h="371475">
                  <a:moveTo>
                    <a:pt x="2228850" y="0"/>
                  </a:moveTo>
                  <a:lnTo>
                    <a:pt x="1981200" y="0"/>
                  </a:lnTo>
                  <a:lnTo>
                    <a:pt x="1981200" y="371475"/>
                  </a:lnTo>
                  <a:lnTo>
                    <a:pt x="2228850" y="371475"/>
                  </a:lnTo>
                  <a:lnTo>
                    <a:pt x="2228850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092325" y="7472755"/>
              <a:ext cx="1981200" cy="495300"/>
            </a:xfrm>
            <a:custGeom>
              <a:avLst/>
              <a:gdLst/>
              <a:ahLst/>
              <a:cxnLst/>
              <a:rect l="l" t="t" r="r" b="b"/>
              <a:pathLst>
                <a:path w="1981200" h="495300">
                  <a:moveTo>
                    <a:pt x="495300" y="57835"/>
                  </a:moveTo>
                  <a:lnTo>
                    <a:pt x="474294" y="15252"/>
                  </a:lnTo>
                  <a:lnTo>
                    <a:pt x="61912" y="0"/>
                  </a:lnTo>
                  <a:lnTo>
                    <a:pt x="57848" y="0"/>
                  </a:lnTo>
                  <a:lnTo>
                    <a:pt x="15252" y="21005"/>
                  </a:lnTo>
                  <a:lnTo>
                    <a:pt x="0" y="437451"/>
                  </a:lnTo>
                  <a:lnTo>
                    <a:pt x="1981" y="449453"/>
                  </a:lnTo>
                  <a:lnTo>
                    <a:pt x="30899" y="487121"/>
                  </a:lnTo>
                  <a:lnTo>
                    <a:pt x="437451" y="495287"/>
                  </a:lnTo>
                  <a:lnTo>
                    <a:pt x="449453" y="493306"/>
                  </a:lnTo>
                  <a:lnTo>
                    <a:pt x="487121" y="464400"/>
                  </a:lnTo>
                  <a:lnTo>
                    <a:pt x="495300" y="57835"/>
                  </a:lnTo>
                  <a:close/>
                </a:path>
                <a:path w="1981200" h="495300">
                  <a:moveTo>
                    <a:pt x="1238250" y="57835"/>
                  </a:moveTo>
                  <a:lnTo>
                    <a:pt x="1217244" y="15252"/>
                  </a:lnTo>
                  <a:lnTo>
                    <a:pt x="804862" y="0"/>
                  </a:lnTo>
                  <a:lnTo>
                    <a:pt x="800798" y="0"/>
                  </a:lnTo>
                  <a:lnTo>
                    <a:pt x="758202" y="21005"/>
                  </a:lnTo>
                  <a:lnTo>
                    <a:pt x="742950" y="437451"/>
                  </a:lnTo>
                  <a:lnTo>
                    <a:pt x="744931" y="449453"/>
                  </a:lnTo>
                  <a:lnTo>
                    <a:pt x="773849" y="487121"/>
                  </a:lnTo>
                  <a:lnTo>
                    <a:pt x="1180401" y="495287"/>
                  </a:lnTo>
                  <a:lnTo>
                    <a:pt x="1192403" y="493306"/>
                  </a:lnTo>
                  <a:lnTo>
                    <a:pt x="1230071" y="464400"/>
                  </a:lnTo>
                  <a:lnTo>
                    <a:pt x="1238250" y="57835"/>
                  </a:lnTo>
                  <a:close/>
                </a:path>
                <a:path w="1981200" h="495300">
                  <a:moveTo>
                    <a:pt x="1981200" y="57835"/>
                  </a:moveTo>
                  <a:lnTo>
                    <a:pt x="1960194" y="15252"/>
                  </a:lnTo>
                  <a:lnTo>
                    <a:pt x="1547812" y="0"/>
                  </a:lnTo>
                  <a:lnTo>
                    <a:pt x="1543748" y="0"/>
                  </a:lnTo>
                  <a:lnTo>
                    <a:pt x="1501152" y="21005"/>
                  </a:lnTo>
                  <a:lnTo>
                    <a:pt x="1485900" y="437451"/>
                  </a:lnTo>
                  <a:lnTo>
                    <a:pt x="1487881" y="449453"/>
                  </a:lnTo>
                  <a:lnTo>
                    <a:pt x="1516799" y="487121"/>
                  </a:lnTo>
                  <a:lnTo>
                    <a:pt x="1923351" y="495287"/>
                  </a:lnTo>
                  <a:lnTo>
                    <a:pt x="1935353" y="493306"/>
                  </a:lnTo>
                  <a:lnTo>
                    <a:pt x="1973021" y="464400"/>
                  </a:lnTo>
                  <a:lnTo>
                    <a:pt x="1981200" y="57835"/>
                  </a:lnTo>
                  <a:close/>
                </a:path>
              </a:pathLst>
            </a:custGeom>
            <a:solidFill>
              <a:srgbClr val="363F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/>
          <p:nvPr/>
        </p:nvSpPr>
        <p:spPr>
          <a:xfrm>
            <a:off x="7075282" y="4349853"/>
            <a:ext cx="4032885" cy="0"/>
          </a:xfrm>
          <a:custGeom>
            <a:avLst/>
            <a:gdLst/>
            <a:ahLst/>
            <a:cxnLst/>
            <a:rect l="l" t="t" r="r" b="b"/>
            <a:pathLst>
              <a:path w="4032884">
                <a:moveTo>
                  <a:pt x="0" y="0"/>
                </a:moveTo>
                <a:lnTo>
                  <a:pt x="4032387" y="0"/>
                </a:lnTo>
              </a:path>
            </a:pathLst>
          </a:custGeom>
          <a:ln w="6667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075282" y="6526986"/>
            <a:ext cx="4032885" cy="0"/>
          </a:xfrm>
          <a:custGeom>
            <a:avLst/>
            <a:gdLst/>
            <a:ahLst/>
            <a:cxnLst/>
            <a:rect l="l" t="t" r="r" b="b"/>
            <a:pathLst>
              <a:path w="4032884">
                <a:moveTo>
                  <a:pt x="0" y="0"/>
                </a:moveTo>
                <a:lnTo>
                  <a:pt x="4032387" y="0"/>
                </a:lnTo>
              </a:path>
            </a:pathLst>
          </a:custGeom>
          <a:ln w="6667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432483" y="4967565"/>
            <a:ext cx="5527040" cy="41275"/>
          </a:xfrm>
          <a:custGeom>
            <a:avLst/>
            <a:gdLst/>
            <a:ahLst/>
            <a:cxnLst/>
            <a:rect l="l" t="t" r="r" b="b"/>
            <a:pathLst>
              <a:path w="5527040" h="41275">
                <a:moveTo>
                  <a:pt x="0" y="40835"/>
                </a:moveTo>
                <a:lnTo>
                  <a:pt x="5526416" y="40835"/>
                </a:lnTo>
                <a:lnTo>
                  <a:pt x="5526416" y="0"/>
                </a:lnTo>
                <a:lnTo>
                  <a:pt x="0" y="0"/>
                </a:lnTo>
                <a:lnTo>
                  <a:pt x="0" y="40835"/>
                </a:lnTo>
                <a:close/>
              </a:path>
            </a:pathLst>
          </a:custGeom>
          <a:solidFill>
            <a:srgbClr val="FFA6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075282" y="2404057"/>
            <a:ext cx="4032885" cy="0"/>
          </a:xfrm>
          <a:custGeom>
            <a:avLst/>
            <a:gdLst/>
            <a:ahLst/>
            <a:cxnLst/>
            <a:rect l="l" t="t" r="r" b="b"/>
            <a:pathLst>
              <a:path w="4032884">
                <a:moveTo>
                  <a:pt x="0" y="0"/>
                </a:moveTo>
                <a:lnTo>
                  <a:pt x="4032387" y="0"/>
                </a:lnTo>
              </a:path>
            </a:pathLst>
          </a:custGeom>
          <a:ln w="6667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0" name="object 10"/>
          <p:cNvGrpSpPr/>
          <p:nvPr/>
        </p:nvGrpSpPr>
        <p:grpSpPr>
          <a:xfrm>
            <a:off x="6327439" y="915654"/>
            <a:ext cx="5527040" cy="860425"/>
            <a:chOff x="6327439" y="915654"/>
            <a:chExt cx="5527040" cy="860425"/>
          </a:xfrm>
        </p:grpSpPr>
        <p:sp>
          <p:nvSpPr>
            <p:cNvPr id="11" name="object 11"/>
            <p:cNvSpPr/>
            <p:nvPr/>
          </p:nvSpPr>
          <p:spPr>
            <a:xfrm>
              <a:off x="6327439" y="915654"/>
              <a:ext cx="5527040" cy="860425"/>
            </a:xfrm>
            <a:custGeom>
              <a:avLst/>
              <a:gdLst/>
              <a:ahLst/>
              <a:cxnLst/>
              <a:rect l="l" t="t" r="r" b="b"/>
              <a:pathLst>
                <a:path w="5527040" h="860425">
                  <a:moveTo>
                    <a:pt x="5526416" y="860038"/>
                  </a:moveTo>
                  <a:lnTo>
                    <a:pt x="0" y="860038"/>
                  </a:lnTo>
                  <a:lnTo>
                    <a:pt x="0" y="0"/>
                  </a:lnTo>
                  <a:lnTo>
                    <a:pt x="5526416" y="0"/>
                  </a:lnTo>
                  <a:lnTo>
                    <a:pt x="5526416" y="86003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393679" y="1481327"/>
              <a:ext cx="701039" cy="268223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10562418" y="993659"/>
              <a:ext cx="399415" cy="636905"/>
            </a:xfrm>
            <a:custGeom>
              <a:avLst/>
              <a:gdLst/>
              <a:ahLst/>
              <a:cxnLst/>
              <a:rect l="l" t="t" r="r" b="b"/>
              <a:pathLst>
                <a:path w="399415" h="636905">
                  <a:moveTo>
                    <a:pt x="120000" y="636650"/>
                  </a:moveTo>
                  <a:lnTo>
                    <a:pt x="63466" y="599057"/>
                  </a:lnTo>
                  <a:lnTo>
                    <a:pt x="19437" y="537791"/>
                  </a:lnTo>
                  <a:lnTo>
                    <a:pt x="368" y="471272"/>
                  </a:lnTo>
                  <a:lnTo>
                    <a:pt x="0" y="424858"/>
                  </a:lnTo>
                  <a:lnTo>
                    <a:pt x="7560" y="375005"/>
                  </a:lnTo>
                  <a:lnTo>
                    <a:pt x="24411" y="325713"/>
                  </a:lnTo>
                  <a:lnTo>
                    <a:pt x="51917" y="280980"/>
                  </a:lnTo>
                  <a:lnTo>
                    <a:pt x="72333" y="253355"/>
                  </a:lnTo>
                  <a:lnTo>
                    <a:pt x="85321" y="228188"/>
                  </a:lnTo>
                  <a:lnTo>
                    <a:pt x="92606" y="203452"/>
                  </a:lnTo>
                  <a:lnTo>
                    <a:pt x="95918" y="177116"/>
                  </a:lnTo>
                  <a:lnTo>
                    <a:pt x="94906" y="150017"/>
                  </a:lnTo>
                  <a:lnTo>
                    <a:pt x="93435" y="114562"/>
                  </a:lnTo>
                  <a:lnTo>
                    <a:pt x="96609" y="76293"/>
                  </a:lnTo>
                  <a:lnTo>
                    <a:pt x="109536" y="40749"/>
                  </a:lnTo>
                  <a:lnTo>
                    <a:pt x="137323" y="13471"/>
                  </a:lnTo>
                  <a:lnTo>
                    <a:pt x="185075" y="0"/>
                  </a:lnTo>
                  <a:lnTo>
                    <a:pt x="235328" y="5018"/>
                  </a:lnTo>
                  <a:lnTo>
                    <a:pt x="268091" y="26332"/>
                  </a:lnTo>
                  <a:lnTo>
                    <a:pt x="287060" y="58817"/>
                  </a:lnTo>
                  <a:lnTo>
                    <a:pt x="295934" y="97348"/>
                  </a:lnTo>
                  <a:lnTo>
                    <a:pt x="298411" y="136800"/>
                  </a:lnTo>
                  <a:lnTo>
                    <a:pt x="298189" y="172050"/>
                  </a:lnTo>
                  <a:lnTo>
                    <a:pt x="304492" y="208037"/>
                  </a:lnTo>
                  <a:lnTo>
                    <a:pt x="320864" y="238670"/>
                  </a:lnTo>
                  <a:lnTo>
                    <a:pt x="342423" y="267144"/>
                  </a:lnTo>
                  <a:lnTo>
                    <a:pt x="364291" y="296656"/>
                  </a:lnTo>
                  <a:lnTo>
                    <a:pt x="384790" y="338692"/>
                  </a:lnTo>
                  <a:lnTo>
                    <a:pt x="396348" y="386680"/>
                  </a:lnTo>
                  <a:lnTo>
                    <a:pt x="399048" y="437433"/>
                  </a:lnTo>
                  <a:lnTo>
                    <a:pt x="392977" y="487763"/>
                  </a:lnTo>
                  <a:lnTo>
                    <a:pt x="378219" y="534485"/>
                  </a:lnTo>
                  <a:lnTo>
                    <a:pt x="354859" y="574410"/>
                  </a:lnTo>
                  <a:lnTo>
                    <a:pt x="304383" y="619722"/>
                  </a:lnTo>
                  <a:lnTo>
                    <a:pt x="258640" y="633180"/>
                  </a:lnTo>
                  <a:lnTo>
                    <a:pt x="218560" y="630615"/>
                  </a:lnTo>
                  <a:lnTo>
                    <a:pt x="185075" y="627859"/>
                  </a:lnTo>
                  <a:lnTo>
                    <a:pt x="147677" y="633038"/>
                  </a:lnTo>
                  <a:lnTo>
                    <a:pt x="120000" y="6366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853950" y="1290323"/>
              <a:ext cx="85111" cy="229560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10847098" y="1229881"/>
              <a:ext cx="128270" cy="302895"/>
            </a:xfrm>
            <a:custGeom>
              <a:avLst/>
              <a:gdLst/>
              <a:ahLst/>
              <a:cxnLst/>
              <a:rect l="l" t="t" r="r" b="b"/>
              <a:pathLst>
                <a:path w="128270" h="302894">
                  <a:moveTo>
                    <a:pt x="56544" y="302473"/>
                  </a:moveTo>
                  <a:lnTo>
                    <a:pt x="31179" y="288395"/>
                  </a:lnTo>
                  <a:lnTo>
                    <a:pt x="17305" y="264734"/>
                  </a:lnTo>
                  <a:lnTo>
                    <a:pt x="25250" y="244233"/>
                  </a:lnTo>
                  <a:lnTo>
                    <a:pt x="62714" y="203155"/>
                  </a:lnTo>
                  <a:lnTo>
                    <a:pt x="72236" y="158937"/>
                  </a:lnTo>
                  <a:lnTo>
                    <a:pt x="62470" y="116508"/>
                  </a:lnTo>
                  <a:lnTo>
                    <a:pt x="42075" y="80801"/>
                  </a:lnTo>
                  <a:lnTo>
                    <a:pt x="19706" y="56747"/>
                  </a:lnTo>
                  <a:lnTo>
                    <a:pt x="0" y="30460"/>
                  </a:lnTo>
                  <a:lnTo>
                    <a:pt x="1455" y="8493"/>
                  </a:lnTo>
                  <a:lnTo>
                    <a:pt x="17511" y="0"/>
                  </a:lnTo>
                  <a:lnTo>
                    <a:pt x="41606" y="14133"/>
                  </a:lnTo>
                  <a:lnTo>
                    <a:pt x="79803" y="60782"/>
                  </a:lnTo>
                  <a:lnTo>
                    <a:pt x="100590" y="92857"/>
                  </a:lnTo>
                  <a:lnTo>
                    <a:pt x="117890" y="129214"/>
                  </a:lnTo>
                  <a:lnTo>
                    <a:pt x="128247" y="168692"/>
                  </a:lnTo>
                  <a:lnTo>
                    <a:pt x="128202" y="210128"/>
                  </a:lnTo>
                  <a:lnTo>
                    <a:pt x="114297" y="252358"/>
                  </a:lnTo>
                  <a:lnTo>
                    <a:pt x="83074" y="294221"/>
                  </a:lnTo>
                  <a:lnTo>
                    <a:pt x="56544" y="30247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0847098" y="1229881"/>
              <a:ext cx="128270" cy="302895"/>
            </a:xfrm>
            <a:custGeom>
              <a:avLst/>
              <a:gdLst/>
              <a:ahLst/>
              <a:cxnLst/>
              <a:rect l="l" t="t" r="r" b="b"/>
              <a:pathLst>
                <a:path w="128270" h="302894">
                  <a:moveTo>
                    <a:pt x="19706" y="56747"/>
                  </a:moveTo>
                  <a:lnTo>
                    <a:pt x="42075" y="80801"/>
                  </a:lnTo>
                  <a:lnTo>
                    <a:pt x="62470" y="116508"/>
                  </a:lnTo>
                  <a:lnTo>
                    <a:pt x="72236" y="158937"/>
                  </a:lnTo>
                  <a:lnTo>
                    <a:pt x="62714" y="203155"/>
                  </a:lnTo>
                  <a:lnTo>
                    <a:pt x="25250" y="244233"/>
                  </a:lnTo>
                  <a:lnTo>
                    <a:pt x="17305" y="264734"/>
                  </a:lnTo>
                  <a:lnTo>
                    <a:pt x="31179" y="288395"/>
                  </a:lnTo>
                  <a:lnTo>
                    <a:pt x="56544" y="302473"/>
                  </a:lnTo>
                  <a:lnTo>
                    <a:pt x="83074" y="294221"/>
                  </a:lnTo>
                  <a:lnTo>
                    <a:pt x="114297" y="252358"/>
                  </a:lnTo>
                  <a:lnTo>
                    <a:pt x="128202" y="210128"/>
                  </a:lnTo>
                  <a:lnTo>
                    <a:pt x="128247" y="168692"/>
                  </a:lnTo>
                  <a:lnTo>
                    <a:pt x="117890" y="129214"/>
                  </a:lnTo>
                  <a:lnTo>
                    <a:pt x="100590" y="92857"/>
                  </a:lnTo>
                  <a:lnTo>
                    <a:pt x="79803" y="60782"/>
                  </a:lnTo>
                  <a:lnTo>
                    <a:pt x="41606" y="14133"/>
                  </a:lnTo>
                  <a:lnTo>
                    <a:pt x="17511" y="0"/>
                  </a:lnTo>
                  <a:lnTo>
                    <a:pt x="1455" y="8493"/>
                  </a:lnTo>
                  <a:lnTo>
                    <a:pt x="0" y="30460"/>
                  </a:lnTo>
                  <a:lnTo>
                    <a:pt x="19706" y="5674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666858" y="1000797"/>
              <a:ext cx="150901" cy="171822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10681132" y="1112278"/>
              <a:ext cx="106680" cy="47625"/>
            </a:xfrm>
            <a:custGeom>
              <a:avLst/>
              <a:gdLst/>
              <a:ahLst/>
              <a:cxnLst/>
              <a:rect l="l" t="t" r="r" b="b"/>
              <a:pathLst>
                <a:path w="106679" h="47625">
                  <a:moveTo>
                    <a:pt x="24180" y="34556"/>
                  </a:moveTo>
                  <a:lnTo>
                    <a:pt x="23037" y="23723"/>
                  </a:lnTo>
                  <a:lnTo>
                    <a:pt x="21882" y="12903"/>
                  </a:lnTo>
                  <a:lnTo>
                    <a:pt x="16129" y="4838"/>
                  </a:lnTo>
                  <a:lnTo>
                    <a:pt x="10134" y="5524"/>
                  </a:lnTo>
                  <a:lnTo>
                    <a:pt x="4152" y="6451"/>
                  </a:lnTo>
                  <a:lnTo>
                    <a:pt x="0" y="15659"/>
                  </a:lnTo>
                  <a:lnTo>
                    <a:pt x="2311" y="37312"/>
                  </a:lnTo>
                  <a:lnTo>
                    <a:pt x="8064" y="45377"/>
                  </a:lnTo>
                  <a:lnTo>
                    <a:pt x="14058" y="44678"/>
                  </a:lnTo>
                  <a:lnTo>
                    <a:pt x="20040" y="43764"/>
                  </a:lnTo>
                  <a:lnTo>
                    <a:pt x="24180" y="34556"/>
                  </a:lnTo>
                  <a:close/>
                </a:path>
                <a:path w="106679" h="47625">
                  <a:moveTo>
                    <a:pt x="106667" y="23723"/>
                  </a:moveTo>
                  <a:lnTo>
                    <a:pt x="105664" y="14478"/>
                  </a:lnTo>
                  <a:lnTo>
                    <a:pt x="102577" y="6946"/>
                  </a:lnTo>
                  <a:lnTo>
                    <a:pt x="97853" y="1866"/>
                  </a:lnTo>
                  <a:lnTo>
                    <a:pt x="91922" y="0"/>
                  </a:lnTo>
                  <a:lnTo>
                    <a:pt x="85902" y="1854"/>
                  </a:lnTo>
                  <a:lnTo>
                    <a:pt x="80975" y="6908"/>
                  </a:lnTo>
                  <a:lnTo>
                    <a:pt x="77609" y="14389"/>
                  </a:lnTo>
                  <a:lnTo>
                    <a:pt x="76263" y="23495"/>
                  </a:lnTo>
                  <a:lnTo>
                    <a:pt x="77266" y="32740"/>
                  </a:lnTo>
                  <a:lnTo>
                    <a:pt x="80340" y="40284"/>
                  </a:lnTo>
                  <a:lnTo>
                    <a:pt x="85064" y="45351"/>
                  </a:lnTo>
                  <a:lnTo>
                    <a:pt x="90995" y="47218"/>
                  </a:lnTo>
                  <a:lnTo>
                    <a:pt x="96913" y="45364"/>
                  </a:lnTo>
                  <a:lnTo>
                    <a:pt x="101854" y="40309"/>
                  </a:lnTo>
                  <a:lnTo>
                    <a:pt x="105295" y="32842"/>
                  </a:lnTo>
                  <a:lnTo>
                    <a:pt x="106667" y="2372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760162" y="1115499"/>
              <a:ext cx="19115" cy="27178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685059" y="1119414"/>
              <a:ext cx="14745" cy="23032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572123" y="1168818"/>
              <a:ext cx="319330" cy="428949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10544156" y="1224961"/>
              <a:ext cx="135255" cy="325755"/>
            </a:xfrm>
            <a:custGeom>
              <a:avLst/>
              <a:gdLst/>
              <a:ahLst/>
              <a:cxnLst/>
              <a:rect l="l" t="t" r="r" b="b"/>
              <a:pathLst>
                <a:path w="135254" h="325755">
                  <a:moveTo>
                    <a:pt x="121997" y="325542"/>
                  </a:moveTo>
                  <a:lnTo>
                    <a:pt x="56590" y="305586"/>
                  </a:lnTo>
                  <a:lnTo>
                    <a:pt x="20460" y="274561"/>
                  </a:lnTo>
                  <a:lnTo>
                    <a:pt x="2738" y="238424"/>
                  </a:lnTo>
                  <a:lnTo>
                    <a:pt x="0" y="199145"/>
                  </a:lnTo>
                  <a:lnTo>
                    <a:pt x="8818" y="158695"/>
                  </a:lnTo>
                  <a:lnTo>
                    <a:pt x="25767" y="119045"/>
                  </a:lnTo>
                  <a:lnTo>
                    <a:pt x="47421" y="82165"/>
                  </a:lnTo>
                  <a:lnTo>
                    <a:pt x="70356" y="50025"/>
                  </a:lnTo>
                  <a:lnTo>
                    <a:pt x="116394" y="0"/>
                  </a:lnTo>
                  <a:lnTo>
                    <a:pt x="115015" y="11143"/>
                  </a:lnTo>
                  <a:lnTo>
                    <a:pt x="98821" y="41335"/>
                  </a:lnTo>
                  <a:lnTo>
                    <a:pt x="79624" y="73882"/>
                  </a:lnTo>
                  <a:lnTo>
                    <a:pt x="59475" y="109007"/>
                  </a:lnTo>
                  <a:lnTo>
                    <a:pt x="42306" y="154149"/>
                  </a:lnTo>
                  <a:lnTo>
                    <a:pt x="42760" y="200844"/>
                  </a:lnTo>
                  <a:lnTo>
                    <a:pt x="75480" y="240625"/>
                  </a:lnTo>
                  <a:lnTo>
                    <a:pt x="113628" y="269684"/>
                  </a:lnTo>
                  <a:lnTo>
                    <a:pt x="132937" y="295596"/>
                  </a:lnTo>
                  <a:lnTo>
                    <a:pt x="135146" y="315252"/>
                  </a:lnTo>
                  <a:lnTo>
                    <a:pt x="121997" y="32554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0544156" y="1224961"/>
              <a:ext cx="135255" cy="325755"/>
            </a:xfrm>
            <a:custGeom>
              <a:avLst/>
              <a:gdLst/>
              <a:ahLst/>
              <a:cxnLst/>
              <a:rect l="l" t="t" r="r" b="b"/>
              <a:pathLst>
                <a:path w="135254" h="325755">
                  <a:moveTo>
                    <a:pt x="79624" y="73882"/>
                  </a:moveTo>
                  <a:lnTo>
                    <a:pt x="59475" y="109007"/>
                  </a:lnTo>
                  <a:lnTo>
                    <a:pt x="42306" y="154149"/>
                  </a:lnTo>
                  <a:lnTo>
                    <a:pt x="42760" y="200844"/>
                  </a:lnTo>
                  <a:lnTo>
                    <a:pt x="75480" y="240625"/>
                  </a:lnTo>
                  <a:lnTo>
                    <a:pt x="113628" y="269684"/>
                  </a:lnTo>
                  <a:lnTo>
                    <a:pt x="132937" y="295596"/>
                  </a:lnTo>
                  <a:lnTo>
                    <a:pt x="135146" y="315252"/>
                  </a:lnTo>
                  <a:lnTo>
                    <a:pt x="121997" y="325542"/>
                  </a:lnTo>
                  <a:lnTo>
                    <a:pt x="95231" y="323357"/>
                  </a:lnTo>
                  <a:lnTo>
                    <a:pt x="56590" y="305586"/>
                  </a:lnTo>
                  <a:lnTo>
                    <a:pt x="20460" y="274561"/>
                  </a:lnTo>
                  <a:lnTo>
                    <a:pt x="2738" y="238424"/>
                  </a:lnTo>
                  <a:lnTo>
                    <a:pt x="0" y="199145"/>
                  </a:lnTo>
                  <a:lnTo>
                    <a:pt x="8818" y="158695"/>
                  </a:lnTo>
                  <a:lnTo>
                    <a:pt x="25767" y="119045"/>
                  </a:lnTo>
                  <a:lnTo>
                    <a:pt x="47421" y="82165"/>
                  </a:lnTo>
                  <a:lnTo>
                    <a:pt x="70356" y="50025"/>
                  </a:lnTo>
                  <a:lnTo>
                    <a:pt x="116394" y="0"/>
                  </a:lnTo>
                  <a:lnTo>
                    <a:pt x="115015" y="11143"/>
                  </a:lnTo>
                  <a:lnTo>
                    <a:pt x="98821" y="41335"/>
                  </a:lnTo>
                  <a:lnTo>
                    <a:pt x="79624" y="7388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475902" y="1197955"/>
              <a:ext cx="364887" cy="454797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468063" y="1441169"/>
              <a:ext cx="223913" cy="219422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823204" y="1242289"/>
              <a:ext cx="196748" cy="419643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10823204" y="1444574"/>
              <a:ext cx="196850" cy="217804"/>
            </a:xfrm>
            <a:custGeom>
              <a:avLst/>
              <a:gdLst/>
              <a:ahLst/>
              <a:cxnLst/>
              <a:rect l="l" t="t" r="r" b="b"/>
              <a:pathLst>
                <a:path w="196850" h="217805">
                  <a:moveTo>
                    <a:pt x="112963" y="182237"/>
                  </a:moveTo>
                  <a:lnTo>
                    <a:pt x="139689" y="160352"/>
                  </a:lnTo>
                  <a:lnTo>
                    <a:pt x="168547" y="145606"/>
                  </a:lnTo>
                  <a:lnTo>
                    <a:pt x="190558" y="131874"/>
                  </a:lnTo>
                  <a:lnTo>
                    <a:pt x="196748" y="113035"/>
                  </a:lnTo>
                  <a:lnTo>
                    <a:pt x="178138" y="82963"/>
                  </a:lnTo>
                  <a:lnTo>
                    <a:pt x="171565" y="70376"/>
                  </a:lnTo>
                  <a:lnTo>
                    <a:pt x="155108" y="27934"/>
                  </a:lnTo>
                  <a:lnTo>
                    <a:pt x="128238" y="19855"/>
                  </a:lnTo>
                  <a:lnTo>
                    <a:pt x="114578" y="20143"/>
                  </a:lnTo>
                  <a:lnTo>
                    <a:pt x="101198" y="17325"/>
                  </a:lnTo>
                  <a:lnTo>
                    <a:pt x="87863" y="10020"/>
                  </a:lnTo>
                  <a:lnTo>
                    <a:pt x="73992" y="3128"/>
                  </a:lnTo>
                  <a:lnTo>
                    <a:pt x="59387" y="0"/>
                  </a:lnTo>
                  <a:lnTo>
                    <a:pt x="43851" y="3981"/>
                  </a:lnTo>
                  <a:lnTo>
                    <a:pt x="31072" y="16143"/>
                  </a:lnTo>
                  <a:lnTo>
                    <a:pt x="23691" y="34462"/>
                  </a:lnTo>
                  <a:lnTo>
                    <a:pt x="19936" y="58094"/>
                  </a:lnTo>
                  <a:lnTo>
                    <a:pt x="18037" y="86199"/>
                  </a:lnTo>
                  <a:lnTo>
                    <a:pt x="13094" y="110780"/>
                  </a:lnTo>
                  <a:lnTo>
                    <a:pt x="5058" y="138770"/>
                  </a:lnTo>
                  <a:lnTo>
                    <a:pt x="0" y="166328"/>
                  </a:lnTo>
                  <a:lnTo>
                    <a:pt x="3989" y="189611"/>
                  </a:lnTo>
                  <a:lnTo>
                    <a:pt x="24512" y="211773"/>
                  </a:lnTo>
                  <a:lnTo>
                    <a:pt x="52596" y="217357"/>
                  </a:lnTo>
                  <a:lnTo>
                    <a:pt x="83621" y="207225"/>
                  </a:lnTo>
                  <a:lnTo>
                    <a:pt x="112963" y="182237"/>
                  </a:lnTo>
                  <a:close/>
                </a:path>
              </a:pathLst>
            </a:custGeom>
            <a:ln w="15679">
              <a:solidFill>
                <a:srgbClr val="E68B3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841665" y="1458905"/>
              <a:ext cx="105719" cy="163644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511969" y="1461448"/>
              <a:ext cx="141759" cy="144238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870824" y="1419113"/>
              <a:ext cx="81132" cy="71354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662387" y="1133831"/>
              <a:ext cx="152726" cy="104986"/>
            </a:xfrm>
            <a:prstGeom prst="rect">
              <a:avLst/>
            </a:prstGeom>
          </p:spPr>
        </p:pic>
      </p:grpSp>
      <p:sp>
        <p:nvSpPr>
          <p:cNvPr id="32" name="object 32"/>
          <p:cNvSpPr txBox="1"/>
          <p:nvPr/>
        </p:nvSpPr>
        <p:spPr>
          <a:xfrm>
            <a:off x="7660661" y="8764289"/>
            <a:ext cx="2842260" cy="7073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450" spc="-195" dirty="0">
                <a:solidFill>
                  <a:srgbClr val="FFFFFF"/>
                </a:solidFill>
                <a:latin typeface="Arial Black"/>
                <a:cs typeface="Arial Black"/>
              </a:rPr>
              <a:t>Hardware</a:t>
            </a:r>
            <a:endParaRPr sz="4450">
              <a:latin typeface="Arial Black"/>
              <a:cs typeface="Arial Black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7082239" y="4998993"/>
            <a:ext cx="2575560" cy="773430"/>
          </a:xfrm>
          <a:prstGeom prst="rect">
            <a:avLst/>
          </a:prstGeom>
        </p:spPr>
        <p:txBody>
          <a:bodyPr vert="horz" wrap="square" lIns="0" tIns="419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30"/>
              </a:spcBef>
            </a:pPr>
            <a:r>
              <a:rPr sz="4450" spc="-225" dirty="0">
                <a:solidFill>
                  <a:srgbClr val="FFFFFF"/>
                </a:solidFill>
                <a:latin typeface="Arial Black"/>
                <a:cs typeface="Arial Black"/>
              </a:rPr>
              <a:t>Windows</a:t>
            </a:r>
            <a:endParaRPr sz="4450">
              <a:latin typeface="Arial Black"/>
              <a:cs typeface="Arial Black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6327439" y="2861450"/>
            <a:ext cx="5527040" cy="860425"/>
          </a:xfrm>
          <a:prstGeom prst="rect">
            <a:avLst/>
          </a:prstGeom>
          <a:solidFill>
            <a:srgbClr val="7DD957"/>
          </a:solidFill>
        </p:spPr>
        <p:txBody>
          <a:bodyPr vert="horz" wrap="square" lIns="0" tIns="73025" rIns="0" bIns="0" rtlCol="0">
            <a:spAutoFit/>
          </a:bodyPr>
          <a:lstStyle/>
          <a:p>
            <a:pPr marR="215265" algn="ctr">
              <a:lnSpc>
                <a:spcPct val="100000"/>
              </a:lnSpc>
              <a:spcBef>
                <a:spcPts val="575"/>
              </a:spcBef>
            </a:pPr>
            <a:r>
              <a:rPr sz="4450" spc="-95" dirty="0">
                <a:solidFill>
                  <a:srgbClr val="201138"/>
                </a:solidFill>
                <a:latin typeface="Arial Black"/>
                <a:cs typeface="Arial Black"/>
              </a:rPr>
              <a:t>Virtualization</a:t>
            </a:r>
            <a:endParaRPr sz="4450">
              <a:latin typeface="Arial Black"/>
              <a:cs typeface="Arial Black"/>
            </a:endParaRPr>
          </a:p>
        </p:txBody>
      </p:sp>
      <p:sp>
        <p:nvSpPr>
          <p:cNvPr id="35" name="object 35"/>
          <p:cNvSpPr txBox="1">
            <a:spLocks noGrp="1"/>
          </p:cNvSpPr>
          <p:nvPr>
            <p:ph type="title"/>
          </p:nvPr>
        </p:nvSpPr>
        <p:spPr>
          <a:xfrm>
            <a:off x="6327439" y="915654"/>
            <a:ext cx="5527040" cy="860425"/>
          </a:xfrm>
          <a:prstGeom prst="rect">
            <a:avLst/>
          </a:prstGeom>
        </p:spPr>
        <p:txBody>
          <a:bodyPr vert="horz" wrap="square" lIns="0" tIns="73025" rIns="0" bIns="0" rtlCol="0">
            <a:spAutoFit/>
          </a:bodyPr>
          <a:lstStyle/>
          <a:p>
            <a:pPr marL="801370">
              <a:lnSpc>
                <a:spcPct val="100000"/>
              </a:lnSpc>
              <a:spcBef>
                <a:spcPts val="575"/>
              </a:spcBef>
            </a:pPr>
            <a:r>
              <a:rPr sz="4450" spc="-215" dirty="0"/>
              <a:t>Linux</a:t>
            </a:r>
            <a:r>
              <a:rPr sz="4450" spc="-295" dirty="0"/>
              <a:t> </a:t>
            </a:r>
            <a:r>
              <a:rPr sz="4450" spc="-509" dirty="0"/>
              <a:t>OS</a:t>
            </a:r>
            <a:endParaRPr sz="4450"/>
          </a:p>
        </p:txBody>
      </p:sp>
      <p:grpSp>
        <p:nvGrpSpPr>
          <p:cNvPr id="36" name="object 36"/>
          <p:cNvGrpSpPr/>
          <p:nvPr/>
        </p:nvGrpSpPr>
        <p:grpSpPr>
          <a:xfrm>
            <a:off x="4456693" y="7826368"/>
            <a:ext cx="2797810" cy="1997075"/>
            <a:chOff x="4456693" y="7826368"/>
            <a:chExt cx="2797810" cy="1997075"/>
          </a:xfrm>
        </p:grpSpPr>
        <p:sp>
          <p:nvSpPr>
            <p:cNvPr id="37" name="object 37"/>
            <p:cNvSpPr/>
            <p:nvPr/>
          </p:nvSpPr>
          <p:spPr>
            <a:xfrm>
              <a:off x="4456693" y="9375184"/>
              <a:ext cx="2797810" cy="332740"/>
            </a:xfrm>
            <a:custGeom>
              <a:avLst/>
              <a:gdLst/>
              <a:ahLst/>
              <a:cxnLst/>
              <a:rect l="l" t="t" r="r" b="b"/>
              <a:pathLst>
                <a:path w="2797809" h="332740">
                  <a:moveTo>
                    <a:pt x="2797286" y="332403"/>
                  </a:moveTo>
                  <a:lnTo>
                    <a:pt x="0" y="332403"/>
                  </a:lnTo>
                  <a:lnTo>
                    <a:pt x="182278" y="72480"/>
                  </a:lnTo>
                  <a:lnTo>
                    <a:pt x="213499" y="44261"/>
                  </a:lnTo>
                  <a:lnTo>
                    <a:pt x="260838" y="21223"/>
                  </a:lnTo>
                  <a:lnTo>
                    <a:pt x="317981" y="5693"/>
                  </a:lnTo>
                  <a:lnTo>
                    <a:pt x="378611" y="0"/>
                  </a:lnTo>
                  <a:lnTo>
                    <a:pt x="2418674" y="0"/>
                  </a:lnTo>
                  <a:lnTo>
                    <a:pt x="2479305" y="5693"/>
                  </a:lnTo>
                  <a:lnTo>
                    <a:pt x="2536447" y="21223"/>
                  </a:lnTo>
                  <a:lnTo>
                    <a:pt x="2583786" y="44261"/>
                  </a:lnTo>
                  <a:lnTo>
                    <a:pt x="2615008" y="72480"/>
                  </a:lnTo>
                  <a:lnTo>
                    <a:pt x="2797286" y="332403"/>
                  </a:lnTo>
                  <a:close/>
                </a:path>
              </a:pathLst>
            </a:custGeom>
            <a:solidFill>
              <a:srgbClr val="182B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4458085" y="9707587"/>
              <a:ext cx="2794635" cy="116205"/>
            </a:xfrm>
            <a:custGeom>
              <a:avLst/>
              <a:gdLst/>
              <a:ahLst/>
              <a:cxnLst/>
              <a:rect l="l" t="t" r="r" b="b"/>
              <a:pathLst>
                <a:path w="2794634" h="116204">
                  <a:moveTo>
                    <a:pt x="2676152" y="115739"/>
                  </a:moveTo>
                  <a:lnTo>
                    <a:pt x="118350" y="115739"/>
                  </a:lnTo>
                  <a:lnTo>
                    <a:pt x="65846" y="106943"/>
                  </a:lnTo>
                  <a:lnTo>
                    <a:pt x="27015" y="82640"/>
                  </a:lnTo>
                  <a:lnTo>
                    <a:pt x="4264" y="45951"/>
                  </a:lnTo>
                  <a:lnTo>
                    <a:pt x="0" y="0"/>
                  </a:lnTo>
                  <a:lnTo>
                    <a:pt x="2794468" y="0"/>
                  </a:lnTo>
                  <a:lnTo>
                    <a:pt x="2790223" y="45951"/>
                  </a:lnTo>
                  <a:lnTo>
                    <a:pt x="2767482" y="82640"/>
                  </a:lnTo>
                  <a:lnTo>
                    <a:pt x="2728655" y="106943"/>
                  </a:lnTo>
                  <a:lnTo>
                    <a:pt x="2676152" y="115739"/>
                  </a:lnTo>
                  <a:close/>
                </a:path>
              </a:pathLst>
            </a:custGeom>
            <a:solidFill>
              <a:srgbClr val="BAB9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4458085" y="9707587"/>
              <a:ext cx="2764155" cy="116205"/>
            </a:xfrm>
            <a:custGeom>
              <a:avLst/>
              <a:gdLst/>
              <a:ahLst/>
              <a:cxnLst/>
              <a:rect l="l" t="t" r="r" b="b"/>
              <a:pathLst>
                <a:path w="2764154" h="116204">
                  <a:moveTo>
                    <a:pt x="2676152" y="115739"/>
                  </a:moveTo>
                  <a:lnTo>
                    <a:pt x="118350" y="115739"/>
                  </a:lnTo>
                  <a:lnTo>
                    <a:pt x="65846" y="106943"/>
                  </a:lnTo>
                  <a:lnTo>
                    <a:pt x="27015" y="82640"/>
                  </a:lnTo>
                  <a:lnTo>
                    <a:pt x="4264" y="45951"/>
                  </a:lnTo>
                  <a:lnTo>
                    <a:pt x="0" y="0"/>
                  </a:lnTo>
                  <a:lnTo>
                    <a:pt x="2445" y="13719"/>
                  </a:lnTo>
                  <a:lnTo>
                    <a:pt x="20174" y="43901"/>
                  </a:lnTo>
                  <a:lnTo>
                    <a:pt x="68777" y="74083"/>
                  </a:lnTo>
                  <a:lnTo>
                    <a:pt x="163843" y="87802"/>
                  </a:lnTo>
                  <a:lnTo>
                    <a:pt x="2763981" y="84724"/>
                  </a:lnTo>
                  <a:lnTo>
                    <a:pt x="2746863" y="97689"/>
                  </a:lnTo>
                  <a:lnTo>
                    <a:pt x="2726394" y="107448"/>
                  </a:lnTo>
                  <a:lnTo>
                    <a:pt x="2702761" y="113599"/>
                  </a:lnTo>
                  <a:lnTo>
                    <a:pt x="2676152" y="115739"/>
                  </a:lnTo>
                  <a:close/>
                </a:path>
              </a:pathLst>
            </a:custGeom>
            <a:solidFill>
              <a:srgbClr val="78777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4693835" y="7826368"/>
              <a:ext cx="2323465" cy="1528445"/>
            </a:xfrm>
            <a:custGeom>
              <a:avLst/>
              <a:gdLst/>
              <a:ahLst/>
              <a:cxnLst/>
              <a:rect l="l" t="t" r="r" b="b"/>
              <a:pathLst>
                <a:path w="2323465" h="1528445">
                  <a:moveTo>
                    <a:pt x="2177492" y="1528319"/>
                  </a:moveTo>
                  <a:lnTo>
                    <a:pt x="145510" y="1528319"/>
                  </a:lnTo>
                  <a:lnTo>
                    <a:pt x="99518" y="1520929"/>
                  </a:lnTo>
                  <a:lnTo>
                    <a:pt x="59575" y="1500349"/>
                  </a:lnTo>
                  <a:lnTo>
                    <a:pt x="28075" y="1468969"/>
                  </a:lnTo>
                  <a:lnTo>
                    <a:pt x="7418" y="1429176"/>
                  </a:lnTo>
                  <a:lnTo>
                    <a:pt x="0" y="1383358"/>
                  </a:lnTo>
                  <a:lnTo>
                    <a:pt x="0" y="144961"/>
                  </a:lnTo>
                  <a:lnTo>
                    <a:pt x="7418" y="99130"/>
                  </a:lnTo>
                  <a:lnTo>
                    <a:pt x="28075" y="59335"/>
                  </a:lnTo>
                  <a:lnTo>
                    <a:pt x="59575" y="27960"/>
                  </a:lnTo>
                  <a:lnTo>
                    <a:pt x="99518" y="7387"/>
                  </a:lnTo>
                  <a:lnTo>
                    <a:pt x="145510" y="0"/>
                  </a:lnTo>
                  <a:lnTo>
                    <a:pt x="2177492" y="0"/>
                  </a:lnTo>
                  <a:lnTo>
                    <a:pt x="2223484" y="7387"/>
                  </a:lnTo>
                  <a:lnTo>
                    <a:pt x="2263427" y="27960"/>
                  </a:lnTo>
                  <a:lnTo>
                    <a:pt x="2294927" y="59335"/>
                  </a:lnTo>
                  <a:lnTo>
                    <a:pt x="2315584" y="99130"/>
                  </a:lnTo>
                  <a:lnTo>
                    <a:pt x="2323003" y="144961"/>
                  </a:lnTo>
                  <a:lnTo>
                    <a:pt x="2323003" y="1383358"/>
                  </a:lnTo>
                  <a:lnTo>
                    <a:pt x="2315584" y="1429176"/>
                  </a:lnTo>
                  <a:lnTo>
                    <a:pt x="2294927" y="1468969"/>
                  </a:lnTo>
                  <a:lnTo>
                    <a:pt x="2263427" y="1500349"/>
                  </a:lnTo>
                  <a:lnTo>
                    <a:pt x="2223484" y="1520929"/>
                  </a:lnTo>
                  <a:lnTo>
                    <a:pt x="2177492" y="1528319"/>
                  </a:lnTo>
                  <a:close/>
                </a:path>
              </a:pathLst>
            </a:custGeom>
            <a:solidFill>
              <a:srgbClr val="182B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4693835" y="7826368"/>
              <a:ext cx="2294255" cy="1503680"/>
            </a:xfrm>
            <a:custGeom>
              <a:avLst/>
              <a:gdLst/>
              <a:ahLst/>
              <a:cxnLst/>
              <a:rect l="l" t="t" r="r" b="b"/>
              <a:pathLst>
                <a:path w="2294254" h="1503679">
                  <a:moveTo>
                    <a:pt x="64267" y="1503629"/>
                  </a:moveTo>
                  <a:lnTo>
                    <a:pt x="37869" y="1480894"/>
                  </a:lnTo>
                  <a:lnTo>
                    <a:pt x="17594" y="1452511"/>
                  </a:lnTo>
                  <a:lnTo>
                    <a:pt x="4589" y="1419620"/>
                  </a:lnTo>
                  <a:lnTo>
                    <a:pt x="0" y="1383358"/>
                  </a:lnTo>
                  <a:lnTo>
                    <a:pt x="0" y="144961"/>
                  </a:lnTo>
                  <a:lnTo>
                    <a:pt x="7418" y="99130"/>
                  </a:lnTo>
                  <a:lnTo>
                    <a:pt x="28075" y="59335"/>
                  </a:lnTo>
                  <a:lnTo>
                    <a:pt x="59575" y="27960"/>
                  </a:lnTo>
                  <a:lnTo>
                    <a:pt x="99518" y="7387"/>
                  </a:lnTo>
                  <a:lnTo>
                    <a:pt x="145510" y="0"/>
                  </a:lnTo>
                  <a:lnTo>
                    <a:pt x="2177492" y="0"/>
                  </a:lnTo>
                  <a:lnTo>
                    <a:pt x="2212070" y="4183"/>
                  </a:lnTo>
                  <a:lnTo>
                    <a:pt x="2243593" y="16044"/>
                  </a:lnTo>
                  <a:lnTo>
                    <a:pt x="2271144" y="34544"/>
                  </a:lnTo>
                  <a:lnTo>
                    <a:pt x="2293805" y="58647"/>
                  </a:lnTo>
                  <a:lnTo>
                    <a:pt x="2275525" y="48192"/>
                  </a:lnTo>
                  <a:lnTo>
                    <a:pt x="2255726" y="40425"/>
                  </a:lnTo>
                  <a:lnTo>
                    <a:pt x="2234648" y="35589"/>
                  </a:lnTo>
                  <a:lnTo>
                    <a:pt x="2212529" y="33923"/>
                  </a:lnTo>
                  <a:lnTo>
                    <a:pt x="180546" y="33923"/>
                  </a:lnTo>
                  <a:lnTo>
                    <a:pt x="134538" y="41314"/>
                  </a:lnTo>
                  <a:lnTo>
                    <a:pt x="94585" y="61893"/>
                  </a:lnTo>
                  <a:lnTo>
                    <a:pt x="63080" y="93274"/>
                  </a:lnTo>
                  <a:lnTo>
                    <a:pt x="42421" y="133067"/>
                  </a:lnTo>
                  <a:lnTo>
                    <a:pt x="35002" y="178885"/>
                  </a:lnTo>
                  <a:lnTo>
                    <a:pt x="35002" y="1417281"/>
                  </a:lnTo>
                  <a:lnTo>
                    <a:pt x="37025" y="1441085"/>
                  </a:lnTo>
                  <a:lnTo>
                    <a:pt x="42836" y="1463576"/>
                  </a:lnTo>
                  <a:lnTo>
                    <a:pt x="52046" y="1484506"/>
                  </a:lnTo>
                  <a:lnTo>
                    <a:pt x="64267" y="1503629"/>
                  </a:lnTo>
                  <a:close/>
                </a:path>
              </a:pathLst>
            </a:custGeom>
            <a:solidFill>
              <a:srgbClr val="0D18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4790321" y="7996797"/>
              <a:ext cx="2130425" cy="1212850"/>
            </a:xfrm>
            <a:custGeom>
              <a:avLst/>
              <a:gdLst/>
              <a:ahLst/>
              <a:cxnLst/>
              <a:rect l="l" t="t" r="r" b="b"/>
              <a:pathLst>
                <a:path w="2130425" h="1212850">
                  <a:moveTo>
                    <a:pt x="2129996" y="1212556"/>
                  </a:moveTo>
                  <a:lnTo>
                    <a:pt x="0" y="1212556"/>
                  </a:lnTo>
                  <a:lnTo>
                    <a:pt x="0" y="0"/>
                  </a:lnTo>
                  <a:lnTo>
                    <a:pt x="2129996" y="0"/>
                  </a:lnTo>
                  <a:lnTo>
                    <a:pt x="2129996" y="1212556"/>
                  </a:lnTo>
                  <a:close/>
                </a:path>
              </a:pathLst>
            </a:custGeom>
            <a:solidFill>
              <a:srgbClr val="5CC8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4813305" y="8016448"/>
              <a:ext cx="2084070" cy="988694"/>
            </a:xfrm>
            <a:custGeom>
              <a:avLst/>
              <a:gdLst/>
              <a:ahLst/>
              <a:cxnLst/>
              <a:rect l="l" t="t" r="r" b="b"/>
              <a:pathLst>
                <a:path w="2084070" h="988695">
                  <a:moveTo>
                    <a:pt x="0" y="988383"/>
                  </a:moveTo>
                  <a:lnTo>
                    <a:pt x="0" y="0"/>
                  </a:lnTo>
                  <a:lnTo>
                    <a:pt x="2084028" y="0"/>
                  </a:lnTo>
                  <a:lnTo>
                    <a:pt x="2084028" y="597569"/>
                  </a:lnTo>
                  <a:lnTo>
                    <a:pt x="2032545" y="596674"/>
                  </a:lnTo>
                  <a:lnTo>
                    <a:pt x="1981065" y="596173"/>
                  </a:lnTo>
                  <a:lnTo>
                    <a:pt x="1929591" y="596077"/>
                  </a:lnTo>
                  <a:lnTo>
                    <a:pt x="1878126" y="596397"/>
                  </a:lnTo>
                  <a:lnTo>
                    <a:pt x="1826675" y="597145"/>
                  </a:lnTo>
                  <a:lnTo>
                    <a:pt x="1775240" y="598334"/>
                  </a:lnTo>
                  <a:lnTo>
                    <a:pt x="1723826" y="599974"/>
                  </a:lnTo>
                  <a:lnTo>
                    <a:pt x="1672435" y="602077"/>
                  </a:lnTo>
                  <a:lnTo>
                    <a:pt x="1621071" y="604656"/>
                  </a:lnTo>
                  <a:lnTo>
                    <a:pt x="1569739" y="607721"/>
                  </a:lnTo>
                  <a:lnTo>
                    <a:pt x="1518440" y="611285"/>
                  </a:lnTo>
                  <a:lnTo>
                    <a:pt x="1467179" y="615359"/>
                  </a:lnTo>
                  <a:lnTo>
                    <a:pt x="1415960" y="619955"/>
                  </a:lnTo>
                  <a:lnTo>
                    <a:pt x="1364786" y="625085"/>
                  </a:lnTo>
                  <a:lnTo>
                    <a:pt x="1313659" y="630760"/>
                  </a:lnTo>
                  <a:lnTo>
                    <a:pt x="1262585" y="636992"/>
                  </a:lnTo>
                  <a:lnTo>
                    <a:pt x="1211566" y="643792"/>
                  </a:lnTo>
                  <a:lnTo>
                    <a:pt x="1160606" y="651173"/>
                  </a:lnTo>
                  <a:lnTo>
                    <a:pt x="1109708" y="659146"/>
                  </a:lnTo>
                  <a:lnTo>
                    <a:pt x="1058877" y="667723"/>
                  </a:lnTo>
                  <a:lnTo>
                    <a:pt x="1008114" y="676915"/>
                  </a:lnTo>
                  <a:lnTo>
                    <a:pt x="957116" y="686722"/>
                  </a:lnTo>
                  <a:lnTo>
                    <a:pt x="906217" y="697027"/>
                  </a:lnTo>
                  <a:lnTo>
                    <a:pt x="855428" y="707844"/>
                  </a:lnTo>
                  <a:lnTo>
                    <a:pt x="804759" y="719186"/>
                  </a:lnTo>
                  <a:lnTo>
                    <a:pt x="754220" y="731066"/>
                  </a:lnTo>
                  <a:lnTo>
                    <a:pt x="703821" y="743498"/>
                  </a:lnTo>
                  <a:lnTo>
                    <a:pt x="653573" y="756495"/>
                  </a:lnTo>
                  <a:lnTo>
                    <a:pt x="603486" y="770071"/>
                  </a:lnTo>
                  <a:lnTo>
                    <a:pt x="553569" y="784238"/>
                  </a:lnTo>
                  <a:lnTo>
                    <a:pt x="503833" y="799010"/>
                  </a:lnTo>
                  <a:lnTo>
                    <a:pt x="454288" y="814400"/>
                  </a:lnTo>
                  <a:lnTo>
                    <a:pt x="404945" y="830422"/>
                  </a:lnTo>
                  <a:lnTo>
                    <a:pt x="355813" y="847088"/>
                  </a:lnTo>
                  <a:lnTo>
                    <a:pt x="306902" y="864413"/>
                  </a:lnTo>
                  <a:lnTo>
                    <a:pt x="258224" y="882409"/>
                  </a:lnTo>
                  <a:lnTo>
                    <a:pt x="209787" y="901090"/>
                  </a:lnTo>
                  <a:lnTo>
                    <a:pt x="161602" y="920468"/>
                  </a:lnTo>
                  <a:lnTo>
                    <a:pt x="82214" y="953170"/>
                  </a:lnTo>
                  <a:lnTo>
                    <a:pt x="41325" y="970414"/>
                  </a:lnTo>
                  <a:lnTo>
                    <a:pt x="0" y="988383"/>
                  </a:lnTo>
                  <a:close/>
                </a:path>
              </a:pathLst>
            </a:custGeom>
            <a:solidFill>
              <a:srgbClr val="4BA5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4" name="object 44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593444" y="9322489"/>
              <a:ext cx="2529759" cy="355876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820300" y="7893640"/>
              <a:ext cx="70073" cy="69808"/>
            </a:xfrm>
            <a:prstGeom prst="rect">
              <a:avLst/>
            </a:prstGeom>
          </p:spPr>
        </p:pic>
      </p:grpSp>
      <p:grpSp>
        <p:nvGrpSpPr>
          <p:cNvPr id="46" name="object 46"/>
          <p:cNvGrpSpPr/>
          <p:nvPr/>
        </p:nvGrpSpPr>
        <p:grpSpPr>
          <a:xfrm>
            <a:off x="6432483" y="5008401"/>
            <a:ext cx="5527040" cy="860425"/>
            <a:chOff x="6432483" y="5008401"/>
            <a:chExt cx="5527040" cy="860425"/>
          </a:xfrm>
        </p:grpSpPr>
        <p:sp>
          <p:nvSpPr>
            <p:cNvPr id="47" name="object 47"/>
            <p:cNvSpPr/>
            <p:nvPr/>
          </p:nvSpPr>
          <p:spPr>
            <a:xfrm>
              <a:off x="6432483" y="5008401"/>
              <a:ext cx="5527040" cy="860425"/>
            </a:xfrm>
            <a:custGeom>
              <a:avLst/>
              <a:gdLst/>
              <a:ahLst/>
              <a:cxnLst/>
              <a:rect l="l" t="t" r="r" b="b"/>
              <a:pathLst>
                <a:path w="5527040" h="860425">
                  <a:moveTo>
                    <a:pt x="5526416" y="860038"/>
                  </a:moveTo>
                  <a:lnTo>
                    <a:pt x="0" y="860038"/>
                  </a:lnTo>
                  <a:lnTo>
                    <a:pt x="0" y="0"/>
                  </a:lnTo>
                  <a:lnTo>
                    <a:pt x="5526416" y="0"/>
                  </a:lnTo>
                  <a:lnTo>
                    <a:pt x="5526416" y="860038"/>
                  </a:lnTo>
                  <a:close/>
                </a:path>
              </a:pathLst>
            </a:custGeom>
            <a:solidFill>
              <a:srgbClr val="FF50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10109882" y="5455820"/>
              <a:ext cx="240665" cy="269875"/>
            </a:xfrm>
            <a:custGeom>
              <a:avLst/>
              <a:gdLst/>
              <a:ahLst/>
              <a:cxnLst/>
              <a:rect l="l" t="t" r="r" b="b"/>
              <a:pathLst>
                <a:path w="240665" h="269875">
                  <a:moveTo>
                    <a:pt x="240048" y="269632"/>
                  </a:moveTo>
                  <a:lnTo>
                    <a:pt x="17372" y="225201"/>
                  </a:lnTo>
                  <a:lnTo>
                    <a:pt x="14945" y="224818"/>
                  </a:lnTo>
                  <a:lnTo>
                    <a:pt x="12660" y="224023"/>
                  </a:lnTo>
                  <a:lnTo>
                    <a:pt x="0" y="207134"/>
                  </a:lnTo>
                  <a:lnTo>
                    <a:pt x="11" y="0"/>
                  </a:lnTo>
                  <a:lnTo>
                    <a:pt x="240048" y="0"/>
                  </a:lnTo>
                  <a:lnTo>
                    <a:pt x="240048" y="269632"/>
                  </a:lnTo>
                  <a:close/>
                </a:path>
              </a:pathLst>
            </a:custGeom>
            <a:solidFill>
              <a:srgbClr val="0794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10109882" y="5155603"/>
              <a:ext cx="240665" cy="269875"/>
            </a:xfrm>
            <a:custGeom>
              <a:avLst/>
              <a:gdLst/>
              <a:ahLst/>
              <a:cxnLst/>
              <a:rect l="l" t="t" r="r" b="b"/>
              <a:pathLst>
                <a:path w="240665" h="269875">
                  <a:moveTo>
                    <a:pt x="240048" y="269784"/>
                  </a:moveTo>
                  <a:lnTo>
                    <a:pt x="11" y="269784"/>
                  </a:lnTo>
                  <a:lnTo>
                    <a:pt x="0" y="62650"/>
                  </a:lnTo>
                  <a:lnTo>
                    <a:pt x="240048" y="0"/>
                  </a:lnTo>
                  <a:lnTo>
                    <a:pt x="240048" y="269784"/>
                  </a:lnTo>
                  <a:close/>
                </a:path>
              </a:pathLst>
            </a:custGeom>
            <a:solidFill>
              <a:srgbClr val="156B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10387371" y="5074702"/>
              <a:ext cx="387350" cy="351155"/>
            </a:xfrm>
            <a:custGeom>
              <a:avLst/>
              <a:gdLst/>
              <a:ahLst/>
              <a:cxnLst/>
              <a:rect l="l" t="t" r="r" b="b"/>
              <a:pathLst>
                <a:path w="387350" h="351154">
                  <a:moveTo>
                    <a:pt x="386777" y="350685"/>
                  </a:moveTo>
                  <a:lnTo>
                    <a:pt x="0" y="350685"/>
                  </a:lnTo>
                  <a:lnTo>
                    <a:pt x="0" y="73444"/>
                  </a:lnTo>
                  <a:lnTo>
                    <a:pt x="364569" y="0"/>
                  </a:lnTo>
                  <a:lnTo>
                    <a:pt x="367717" y="27"/>
                  </a:lnTo>
                  <a:lnTo>
                    <a:pt x="386902" y="18757"/>
                  </a:lnTo>
                  <a:lnTo>
                    <a:pt x="386777" y="350685"/>
                  </a:lnTo>
                  <a:close/>
                </a:path>
              </a:pathLst>
            </a:custGeom>
            <a:solidFill>
              <a:srgbClr val="0794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0387371" y="5455820"/>
              <a:ext cx="387350" cy="351155"/>
            </a:xfrm>
            <a:custGeom>
              <a:avLst/>
              <a:gdLst/>
              <a:ahLst/>
              <a:cxnLst/>
              <a:rect l="l" t="t" r="r" b="b"/>
              <a:pathLst>
                <a:path w="387350" h="351154">
                  <a:moveTo>
                    <a:pt x="367717" y="350657"/>
                  </a:moveTo>
                  <a:lnTo>
                    <a:pt x="364569" y="350685"/>
                  </a:lnTo>
                  <a:lnTo>
                    <a:pt x="0" y="277240"/>
                  </a:lnTo>
                  <a:lnTo>
                    <a:pt x="0" y="0"/>
                  </a:lnTo>
                  <a:lnTo>
                    <a:pt x="386777" y="0"/>
                  </a:lnTo>
                  <a:lnTo>
                    <a:pt x="386901" y="331927"/>
                  </a:lnTo>
                  <a:lnTo>
                    <a:pt x="367717" y="350657"/>
                  </a:lnTo>
                  <a:close/>
                </a:path>
              </a:pathLst>
            </a:custGeom>
            <a:solidFill>
              <a:srgbClr val="156B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2" name="object 52"/>
          <p:cNvSpPr txBox="1"/>
          <p:nvPr/>
        </p:nvSpPr>
        <p:spPr>
          <a:xfrm>
            <a:off x="6432483" y="5066229"/>
            <a:ext cx="5527040" cy="7073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649605">
              <a:lnSpc>
                <a:spcPct val="100000"/>
              </a:lnSpc>
              <a:spcBef>
                <a:spcPts val="120"/>
              </a:spcBef>
            </a:pPr>
            <a:r>
              <a:rPr sz="4450" spc="-85" dirty="0">
                <a:solidFill>
                  <a:srgbClr val="FFFFFF"/>
                </a:solidFill>
                <a:latin typeface="Arial Black"/>
                <a:cs typeface="Arial Black"/>
              </a:rPr>
              <a:t>Windows</a:t>
            </a:r>
            <a:endParaRPr sz="445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961879" y="6838065"/>
            <a:ext cx="2066925" cy="1038225"/>
            <a:chOff x="1961879" y="6838065"/>
            <a:chExt cx="2066925" cy="1038225"/>
          </a:xfrm>
        </p:grpSpPr>
        <p:sp>
          <p:nvSpPr>
            <p:cNvPr id="3" name="object 3"/>
            <p:cNvSpPr/>
            <p:nvPr/>
          </p:nvSpPr>
          <p:spPr>
            <a:xfrm>
              <a:off x="1961879" y="6838065"/>
              <a:ext cx="2066925" cy="755650"/>
            </a:xfrm>
            <a:custGeom>
              <a:avLst/>
              <a:gdLst/>
              <a:ahLst/>
              <a:cxnLst/>
              <a:rect l="l" t="t" r="r" b="b"/>
              <a:pathLst>
                <a:path w="2066925" h="755650">
                  <a:moveTo>
                    <a:pt x="2066776" y="755072"/>
                  </a:moveTo>
                  <a:lnTo>
                    <a:pt x="0" y="755072"/>
                  </a:lnTo>
                  <a:lnTo>
                    <a:pt x="0" y="588012"/>
                  </a:lnTo>
                  <a:lnTo>
                    <a:pt x="21006" y="567125"/>
                  </a:lnTo>
                  <a:lnTo>
                    <a:pt x="62995" y="506262"/>
                  </a:lnTo>
                  <a:lnTo>
                    <a:pt x="87755" y="436511"/>
                  </a:lnTo>
                  <a:lnTo>
                    <a:pt x="93576" y="362689"/>
                  </a:lnTo>
                  <a:lnTo>
                    <a:pt x="80056" y="289892"/>
                  </a:lnTo>
                  <a:lnTo>
                    <a:pt x="48129" y="223146"/>
                  </a:lnTo>
                  <a:lnTo>
                    <a:pt x="0" y="167059"/>
                  </a:lnTo>
                  <a:lnTo>
                    <a:pt x="0" y="0"/>
                  </a:lnTo>
                  <a:lnTo>
                    <a:pt x="2066776" y="0"/>
                  </a:lnTo>
                  <a:lnTo>
                    <a:pt x="2066776" y="167059"/>
                  </a:lnTo>
                  <a:lnTo>
                    <a:pt x="2045769" y="187947"/>
                  </a:lnTo>
                  <a:lnTo>
                    <a:pt x="2003780" y="248810"/>
                  </a:lnTo>
                  <a:lnTo>
                    <a:pt x="1979020" y="318560"/>
                  </a:lnTo>
                  <a:lnTo>
                    <a:pt x="1973199" y="392382"/>
                  </a:lnTo>
                  <a:lnTo>
                    <a:pt x="1986719" y="465180"/>
                  </a:lnTo>
                  <a:lnTo>
                    <a:pt x="2018646" y="531926"/>
                  </a:lnTo>
                  <a:lnTo>
                    <a:pt x="2066776" y="588012"/>
                  </a:lnTo>
                  <a:lnTo>
                    <a:pt x="2066776" y="755072"/>
                  </a:lnTo>
                  <a:close/>
                </a:path>
              </a:pathLst>
            </a:custGeom>
            <a:solidFill>
              <a:srgbClr val="66BA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2149767" y="7593139"/>
              <a:ext cx="1691005" cy="283210"/>
            </a:xfrm>
            <a:custGeom>
              <a:avLst/>
              <a:gdLst/>
              <a:ahLst/>
              <a:cxnLst/>
              <a:rect l="l" t="t" r="r" b="b"/>
              <a:pathLst>
                <a:path w="1691004" h="283209">
                  <a:moveTo>
                    <a:pt x="187883" y="0"/>
                  </a:moveTo>
                  <a:lnTo>
                    <a:pt x="0" y="0"/>
                  </a:lnTo>
                  <a:lnTo>
                    <a:pt x="0" y="283159"/>
                  </a:lnTo>
                  <a:lnTo>
                    <a:pt x="187883" y="283159"/>
                  </a:lnTo>
                  <a:lnTo>
                    <a:pt x="187883" y="0"/>
                  </a:lnTo>
                  <a:close/>
                </a:path>
                <a:path w="1691004" h="283209">
                  <a:moveTo>
                    <a:pt x="563664" y="0"/>
                  </a:moveTo>
                  <a:lnTo>
                    <a:pt x="375767" y="0"/>
                  </a:lnTo>
                  <a:lnTo>
                    <a:pt x="375767" y="283159"/>
                  </a:lnTo>
                  <a:lnTo>
                    <a:pt x="563664" y="283159"/>
                  </a:lnTo>
                  <a:lnTo>
                    <a:pt x="563664" y="0"/>
                  </a:lnTo>
                  <a:close/>
                </a:path>
                <a:path w="1691004" h="283209">
                  <a:moveTo>
                    <a:pt x="939444" y="0"/>
                  </a:moveTo>
                  <a:lnTo>
                    <a:pt x="751547" y="0"/>
                  </a:lnTo>
                  <a:lnTo>
                    <a:pt x="751547" y="283159"/>
                  </a:lnTo>
                  <a:lnTo>
                    <a:pt x="939444" y="283159"/>
                  </a:lnTo>
                  <a:lnTo>
                    <a:pt x="939444" y="0"/>
                  </a:lnTo>
                  <a:close/>
                </a:path>
                <a:path w="1691004" h="283209">
                  <a:moveTo>
                    <a:pt x="1315212" y="0"/>
                  </a:moveTo>
                  <a:lnTo>
                    <a:pt x="1127328" y="0"/>
                  </a:lnTo>
                  <a:lnTo>
                    <a:pt x="1127328" y="283159"/>
                  </a:lnTo>
                  <a:lnTo>
                    <a:pt x="1315212" y="283159"/>
                  </a:lnTo>
                  <a:lnTo>
                    <a:pt x="1315212" y="0"/>
                  </a:lnTo>
                  <a:close/>
                </a:path>
                <a:path w="1691004" h="283209">
                  <a:moveTo>
                    <a:pt x="1690992" y="0"/>
                  </a:moveTo>
                  <a:lnTo>
                    <a:pt x="1503108" y="0"/>
                  </a:lnTo>
                  <a:lnTo>
                    <a:pt x="1503108" y="283159"/>
                  </a:lnTo>
                  <a:lnTo>
                    <a:pt x="1690992" y="283159"/>
                  </a:lnTo>
                  <a:lnTo>
                    <a:pt x="1690992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243709" y="7026833"/>
              <a:ext cx="1503680" cy="377825"/>
            </a:xfrm>
            <a:custGeom>
              <a:avLst/>
              <a:gdLst/>
              <a:ahLst/>
              <a:cxnLst/>
              <a:rect l="l" t="t" r="r" b="b"/>
              <a:pathLst>
                <a:path w="1503679" h="377825">
                  <a:moveTo>
                    <a:pt x="375780" y="40944"/>
                  </a:moveTo>
                  <a:lnTo>
                    <a:pt x="352526" y="5994"/>
                  </a:lnTo>
                  <a:lnTo>
                    <a:pt x="335026" y="0"/>
                  </a:lnTo>
                  <a:lnTo>
                    <a:pt x="46964" y="0"/>
                  </a:lnTo>
                  <a:lnTo>
                    <a:pt x="40741" y="0"/>
                  </a:lnTo>
                  <a:lnTo>
                    <a:pt x="5956" y="23355"/>
                  </a:lnTo>
                  <a:lnTo>
                    <a:pt x="0" y="40944"/>
                  </a:lnTo>
                  <a:lnTo>
                    <a:pt x="0" y="336613"/>
                  </a:lnTo>
                  <a:lnTo>
                    <a:pt x="23241" y="371551"/>
                  </a:lnTo>
                  <a:lnTo>
                    <a:pt x="40741" y="377545"/>
                  </a:lnTo>
                  <a:lnTo>
                    <a:pt x="335026" y="377545"/>
                  </a:lnTo>
                  <a:lnTo>
                    <a:pt x="369811" y="354190"/>
                  </a:lnTo>
                  <a:lnTo>
                    <a:pt x="375780" y="336613"/>
                  </a:lnTo>
                  <a:lnTo>
                    <a:pt x="375780" y="40944"/>
                  </a:lnTo>
                  <a:close/>
                </a:path>
                <a:path w="1503679" h="377825">
                  <a:moveTo>
                    <a:pt x="939444" y="40944"/>
                  </a:moveTo>
                  <a:lnTo>
                    <a:pt x="916203" y="5994"/>
                  </a:lnTo>
                  <a:lnTo>
                    <a:pt x="898702" y="0"/>
                  </a:lnTo>
                  <a:lnTo>
                    <a:pt x="610641" y="0"/>
                  </a:lnTo>
                  <a:lnTo>
                    <a:pt x="604405" y="0"/>
                  </a:lnTo>
                  <a:lnTo>
                    <a:pt x="569620" y="23355"/>
                  </a:lnTo>
                  <a:lnTo>
                    <a:pt x="563664" y="40944"/>
                  </a:lnTo>
                  <a:lnTo>
                    <a:pt x="563664" y="336613"/>
                  </a:lnTo>
                  <a:lnTo>
                    <a:pt x="586905" y="371551"/>
                  </a:lnTo>
                  <a:lnTo>
                    <a:pt x="604405" y="377545"/>
                  </a:lnTo>
                  <a:lnTo>
                    <a:pt x="898702" y="377545"/>
                  </a:lnTo>
                  <a:lnTo>
                    <a:pt x="933475" y="354190"/>
                  </a:lnTo>
                  <a:lnTo>
                    <a:pt x="939444" y="336613"/>
                  </a:lnTo>
                  <a:lnTo>
                    <a:pt x="939444" y="40944"/>
                  </a:lnTo>
                  <a:close/>
                </a:path>
                <a:path w="1503679" h="377825">
                  <a:moveTo>
                    <a:pt x="1503108" y="40944"/>
                  </a:moveTo>
                  <a:lnTo>
                    <a:pt x="1479867" y="5994"/>
                  </a:lnTo>
                  <a:lnTo>
                    <a:pt x="1462366" y="0"/>
                  </a:lnTo>
                  <a:lnTo>
                    <a:pt x="1174305" y="0"/>
                  </a:lnTo>
                  <a:lnTo>
                    <a:pt x="1168069" y="0"/>
                  </a:lnTo>
                  <a:lnTo>
                    <a:pt x="1133284" y="23355"/>
                  </a:lnTo>
                  <a:lnTo>
                    <a:pt x="1127328" y="40944"/>
                  </a:lnTo>
                  <a:lnTo>
                    <a:pt x="1127328" y="336613"/>
                  </a:lnTo>
                  <a:lnTo>
                    <a:pt x="1150569" y="371551"/>
                  </a:lnTo>
                  <a:lnTo>
                    <a:pt x="1168069" y="377545"/>
                  </a:lnTo>
                  <a:lnTo>
                    <a:pt x="1462366" y="377545"/>
                  </a:lnTo>
                  <a:lnTo>
                    <a:pt x="1497152" y="354190"/>
                  </a:lnTo>
                  <a:lnTo>
                    <a:pt x="1503108" y="336613"/>
                  </a:lnTo>
                  <a:lnTo>
                    <a:pt x="1503108" y="40944"/>
                  </a:lnTo>
                  <a:close/>
                </a:path>
              </a:pathLst>
            </a:custGeom>
            <a:solidFill>
              <a:srgbClr val="363F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/>
          <p:nvPr/>
        </p:nvSpPr>
        <p:spPr>
          <a:xfrm>
            <a:off x="1469467" y="4652131"/>
            <a:ext cx="3068955" cy="0"/>
          </a:xfrm>
          <a:custGeom>
            <a:avLst/>
            <a:gdLst/>
            <a:ahLst/>
            <a:cxnLst/>
            <a:rect l="l" t="t" r="r" b="b"/>
            <a:pathLst>
              <a:path w="3068954">
                <a:moveTo>
                  <a:pt x="0" y="0"/>
                </a:moveTo>
                <a:lnTo>
                  <a:pt x="3068734" y="0"/>
                </a:lnTo>
              </a:path>
            </a:pathLst>
          </a:custGeom>
          <a:ln w="4762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469467" y="6307320"/>
            <a:ext cx="3068955" cy="0"/>
          </a:xfrm>
          <a:custGeom>
            <a:avLst/>
            <a:gdLst/>
            <a:ahLst/>
            <a:cxnLst/>
            <a:rect l="l" t="t" r="r" b="b"/>
            <a:pathLst>
              <a:path w="3068954">
                <a:moveTo>
                  <a:pt x="0" y="0"/>
                </a:moveTo>
                <a:lnTo>
                  <a:pt x="3068734" y="0"/>
                </a:lnTo>
              </a:path>
            </a:pathLst>
          </a:custGeom>
          <a:ln w="4762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982304" y="5121754"/>
            <a:ext cx="4201795" cy="654050"/>
          </a:xfrm>
          <a:custGeom>
            <a:avLst/>
            <a:gdLst/>
            <a:ahLst/>
            <a:cxnLst/>
            <a:rect l="l" t="t" r="r" b="b"/>
            <a:pathLst>
              <a:path w="4201795" h="654050">
                <a:moveTo>
                  <a:pt x="4201521" y="653853"/>
                </a:moveTo>
                <a:lnTo>
                  <a:pt x="0" y="653853"/>
                </a:lnTo>
                <a:lnTo>
                  <a:pt x="0" y="0"/>
                </a:lnTo>
                <a:lnTo>
                  <a:pt x="4201521" y="0"/>
                </a:lnTo>
                <a:lnTo>
                  <a:pt x="4201521" y="653853"/>
                </a:lnTo>
                <a:close/>
              </a:path>
            </a:pathLst>
          </a:custGeom>
          <a:solidFill>
            <a:srgbClr val="FF50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469467" y="3172817"/>
            <a:ext cx="3068955" cy="0"/>
          </a:xfrm>
          <a:custGeom>
            <a:avLst/>
            <a:gdLst/>
            <a:ahLst/>
            <a:cxnLst/>
            <a:rect l="l" t="t" r="r" b="b"/>
            <a:pathLst>
              <a:path w="3068954">
                <a:moveTo>
                  <a:pt x="0" y="0"/>
                </a:moveTo>
                <a:lnTo>
                  <a:pt x="3068734" y="0"/>
                </a:lnTo>
              </a:path>
            </a:pathLst>
          </a:custGeom>
          <a:ln w="4762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02443" y="2041242"/>
            <a:ext cx="4201795" cy="654050"/>
          </a:xfrm>
          <a:custGeom>
            <a:avLst/>
            <a:gdLst/>
            <a:ahLst/>
            <a:cxnLst/>
            <a:rect l="l" t="t" r="r" b="b"/>
            <a:pathLst>
              <a:path w="4201795" h="654050">
                <a:moveTo>
                  <a:pt x="4201521" y="653853"/>
                </a:moveTo>
                <a:lnTo>
                  <a:pt x="0" y="653853"/>
                </a:lnTo>
                <a:lnTo>
                  <a:pt x="0" y="0"/>
                </a:lnTo>
                <a:lnTo>
                  <a:pt x="4201521" y="0"/>
                </a:lnTo>
                <a:lnTo>
                  <a:pt x="4201521" y="653853"/>
                </a:lnTo>
                <a:close/>
              </a:path>
            </a:pathLst>
          </a:custGeom>
          <a:solidFill>
            <a:srgbClr val="26338B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1" name="object 11"/>
          <p:cNvGrpSpPr/>
          <p:nvPr/>
        </p:nvGrpSpPr>
        <p:grpSpPr>
          <a:xfrm>
            <a:off x="3778056" y="5172154"/>
            <a:ext cx="503555" cy="551815"/>
            <a:chOff x="3778056" y="5172154"/>
            <a:chExt cx="503555" cy="551815"/>
          </a:xfrm>
        </p:grpSpPr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78056" y="5459230"/>
              <a:ext cx="181775" cy="203099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78056" y="5233092"/>
              <a:ext cx="181775" cy="203214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3988181" y="5172154"/>
              <a:ext cx="293370" cy="264160"/>
            </a:xfrm>
            <a:custGeom>
              <a:avLst/>
              <a:gdLst/>
              <a:ahLst/>
              <a:cxnLst/>
              <a:rect l="l" t="t" r="r" b="b"/>
              <a:pathLst>
                <a:path w="293370" h="264160">
                  <a:moveTo>
                    <a:pt x="292869" y="264152"/>
                  </a:moveTo>
                  <a:lnTo>
                    <a:pt x="0" y="264152"/>
                  </a:lnTo>
                  <a:lnTo>
                    <a:pt x="0" y="55321"/>
                  </a:lnTo>
                  <a:lnTo>
                    <a:pt x="276053" y="0"/>
                  </a:lnTo>
                  <a:lnTo>
                    <a:pt x="278437" y="20"/>
                  </a:lnTo>
                  <a:lnTo>
                    <a:pt x="292963" y="14129"/>
                  </a:lnTo>
                  <a:lnTo>
                    <a:pt x="292869" y="264152"/>
                  </a:lnTo>
                  <a:close/>
                </a:path>
              </a:pathLst>
            </a:custGeom>
            <a:solidFill>
              <a:srgbClr val="0794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988181" y="5459230"/>
              <a:ext cx="293370" cy="264160"/>
            </a:xfrm>
            <a:custGeom>
              <a:avLst/>
              <a:gdLst/>
              <a:ahLst/>
              <a:cxnLst/>
              <a:rect l="l" t="t" r="r" b="b"/>
              <a:pathLst>
                <a:path w="293370" h="264160">
                  <a:moveTo>
                    <a:pt x="278436" y="264131"/>
                  </a:moveTo>
                  <a:lnTo>
                    <a:pt x="276053" y="264152"/>
                  </a:lnTo>
                  <a:lnTo>
                    <a:pt x="0" y="208830"/>
                  </a:lnTo>
                  <a:lnTo>
                    <a:pt x="0" y="0"/>
                  </a:lnTo>
                  <a:lnTo>
                    <a:pt x="292869" y="0"/>
                  </a:lnTo>
                  <a:lnTo>
                    <a:pt x="292963" y="250023"/>
                  </a:lnTo>
                  <a:lnTo>
                    <a:pt x="278436" y="264131"/>
                  </a:lnTo>
                  <a:close/>
                </a:path>
              </a:pathLst>
            </a:custGeom>
            <a:solidFill>
              <a:srgbClr val="156B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6" name="object 16"/>
          <p:cNvGrpSpPr/>
          <p:nvPr/>
        </p:nvGrpSpPr>
        <p:grpSpPr>
          <a:xfrm>
            <a:off x="3992879" y="2100534"/>
            <a:ext cx="530860" cy="575945"/>
            <a:chOff x="3992879" y="2100534"/>
            <a:chExt cx="530860" cy="575945"/>
          </a:xfrm>
        </p:grpSpPr>
        <p:pic>
          <p:nvPicPr>
            <p:cNvPr id="17" name="object 1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92879" y="2471927"/>
              <a:ext cx="530351" cy="204215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4121223" y="2100534"/>
              <a:ext cx="302260" cy="481965"/>
            </a:xfrm>
            <a:custGeom>
              <a:avLst/>
              <a:gdLst/>
              <a:ahLst/>
              <a:cxnLst/>
              <a:rect l="l" t="t" r="r" b="b"/>
              <a:pathLst>
                <a:path w="302260" h="481964">
                  <a:moveTo>
                    <a:pt x="81451" y="481787"/>
                  </a:moveTo>
                  <a:lnTo>
                    <a:pt x="54692" y="462280"/>
                  </a:lnTo>
                  <a:lnTo>
                    <a:pt x="14736" y="408203"/>
                  </a:lnTo>
                  <a:lnTo>
                    <a:pt x="2349" y="373400"/>
                  </a:lnTo>
                  <a:lnTo>
                    <a:pt x="0" y="322482"/>
                  </a:lnTo>
                  <a:lnTo>
                    <a:pt x="11174" y="265692"/>
                  </a:lnTo>
                  <a:lnTo>
                    <a:pt x="39359" y="213274"/>
                  </a:lnTo>
                  <a:lnTo>
                    <a:pt x="54838" y="192305"/>
                  </a:lnTo>
                  <a:lnTo>
                    <a:pt x="64684" y="173203"/>
                  </a:lnTo>
                  <a:lnTo>
                    <a:pt x="70208" y="154427"/>
                  </a:lnTo>
                  <a:lnTo>
                    <a:pt x="72718" y="134438"/>
                  </a:lnTo>
                  <a:lnTo>
                    <a:pt x="71195" y="100942"/>
                  </a:lnTo>
                  <a:lnTo>
                    <a:pt x="73242" y="57909"/>
                  </a:lnTo>
                  <a:lnTo>
                    <a:pt x="91925" y="19530"/>
                  </a:lnTo>
                  <a:lnTo>
                    <a:pt x="140311" y="0"/>
                  </a:lnTo>
                  <a:lnTo>
                    <a:pt x="184348" y="6179"/>
                  </a:lnTo>
                  <a:lnTo>
                    <a:pt x="210098" y="29050"/>
                  </a:lnTo>
                  <a:lnTo>
                    <a:pt x="222404" y="61890"/>
                  </a:lnTo>
                  <a:lnTo>
                    <a:pt x="226112" y="97978"/>
                  </a:lnTo>
                  <a:lnTo>
                    <a:pt x="226066" y="130592"/>
                  </a:lnTo>
                  <a:lnTo>
                    <a:pt x="230845" y="157907"/>
                  </a:lnTo>
                  <a:lnTo>
                    <a:pt x="243256" y="181159"/>
                  </a:lnTo>
                  <a:lnTo>
                    <a:pt x="259602" y="202772"/>
                  </a:lnTo>
                  <a:lnTo>
                    <a:pt x="276180" y="225172"/>
                  </a:lnTo>
                  <a:lnTo>
                    <a:pt x="294014" y="264081"/>
                  </a:lnTo>
                  <a:lnTo>
                    <a:pt x="302104" y="308797"/>
                  </a:lnTo>
                  <a:lnTo>
                    <a:pt x="300563" y="355142"/>
                  </a:lnTo>
                  <a:lnTo>
                    <a:pt x="289501" y="398936"/>
                  </a:lnTo>
                  <a:lnTo>
                    <a:pt x="269029" y="435998"/>
                  </a:lnTo>
                  <a:lnTo>
                    <a:pt x="230762" y="470392"/>
                  </a:lnTo>
                  <a:lnTo>
                    <a:pt x="196083" y="480606"/>
                  </a:lnTo>
                  <a:lnTo>
                    <a:pt x="165697" y="478659"/>
                  </a:lnTo>
                  <a:lnTo>
                    <a:pt x="140311" y="476568"/>
                  </a:lnTo>
                  <a:lnTo>
                    <a:pt x="106246" y="481593"/>
                  </a:lnTo>
                  <a:lnTo>
                    <a:pt x="81451" y="48178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342242" y="2325713"/>
              <a:ext cx="64525" cy="174244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4337047" y="2279835"/>
              <a:ext cx="98425" cy="229870"/>
            </a:xfrm>
            <a:custGeom>
              <a:avLst/>
              <a:gdLst/>
              <a:ahLst/>
              <a:cxnLst/>
              <a:rect l="l" t="t" r="r" b="b"/>
              <a:pathLst>
                <a:path w="98425" h="229869">
                  <a:moveTo>
                    <a:pt x="42868" y="229587"/>
                  </a:moveTo>
                  <a:lnTo>
                    <a:pt x="23638" y="218902"/>
                  </a:lnTo>
                  <a:lnTo>
                    <a:pt x="13120" y="200943"/>
                  </a:lnTo>
                  <a:lnTo>
                    <a:pt x="19142" y="185381"/>
                  </a:lnTo>
                  <a:lnTo>
                    <a:pt x="51080" y="145888"/>
                  </a:lnTo>
                  <a:lnTo>
                    <a:pt x="52480" y="104132"/>
                  </a:lnTo>
                  <a:lnTo>
                    <a:pt x="36160" y="67424"/>
                  </a:lnTo>
                  <a:lnTo>
                    <a:pt x="14939" y="43073"/>
                  </a:lnTo>
                  <a:lnTo>
                    <a:pt x="0" y="23120"/>
                  </a:lnTo>
                  <a:lnTo>
                    <a:pt x="1103" y="6447"/>
                  </a:lnTo>
                  <a:lnTo>
                    <a:pt x="13276" y="0"/>
                  </a:lnTo>
                  <a:lnTo>
                    <a:pt x="31543" y="10728"/>
                  </a:lnTo>
                  <a:lnTo>
                    <a:pt x="49822" y="32147"/>
                  </a:lnTo>
                  <a:lnTo>
                    <a:pt x="71171" y="61961"/>
                  </a:lnTo>
                  <a:lnTo>
                    <a:pt x="89376" y="98078"/>
                  </a:lnTo>
                  <a:lnTo>
                    <a:pt x="98222" y="138406"/>
                  </a:lnTo>
                  <a:lnTo>
                    <a:pt x="91495" y="180852"/>
                  </a:lnTo>
                  <a:lnTo>
                    <a:pt x="62981" y="223324"/>
                  </a:lnTo>
                  <a:lnTo>
                    <a:pt x="42868" y="22958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4337047" y="2279835"/>
              <a:ext cx="98425" cy="229870"/>
            </a:xfrm>
            <a:custGeom>
              <a:avLst/>
              <a:gdLst/>
              <a:ahLst/>
              <a:cxnLst/>
              <a:rect l="l" t="t" r="r" b="b"/>
              <a:pathLst>
                <a:path w="98425" h="229869">
                  <a:moveTo>
                    <a:pt x="14939" y="43073"/>
                  </a:moveTo>
                  <a:lnTo>
                    <a:pt x="36160" y="67424"/>
                  </a:lnTo>
                  <a:lnTo>
                    <a:pt x="52480" y="104132"/>
                  </a:lnTo>
                  <a:lnTo>
                    <a:pt x="51080" y="145888"/>
                  </a:lnTo>
                  <a:lnTo>
                    <a:pt x="19142" y="185381"/>
                  </a:lnTo>
                  <a:lnTo>
                    <a:pt x="13120" y="200943"/>
                  </a:lnTo>
                  <a:lnTo>
                    <a:pt x="23638" y="218902"/>
                  </a:lnTo>
                  <a:lnTo>
                    <a:pt x="42868" y="229587"/>
                  </a:lnTo>
                  <a:lnTo>
                    <a:pt x="62981" y="223324"/>
                  </a:lnTo>
                  <a:lnTo>
                    <a:pt x="91495" y="180852"/>
                  </a:lnTo>
                  <a:lnTo>
                    <a:pt x="98222" y="138406"/>
                  </a:lnTo>
                  <a:lnTo>
                    <a:pt x="89376" y="98078"/>
                  </a:lnTo>
                  <a:lnTo>
                    <a:pt x="71171" y="61961"/>
                  </a:lnTo>
                  <a:lnTo>
                    <a:pt x="49822" y="32147"/>
                  </a:lnTo>
                  <a:lnTo>
                    <a:pt x="31543" y="10728"/>
                  </a:lnTo>
                  <a:lnTo>
                    <a:pt x="13276" y="0"/>
                  </a:lnTo>
                  <a:lnTo>
                    <a:pt x="1103" y="6447"/>
                  </a:lnTo>
                  <a:lnTo>
                    <a:pt x="0" y="23120"/>
                  </a:lnTo>
                  <a:lnTo>
                    <a:pt x="14939" y="4307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200402" y="2105952"/>
              <a:ext cx="114403" cy="130419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4211231" y="2190571"/>
              <a:ext cx="81280" cy="36195"/>
            </a:xfrm>
            <a:custGeom>
              <a:avLst/>
              <a:gdLst/>
              <a:ahLst/>
              <a:cxnLst/>
              <a:rect l="l" t="t" r="r" b="b"/>
              <a:pathLst>
                <a:path w="81279" h="36194">
                  <a:moveTo>
                    <a:pt x="18326" y="26225"/>
                  </a:moveTo>
                  <a:lnTo>
                    <a:pt x="17449" y="18008"/>
                  </a:lnTo>
                  <a:lnTo>
                    <a:pt x="16573" y="9791"/>
                  </a:lnTo>
                  <a:lnTo>
                    <a:pt x="12217" y="3670"/>
                  </a:lnTo>
                  <a:lnTo>
                    <a:pt x="7683" y="4191"/>
                  </a:lnTo>
                  <a:lnTo>
                    <a:pt x="3136" y="4902"/>
                  </a:lnTo>
                  <a:lnTo>
                    <a:pt x="0" y="11887"/>
                  </a:lnTo>
                  <a:lnTo>
                    <a:pt x="1739" y="28321"/>
                  </a:lnTo>
                  <a:lnTo>
                    <a:pt x="6108" y="34442"/>
                  </a:lnTo>
                  <a:lnTo>
                    <a:pt x="10642" y="33921"/>
                  </a:lnTo>
                  <a:lnTo>
                    <a:pt x="15189" y="33223"/>
                  </a:lnTo>
                  <a:lnTo>
                    <a:pt x="18326" y="26225"/>
                  </a:lnTo>
                  <a:close/>
                </a:path>
                <a:path w="81279" h="36194">
                  <a:moveTo>
                    <a:pt x="81026" y="8039"/>
                  </a:moveTo>
                  <a:lnTo>
                    <a:pt x="76149" y="0"/>
                  </a:lnTo>
                  <a:lnTo>
                    <a:pt x="63207" y="0"/>
                  </a:lnTo>
                  <a:lnTo>
                    <a:pt x="57975" y="8039"/>
                  </a:lnTo>
                  <a:lnTo>
                    <a:pt x="57810" y="17830"/>
                  </a:lnTo>
                  <a:lnTo>
                    <a:pt x="57619" y="27800"/>
                  </a:lnTo>
                  <a:lnTo>
                    <a:pt x="62522" y="35839"/>
                  </a:lnTo>
                  <a:lnTo>
                    <a:pt x="75272" y="35839"/>
                  </a:lnTo>
                  <a:lnTo>
                    <a:pt x="80683" y="27800"/>
                  </a:lnTo>
                  <a:lnTo>
                    <a:pt x="81026" y="803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71139" y="2193015"/>
              <a:ext cx="14492" cy="20629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214200" y="2195986"/>
              <a:ext cx="11179" cy="17482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128580" y="2233486"/>
              <a:ext cx="241850" cy="324952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4106968" y="2276101"/>
              <a:ext cx="102870" cy="247650"/>
            </a:xfrm>
            <a:custGeom>
              <a:avLst/>
              <a:gdLst/>
              <a:ahLst/>
              <a:cxnLst/>
              <a:rect l="l" t="t" r="r" b="b"/>
              <a:pathLst>
                <a:path w="102870" h="247650">
                  <a:moveTo>
                    <a:pt x="83961" y="247600"/>
                  </a:moveTo>
                  <a:lnTo>
                    <a:pt x="43312" y="231951"/>
                  </a:lnTo>
                  <a:lnTo>
                    <a:pt x="10020" y="199616"/>
                  </a:lnTo>
                  <a:lnTo>
                    <a:pt x="0" y="161269"/>
                  </a:lnTo>
                  <a:lnTo>
                    <a:pt x="7094" y="120455"/>
                  </a:lnTo>
                  <a:lnTo>
                    <a:pt x="25148" y="80721"/>
                  </a:lnTo>
                  <a:lnTo>
                    <a:pt x="48005" y="45610"/>
                  </a:lnTo>
                  <a:lnTo>
                    <a:pt x="69508" y="18669"/>
                  </a:lnTo>
                  <a:lnTo>
                    <a:pt x="88651" y="0"/>
                  </a:lnTo>
                  <a:lnTo>
                    <a:pt x="87606" y="8458"/>
                  </a:lnTo>
                  <a:lnTo>
                    <a:pt x="75329" y="31374"/>
                  </a:lnTo>
                  <a:lnTo>
                    <a:pt x="60775" y="56079"/>
                  </a:lnTo>
                  <a:lnTo>
                    <a:pt x="45499" y="82740"/>
                  </a:lnTo>
                  <a:lnTo>
                    <a:pt x="32483" y="117005"/>
                  </a:lnTo>
                  <a:lnTo>
                    <a:pt x="32827" y="152447"/>
                  </a:lnTo>
                  <a:lnTo>
                    <a:pt x="57633" y="182643"/>
                  </a:lnTo>
                  <a:lnTo>
                    <a:pt x="95577" y="214980"/>
                  </a:lnTo>
                  <a:lnTo>
                    <a:pt x="102868" y="239288"/>
                  </a:lnTo>
                  <a:lnTo>
                    <a:pt x="83961" y="2476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4106968" y="2276101"/>
              <a:ext cx="102870" cy="247650"/>
            </a:xfrm>
            <a:custGeom>
              <a:avLst/>
              <a:gdLst/>
              <a:ahLst/>
              <a:cxnLst/>
              <a:rect l="l" t="t" r="r" b="b"/>
              <a:pathLst>
                <a:path w="102870" h="247650">
                  <a:moveTo>
                    <a:pt x="60775" y="56079"/>
                  </a:moveTo>
                  <a:lnTo>
                    <a:pt x="45499" y="82740"/>
                  </a:lnTo>
                  <a:lnTo>
                    <a:pt x="32483" y="117005"/>
                  </a:lnTo>
                  <a:lnTo>
                    <a:pt x="32827" y="152447"/>
                  </a:lnTo>
                  <a:lnTo>
                    <a:pt x="57633" y="182643"/>
                  </a:lnTo>
                  <a:lnTo>
                    <a:pt x="95577" y="214980"/>
                  </a:lnTo>
                  <a:lnTo>
                    <a:pt x="102868" y="239288"/>
                  </a:lnTo>
                  <a:lnTo>
                    <a:pt x="83961" y="247600"/>
                  </a:lnTo>
                  <a:lnTo>
                    <a:pt x="43312" y="231951"/>
                  </a:lnTo>
                  <a:lnTo>
                    <a:pt x="10020" y="199616"/>
                  </a:lnTo>
                  <a:lnTo>
                    <a:pt x="0" y="161269"/>
                  </a:lnTo>
                  <a:lnTo>
                    <a:pt x="7094" y="120455"/>
                  </a:lnTo>
                  <a:lnTo>
                    <a:pt x="25148" y="80721"/>
                  </a:lnTo>
                  <a:lnTo>
                    <a:pt x="48005" y="45610"/>
                  </a:lnTo>
                  <a:lnTo>
                    <a:pt x="69508" y="18669"/>
                  </a:lnTo>
                  <a:lnTo>
                    <a:pt x="88651" y="0"/>
                  </a:lnTo>
                  <a:lnTo>
                    <a:pt x="87606" y="8458"/>
                  </a:lnTo>
                  <a:lnTo>
                    <a:pt x="75329" y="31374"/>
                  </a:lnTo>
                  <a:lnTo>
                    <a:pt x="60775" y="5607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116027" y="2255602"/>
              <a:ext cx="216237" cy="238147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349273" y="2290033"/>
              <a:ext cx="76837" cy="193597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049686" y="2440213"/>
              <a:ext cx="169763" cy="166542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312986" y="2436848"/>
              <a:ext cx="161378" cy="176875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4355035" y="2423469"/>
              <a:ext cx="61594" cy="54610"/>
            </a:xfrm>
            <a:custGeom>
              <a:avLst/>
              <a:gdLst/>
              <a:ahLst/>
              <a:cxnLst/>
              <a:rect l="l" t="t" r="r" b="b"/>
              <a:pathLst>
                <a:path w="61595" h="54610">
                  <a:moveTo>
                    <a:pt x="18614" y="54160"/>
                  </a:moveTo>
                  <a:lnTo>
                    <a:pt x="9245" y="48600"/>
                  </a:lnTo>
                  <a:lnTo>
                    <a:pt x="2985" y="38796"/>
                  </a:lnTo>
                  <a:lnTo>
                    <a:pt x="0" y="26794"/>
                  </a:lnTo>
                  <a:lnTo>
                    <a:pt x="451" y="14637"/>
                  </a:lnTo>
                  <a:lnTo>
                    <a:pt x="4702" y="4533"/>
                  </a:lnTo>
                  <a:lnTo>
                    <a:pt x="12963" y="0"/>
                  </a:lnTo>
                  <a:lnTo>
                    <a:pt x="24401" y="381"/>
                  </a:lnTo>
                  <a:lnTo>
                    <a:pt x="38184" y="5023"/>
                  </a:lnTo>
                  <a:lnTo>
                    <a:pt x="51106" y="11929"/>
                  </a:lnTo>
                  <a:lnTo>
                    <a:pt x="58827" y="18818"/>
                  </a:lnTo>
                  <a:lnTo>
                    <a:pt x="61509" y="26197"/>
                  </a:lnTo>
                  <a:lnTo>
                    <a:pt x="59314" y="34570"/>
                  </a:lnTo>
                  <a:lnTo>
                    <a:pt x="52730" y="42011"/>
                  </a:lnTo>
                  <a:lnTo>
                    <a:pt x="42302" y="49220"/>
                  </a:lnTo>
                  <a:lnTo>
                    <a:pt x="30205" y="54001"/>
                  </a:lnTo>
                  <a:lnTo>
                    <a:pt x="18614" y="541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" name="object 34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359861" y="2429002"/>
              <a:ext cx="41454" cy="37604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197009" y="2206931"/>
              <a:ext cx="115792" cy="79685"/>
            </a:xfrm>
            <a:prstGeom prst="rect">
              <a:avLst/>
            </a:prstGeom>
          </p:spPr>
        </p:pic>
      </p:grpSp>
      <p:grpSp>
        <p:nvGrpSpPr>
          <p:cNvPr id="36" name="object 36"/>
          <p:cNvGrpSpPr/>
          <p:nvPr/>
        </p:nvGrpSpPr>
        <p:grpSpPr>
          <a:xfrm>
            <a:off x="7894024" y="6656975"/>
            <a:ext cx="2066925" cy="1038225"/>
            <a:chOff x="7894024" y="6656975"/>
            <a:chExt cx="2066925" cy="1038225"/>
          </a:xfrm>
        </p:grpSpPr>
        <p:sp>
          <p:nvSpPr>
            <p:cNvPr id="37" name="object 37"/>
            <p:cNvSpPr/>
            <p:nvPr/>
          </p:nvSpPr>
          <p:spPr>
            <a:xfrm>
              <a:off x="7894024" y="6656975"/>
              <a:ext cx="2066925" cy="755650"/>
            </a:xfrm>
            <a:custGeom>
              <a:avLst/>
              <a:gdLst/>
              <a:ahLst/>
              <a:cxnLst/>
              <a:rect l="l" t="t" r="r" b="b"/>
              <a:pathLst>
                <a:path w="2066925" h="755650">
                  <a:moveTo>
                    <a:pt x="2066776" y="755072"/>
                  </a:moveTo>
                  <a:lnTo>
                    <a:pt x="0" y="755072"/>
                  </a:lnTo>
                  <a:lnTo>
                    <a:pt x="0" y="588012"/>
                  </a:lnTo>
                  <a:lnTo>
                    <a:pt x="21006" y="567125"/>
                  </a:lnTo>
                  <a:lnTo>
                    <a:pt x="62995" y="506262"/>
                  </a:lnTo>
                  <a:lnTo>
                    <a:pt x="87755" y="436511"/>
                  </a:lnTo>
                  <a:lnTo>
                    <a:pt x="93576" y="362689"/>
                  </a:lnTo>
                  <a:lnTo>
                    <a:pt x="80056" y="289892"/>
                  </a:lnTo>
                  <a:lnTo>
                    <a:pt x="48129" y="223146"/>
                  </a:lnTo>
                  <a:lnTo>
                    <a:pt x="0" y="167059"/>
                  </a:lnTo>
                  <a:lnTo>
                    <a:pt x="0" y="0"/>
                  </a:lnTo>
                  <a:lnTo>
                    <a:pt x="2066776" y="0"/>
                  </a:lnTo>
                  <a:lnTo>
                    <a:pt x="2066776" y="167059"/>
                  </a:lnTo>
                  <a:lnTo>
                    <a:pt x="2045769" y="187947"/>
                  </a:lnTo>
                  <a:lnTo>
                    <a:pt x="2003780" y="248810"/>
                  </a:lnTo>
                  <a:lnTo>
                    <a:pt x="1979020" y="318560"/>
                  </a:lnTo>
                  <a:lnTo>
                    <a:pt x="1973199" y="392382"/>
                  </a:lnTo>
                  <a:lnTo>
                    <a:pt x="1986719" y="465180"/>
                  </a:lnTo>
                  <a:lnTo>
                    <a:pt x="2018646" y="531926"/>
                  </a:lnTo>
                  <a:lnTo>
                    <a:pt x="2066776" y="588012"/>
                  </a:lnTo>
                  <a:lnTo>
                    <a:pt x="2066776" y="755072"/>
                  </a:lnTo>
                  <a:close/>
                </a:path>
              </a:pathLst>
            </a:custGeom>
            <a:solidFill>
              <a:srgbClr val="66BA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8081912" y="7412049"/>
              <a:ext cx="1691005" cy="283210"/>
            </a:xfrm>
            <a:custGeom>
              <a:avLst/>
              <a:gdLst/>
              <a:ahLst/>
              <a:cxnLst/>
              <a:rect l="l" t="t" r="r" b="b"/>
              <a:pathLst>
                <a:path w="1691004" h="283209">
                  <a:moveTo>
                    <a:pt x="187883" y="0"/>
                  </a:moveTo>
                  <a:lnTo>
                    <a:pt x="0" y="0"/>
                  </a:lnTo>
                  <a:lnTo>
                    <a:pt x="0" y="283159"/>
                  </a:lnTo>
                  <a:lnTo>
                    <a:pt x="187883" y="283159"/>
                  </a:lnTo>
                  <a:lnTo>
                    <a:pt x="187883" y="0"/>
                  </a:lnTo>
                  <a:close/>
                </a:path>
                <a:path w="1691004" h="283209">
                  <a:moveTo>
                    <a:pt x="563664" y="0"/>
                  </a:moveTo>
                  <a:lnTo>
                    <a:pt x="375767" y="0"/>
                  </a:lnTo>
                  <a:lnTo>
                    <a:pt x="375767" y="283159"/>
                  </a:lnTo>
                  <a:lnTo>
                    <a:pt x="563664" y="283159"/>
                  </a:lnTo>
                  <a:lnTo>
                    <a:pt x="563664" y="0"/>
                  </a:lnTo>
                  <a:close/>
                </a:path>
                <a:path w="1691004" h="283209">
                  <a:moveTo>
                    <a:pt x="939444" y="0"/>
                  </a:moveTo>
                  <a:lnTo>
                    <a:pt x="751547" y="0"/>
                  </a:lnTo>
                  <a:lnTo>
                    <a:pt x="751547" y="283159"/>
                  </a:lnTo>
                  <a:lnTo>
                    <a:pt x="939444" y="283159"/>
                  </a:lnTo>
                  <a:lnTo>
                    <a:pt x="939444" y="0"/>
                  </a:lnTo>
                  <a:close/>
                </a:path>
                <a:path w="1691004" h="283209">
                  <a:moveTo>
                    <a:pt x="1315212" y="0"/>
                  </a:moveTo>
                  <a:lnTo>
                    <a:pt x="1127328" y="0"/>
                  </a:lnTo>
                  <a:lnTo>
                    <a:pt x="1127328" y="283159"/>
                  </a:lnTo>
                  <a:lnTo>
                    <a:pt x="1315212" y="283159"/>
                  </a:lnTo>
                  <a:lnTo>
                    <a:pt x="1315212" y="0"/>
                  </a:lnTo>
                  <a:close/>
                </a:path>
                <a:path w="1691004" h="283209">
                  <a:moveTo>
                    <a:pt x="1690992" y="0"/>
                  </a:moveTo>
                  <a:lnTo>
                    <a:pt x="1503108" y="0"/>
                  </a:lnTo>
                  <a:lnTo>
                    <a:pt x="1503108" y="283159"/>
                  </a:lnTo>
                  <a:lnTo>
                    <a:pt x="1690992" y="283159"/>
                  </a:lnTo>
                  <a:lnTo>
                    <a:pt x="1690992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8175853" y="6845744"/>
              <a:ext cx="1503680" cy="377825"/>
            </a:xfrm>
            <a:custGeom>
              <a:avLst/>
              <a:gdLst/>
              <a:ahLst/>
              <a:cxnLst/>
              <a:rect l="l" t="t" r="r" b="b"/>
              <a:pathLst>
                <a:path w="1503679" h="377825">
                  <a:moveTo>
                    <a:pt x="375780" y="40944"/>
                  </a:moveTo>
                  <a:lnTo>
                    <a:pt x="352539" y="5994"/>
                  </a:lnTo>
                  <a:lnTo>
                    <a:pt x="335026" y="0"/>
                  </a:lnTo>
                  <a:lnTo>
                    <a:pt x="46964" y="0"/>
                  </a:lnTo>
                  <a:lnTo>
                    <a:pt x="40741" y="0"/>
                  </a:lnTo>
                  <a:lnTo>
                    <a:pt x="5956" y="23355"/>
                  </a:lnTo>
                  <a:lnTo>
                    <a:pt x="0" y="40944"/>
                  </a:lnTo>
                  <a:lnTo>
                    <a:pt x="0" y="336613"/>
                  </a:lnTo>
                  <a:lnTo>
                    <a:pt x="23241" y="371551"/>
                  </a:lnTo>
                  <a:lnTo>
                    <a:pt x="40741" y="377545"/>
                  </a:lnTo>
                  <a:lnTo>
                    <a:pt x="335026" y="377545"/>
                  </a:lnTo>
                  <a:lnTo>
                    <a:pt x="369811" y="354190"/>
                  </a:lnTo>
                  <a:lnTo>
                    <a:pt x="375780" y="336613"/>
                  </a:lnTo>
                  <a:lnTo>
                    <a:pt x="375780" y="40944"/>
                  </a:lnTo>
                  <a:close/>
                </a:path>
                <a:path w="1503679" h="377825">
                  <a:moveTo>
                    <a:pt x="939444" y="40944"/>
                  </a:moveTo>
                  <a:lnTo>
                    <a:pt x="916203" y="5994"/>
                  </a:lnTo>
                  <a:lnTo>
                    <a:pt x="898702" y="0"/>
                  </a:lnTo>
                  <a:lnTo>
                    <a:pt x="610641" y="0"/>
                  </a:lnTo>
                  <a:lnTo>
                    <a:pt x="604405" y="0"/>
                  </a:lnTo>
                  <a:lnTo>
                    <a:pt x="569620" y="23355"/>
                  </a:lnTo>
                  <a:lnTo>
                    <a:pt x="563664" y="40944"/>
                  </a:lnTo>
                  <a:lnTo>
                    <a:pt x="563664" y="336613"/>
                  </a:lnTo>
                  <a:lnTo>
                    <a:pt x="586905" y="371551"/>
                  </a:lnTo>
                  <a:lnTo>
                    <a:pt x="604405" y="377545"/>
                  </a:lnTo>
                  <a:lnTo>
                    <a:pt x="898702" y="377545"/>
                  </a:lnTo>
                  <a:lnTo>
                    <a:pt x="933488" y="354190"/>
                  </a:lnTo>
                  <a:lnTo>
                    <a:pt x="939444" y="336613"/>
                  </a:lnTo>
                  <a:lnTo>
                    <a:pt x="939444" y="40944"/>
                  </a:lnTo>
                  <a:close/>
                </a:path>
                <a:path w="1503679" h="377825">
                  <a:moveTo>
                    <a:pt x="1503108" y="40944"/>
                  </a:moveTo>
                  <a:lnTo>
                    <a:pt x="1479867" y="5994"/>
                  </a:lnTo>
                  <a:lnTo>
                    <a:pt x="1462366" y="0"/>
                  </a:lnTo>
                  <a:lnTo>
                    <a:pt x="1174305" y="0"/>
                  </a:lnTo>
                  <a:lnTo>
                    <a:pt x="1168069" y="0"/>
                  </a:lnTo>
                  <a:lnTo>
                    <a:pt x="1133284" y="23355"/>
                  </a:lnTo>
                  <a:lnTo>
                    <a:pt x="1127328" y="40944"/>
                  </a:lnTo>
                  <a:lnTo>
                    <a:pt x="1127328" y="336613"/>
                  </a:lnTo>
                  <a:lnTo>
                    <a:pt x="1150569" y="371551"/>
                  </a:lnTo>
                  <a:lnTo>
                    <a:pt x="1168069" y="377545"/>
                  </a:lnTo>
                  <a:lnTo>
                    <a:pt x="1462366" y="377545"/>
                  </a:lnTo>
                  <a:lnTo>
                    <a:pt x="1497152" y="354190"/>
                  </a:lnTo>
                  <a:lnTo>
                    <a:pt x="1503108" y="336613"/>
                  </a:lnTo>
                  <a:lnTo>
                    <a:pt x="1503108" y="40944"/>
                  </a:lnTo>
                  <a:close/>
                </a:path>
              </a:pathLst>
            </a:custGeom>
            <a:solidFill>
              <a:srgbClr val="363F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0" name="object 40"/>
          <p:cNvSpPr/>
          <p:nvPr/>
        </p:nvSpPr>
        <p:spPr>
          <a:xfrm>
            <a:off x="7401612" y="4471041"/>
            <a:ext cx="3068955" cy="0"/>
          </a:xfrm>
          <a:custGeom>
            <a:avLst/>
            <a:gdLst/>
            <a:ahLst/>
            <a:cxnLst/>
            <a:rect l="l" t="t" r="r" b="b"/>
            <a:pathLst>
              <a:path w="3068954">
                <a:moveTo>
                  <a:pt x="0" y="0"/>
                </a:moveTo>
                <a:lnTo>
                  <a:pt x="3068734" y="0"/>
                </a:lnTo>
              </a:path>
            </a:pathLst>
          </a:custGeom>
          <a:ln w="4762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7401612" y="6126232"/>
            <a:ext cx="3068955" cy="0"/>
          </a:xfrm>
          <a:custGeom>
            <a:avLst/>
            <a:gdLst/>
            <a:ahLst/>
            <a:cxnLst/>
            <a:rect l="l" t="t" r="r" b="b"/>
            <a:pathLst>
              <a:path w="3068954">
                <a:moveTo>
                  <a:pt x="0" y="0"/>
                </a:moveTo>
                <a:lnTo>
                  <a:pt x="3068734" y="0"/>
                </a:lnTo>
              </a:path>
            </a:pathLst>
          </a:custGeom>
          <a:ln w="4762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6914449" y="4940664"/>
            <a:ext cx="4201795" cy="654050"/>
          </a:xfrm>
          <a:custGeom>
            <a:avLst/>
            <a:gdLst/>
            <a:ahLst/>
            <a:cxnLst/>
            <a:rect l="l" t="t" r="r" b="b"/>
            <a:pathLst>
              <a:path w="4201795" h="654050">
                <a:moveTo>
                  <a:pt x="4201521" y="653853"/>
                </a:moveTo>
                <a:lnTo>
                  <a:pt x="0" y="653853"/>
                </a:lnTo>
                <a:lnTo>
                  <a:pt x="0" y="0"/>
                </a:lnTo>
                <a:lnTo>
                  <a:pt x="4201521" y="0"/>
                </a:lnTo>
                <a:lnTo>
                  <a:pt x="4201521" y="653853"/>
                </a:lnTo>
                <a:close/>
              </a:path>
            </a:pathLst>
          </a:custGeom>
          <a:solidFill>
            <a:srgbClr val="FF50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7401612" y="2991728"/>
            <a:ext cx="3068955" cy="0"/>
          </a:xfrm>
          <a:custGeom>
            <a:avLst/>
            <a:gdLst/>
            <a:ahLst/>
            <a:cxnLst/>
            <a:rect l="l" t="t" r="r" b="b"/>
            <a:pathLst>
              <a:path w="3068954">
                <a:moveTo>
                  <a:pt x="0" y="0"/>
                </a:moveTo>
                <a:lnTo>
                  <a:pt x="3068734" y="0"/>
                </a:lnTo>
              </a:path>
            </a:pathLst>
          </a:custGeom>
          <a:ln w="4762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4" name="object 44"/>
          <p:cNvGrpSpPr/>
          <p:nvPr/>
        </p:nvGrpSpPr>
        <p:grpSpPr>
          <a:xfrm>
            <a:off x="6834587" y="1860152"/>
            <a:ext cx="4201795" cy="654050"/>
            <a:chOff x="6834587" y="1860152"/>
            <a:chExt cx="4201795" cy="654050"/>
          </a:xfrm>
        </p:grpSpPr>
        <p:sp>
          <p:nvSpPr>
            <p:cNvPr id="45" name="object 45"/>
            <p:cNvSpPr/>
            <p:nvPr/>
          </p:nvSpPr>
          <p:spPr>
            <a:xfrm>
              <a:off x="6834587" y="1860152"/>
              <a:ext cx="4201795" cy="654050"/>
            </a:xfrm>
            <a:custGeom>
              <a:avLst/>
              <a:gdLst/>
              <a:ahLst/>
              <a:cxnLst/>
              <a:rect l="l" t="t" r="r" b="b"/>
              <a:pathLst>
                <a:path w="4201795" h="654050">
                  <a:moveTo>
                    <a:pt x="4201521" y="653853"/>
                  </a:moveTo>
                  <a:lnTo>
                    <a:pt x="0" y="653853"/>
                  </a:lnTo>
                  <a:lnTo>
                    <a:pt x="0" y="0"/>
                  </a:lnTo>
                  <a:lnTo>
                    <a:pt x="4201521" y="0"/>
                  </a:lnTo>
                  <a:lnTo>
                    <a:pt x="4201521" y="653853"/>
                  </a:lnTo>
                  <a:close/>
                </a:path>
              </a:pathLst>
            </a:custGeom>
            <a:solidFill>
              <a:srgbClr val="0F0E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6" name="object 4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758074" y="2197629"/>
              <a:ext cx="181775" cy="203099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758074" y="1971491"/>
              <a:ext cx="181775" cy="203214"/>
            </a:xfrm>
            <a:prstGeom prst="rect">
              <a:avLst/>
            </a:prstGeom>
          </p:spPr>
        </p:pic>
        <p:sp>
          <p:nvSpPr>
            <p:cNvPr id="48" name="object 48"/>
            <p:cNvSpPr/>
            <p:nvPr/>
          </p:nvSpPr>
          <p:spPr>
            <a:xfrm>
              <a:off x="9968198" y="1910553"/>
              <a:ext cx="293370" cy="264160"/>
            </a:xfrm>
            <a:custGeom>
              <a:avLst/>
              <a:gdLst/>
              <a:ahLst/>
              <a:cxnLst/>
              <a:rect l="l" t="t" r="r" b="b"/>
              <a:pathLst>
                <a:path w="293370" h="264160">
                  <a:moveTo>
                    <a:pt x="292869" y="264152"/>
                  </a:moveTo>
                  <a:lnTo>
                    <a:pt x="0" y="264152"/>
                  </a:lnTo>
                  <a:lnTo>
                    <a:pt x="0" y="55321"/>
                  </a:lnTo>
                  <a:lnTo>
                    <a:pt x="276053" y="0"/>
                  </a:lnTo>
                  <a:lnTo>
                    <a:pt x="278437" y="20"/>
                  </a:lnTo>
                  <a:lnTo>
                    <a:pt x="292963" y="14129"/>
                  </a:lnTo>
                  <a:lnTo>
                    <a:pt x="292869" y="264152"/>
                  </a:lnTo>
                  <a:close/>
                </a:path>
              </a:pathLst>
            </a:custGeom>
            <a:solidFill>
              <a:srgbClr val="0794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9968198" y="2197629"/>
              <a:ext cx="293370" cy="264160"/>
            </a:xfrm>
            <a:custGeom>
              <a:avLst/>
              <a:gdLst/>
              <a:ahLst/>
              <a:cxnLst/>
              <a:rect l="l" t="t" r="r" b="b"/>
              <a:pathLst>
                <a:path w="293370" h="264160">
                  <a:moveTo>
                    <a:pt x="278436" y="264131"/>
                  </a:moveTo>
                  <a:lnTo>
                    <a:pt x="276053" y="264152"/>
                  </a:lnTo>
                  <a:lnTo>
                    <a:pt x="0" y="208830"/>
                  </a:lnTo>
                  <a:lnTo>
                    <a:pt x="0" y="0"/>
                  </a:lnTo>
                  <a:lnTo>
                    <a:pt x="292869" y="0"/>
                  </a:lnTo>
                  <a:lnTo>
                    <a:pt x="292963" y="250023"/>
                  </a:lnTo>
                  <a:lnTo>
                    <a:pt x="278436" y="264131"/>
                  </a:lnTo>
                  <a:close/>
                </a:path>
              </a:pathLst>
            </a:custGeom>
            <a:solidFill>
              <a:srgbClr val="156B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0" name="object 50"/>
          <p:cNvGrpSpPr/>
          <p:nvPr/>
        </p:nvGrpSpPr>
        <p:grpSpPr>
          <a:xfrm>
            <a:off x="9549383" y="4999956"/>
            <a:ext cx="530860" cy="575310"/>
            <a:chOff x="9549383" y="4999956"/>
            <a:chExt cx="530860" cy="575310"/>
          </a:xfrm>
        </p:grpSpPr>
        <p:pic>
          <p:nvPicPr>
            <p:cNvPr id="51" name="object 51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549383" y="5370575"/>
              <a:ext cx="530351" cy="204215"/>
            </a:xfrm>
            <a:prstGeom prst="rect">
              <a:avLst/>
            </a:prstGeom>
          </p:spPr>
        </p:pic>
        <p:sp>
          <p:nvSpPr>
            <p:cNvPr id="52" name="object 52"/>
            <p:cNvSpPr/>
            <p:nvPr/>
          </p:nvSpPr>
          <p:spPr>
            <a:xfrm>
              <a:off x="9676548" y="4999956"/>
              <a:ext cx="302260" cy="481965"/>
            </a:xfrm>
            <a:custGeom>
              <a:avLst/>
              <a:gdLst/>
              <a:ahLst/>
              <a:cxnLst/>
              <a:rect l="l" t="t" r="r" b="b"/>
              <a:pathLst>
                <a:path w="302259" h="481964">
                  <a:moveTo>
                    <a:pt x="81451" y="481787"/>
                  </a:moveTo>
                  <a:lnTo>
                    <a:pt x="54692" y="462280"/>
                  </a:lnTo>
                  <a:lnTo>
                    <a:pt x="14736" y="408203"/>
                  </a:lnTo>
                  <a:lnTo>
                    <a:pt x="2349" y="373400"/>
                  </a:lnTo>
                  <a:lnTo>
                    <a:pt x="0" y="322482"/>
                  </a:lnTo>
                  <a:lnTo>
                    <a:pt x="11174" y="265692"/>
                  </a:lnTo>
                  <a:lnTo>
                    <a:pt x="39359" y="213274"/>
                  </a:lnTo>
                  <a:lnTo>
                    <a:pt x="54838" y="192305"/>
                  </a:lnTo>
                  <a:lnTo>
                    <a:pt x="64684" y="173203"/>
                  </a:lnTo>
                  <a:lnTo>
                    <a:pt x="70208" y="154427"/>
                  </a:lnTo>
                  <a:lnTo>
                    <a:pt x="72718" y="134438"/>
                  </a:lnTo>
                  <a:lnTo>
                    <a:pt x="71195" y="100942"/>
                  </a:lnTo>
                  <a:lnTo>
                    <a:pt x="73242" y="57909"/>
                  </a:lnTo>
                  <a:lnTo>
                    <a:pt x="91925" y="19530"/>
                  </a:lnTo>
                  <a:lnTo>
                    <a:pt x="140311" y="0"/>
                  </a:lnTo>
                  <a:lnTo>
                    <a:pt x="184348" y="6179"/>
                  </a:lnTo>
                  <a:lnTo>
                    <a:pt x="210098" y="29050"/>
                  </a:lnTo>
                  <a:lnTo>
                    <a:pt x="222404" y="61890"/>
                  </a:lnTo>
                  <a:lnTo>
                    <a:pt x="226112" y="97978"/>
                  </a:lnTo>
                  <a:lnTo>
                    <a:pt x="226066" y="130592"/>
                  </a:lnTo>
                  <a:lnTo>
                    <a:pt x="230845" y="157907"/>
                  </a:lnTo>
                  <a:lnTo>
                    <a:pt x="243256" y="181159"/>
                  </a:lnTo>
                  <a:lnTo>
                    <a:pt x="259602" y="202772"/>
                  </a:lnTo>
                  <a:lnTo>
                    <a:pt x="276180" y="225172"/>
                  </a:lnTo>
                  <a:lnTo>
                    <a:pt x="294014" y="264081"/>
                  </a:lnTo>
                  <a:lnTo>
                    <a:pt x="302104" y="308797"/>
                  </a:lnTo>
                  <a:lnTo>
                    <a:pt x="300563" y="355142"/>
                  </a:lnTo>
                  <a:lnTo>
                    <a:pt x="289501" y="398936"/>
                  </a:lnTo>
                  <a:lnTo>
                    <a:pt x="269029" y="435998"/>
                  </a:lnTo>
                  <a:lnTo>
                    <a:pt x="230762" y="470392"/>
                  </a:lnTo>
                  <a:lnTo>
                    <a:pt x="196083" y="480606"/>
                  </a:lnTo>
                  <a:lnTo>
                    <a:pt x="165697" y="478659"/>
                  </a:lnTo>
                  <a:lnTo>
                    <a:pt x="140311" y="476568"/>
                  </a:lnTo>
                  <a:lnTo>
                    <a:pt x="106246" y="481593"/>
                  </a:lnTo>
                  <a:lnTo>
                    <a:pt x="81451" y="48178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3" name="object 53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897567" y="5225135"/>
              <a:ext cx="64525" cy="174244"/>
            </a:xfrm>
            <a:prstGeom prst="rect">
              <a:avLst/>
            </a:prstGeom>
          </p:spPr>
        </p:pic>
        <p:sp>
          <p:nvSpPr>
            <p:cNvPr id="54" name="object 54"/>
            <p:cNvSpPr/>
            <p:nvPr/>
          </p:nvSpPr>
          <p:spPr>
            <a:xfrm>
              <a:off x="9892373" y="5179257"/>
              <a:ext cx="98425" cy="229870"/>
            </a:xfrm>
            <a:custGeom>
              <a:avLst/>
              <a:gdLst/>
              <a:ahLst/>
              <a:cxnLst/>
              <a:rect l="l" t="t" r="r" b="b"/>
              <a:pathLst>
                <a:path w="98425" h="229870">
                  <a:moveTo>
                    <a:pt x="42868" y="229587"/>
                  </a:moveTo>
                  <a:lnTo>
                    <a:pt x="23638" y="218902"/>
                  </a:lnTo>
                  <a:lnTo>
                    <a:pt x="13120" y="200943"/>
                  </a:lnTo>
                  <a:lnTo>
                    <a:pt x="19142" y="185381"/>
                  </a:lnTo>
                  <a:lnTo>
                    <a:pt x="51080" y="145888"/>
                  </a:lnTo>
                  <a:lnTo>
                    <a:pt x="52480" y="104132"/>
                  </a:lnTo>
                  <a:lnTo>
                    <a:pt x="36160" y="67424"/>
                  </a:lnTo>
                  <a:lnTo>
                    <a:pt x="14939" y="43073"/>
                  </a:lnTo>
                  <a:lnTo>
                    <a:pt x="0" y="23120"/>
                  </a:lnTo>
                  <a:lnTo>
                    <a:pt x="1103" y="6447"/>
                  </a:lnTo>
                  <a:lnTo>
                    <a:pt x="13276" y="0"/>
                  </a:lnTo>
                  <a:lnTo>
                    <a:pt x="31543" y="10728"/>
                  </a:lnTo>
                  <a:lnTo>
                    <a:pt x="49822" y="32147"/>
                  </a:lnTo>
                  <a:lnTo>
                    <a:pt x="71171" y="61961"/>
                  </a:lnTo>
                  <a:lnTo>
                    <a:pt x="89376" y="98078"/>
                  </a:lnTo>
                  <a:lnTo>
                    <a:pt x="98222" y="138406"/>
                  </a:lnTo>
                  <a:lnTo>
                    <a:pt x="91495" y="180852"/>
                  </a:lnTo>
                  <a:lnTo>
                    <a:pt x="62981" y="223324"/>
                  </a:lnTo>
                  <a:lnTo>
                    <a:pt x="42868" y="22958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9892373" y="5179257"/>
              <a:ext cx="98425" cy="229870"/>
            </a:xfrm>
            <a:custGeom>
              <a:avLst/>
              <a:gdLst/>
              <a:ahLst/>
              <a:cxnLst/>
              <a:rect l="l" t="t" r="r" b="b"/>
              <a:pathLst>
                <a:path w="98425" h="229870">
                  <a:moveTo>
                    <a:pt x="14939" y="43073"/>
                  </a:moveTo>
                  <a:lnTo>
                    <a:pt x="36160" y="67424"/>
                  </a:lnTo>
                  <a:lnTo>
                    <a:pt x="52480" y="104132"/>
                  </a:lnTo>
                  <a:lnTo>
                    <a:pt x="51080" y="145888"/>
                  </a:lnTo>
                  <a:lnTo>
                    <a:pt x="19142" y="185381"/>
                  </a:lnTo>
                  <a:lnTo>
                    <a:pt x="13120" y="200943"/>
                  </a:lnTo>
                  <a:lnTo>
                    <a:pt x="23638" y="218902"/>
                  </a:lnTo>
                  <a:lnTo>
                    <a:pt x="42868" y="229587"/>
                  </a:lnTo>
                  <a:lnTo>
                    <a:pt x="62981" y="223324"/>
                  </a:lnTo>
                  <a:lnTo>
                    <a:pt x="91495" y="180852"/>
                  </a:lnTo>
                  <a:lnTo>
                    <a:pt x="98222" y="138406"/>
                  </a:lnTo>
                  <a:lnTo>
                    <a:pt x="89376" y="98078"/>
                  </a:lnTo>
                  <a:lnTo>
                    <a:pt x="71171" y="61961"/>
                  </a:lnTo>
                  <a:lnTo>
                    <a:pt x="49822" y="32147"/>
                  </a:lnTo>
                  <a:lnTo>
                    <a:pt x="31543" y="10728"/>
                  </a:lnTo>
                  <a:lnTo>
                    <a:pt x="13276" y="0"/>
                  </a:lnTo>
                  <a:lnTo>
                    <a:pt x="1103" y="6447"/>
                  </a:lnTo>
                  <a:lnTo>
                    <a:pt x="0" y="23120"/>
                  </a:lnTo>
                  <a:lnTo>
                    <a:pt x="14939" y="4307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6" name="object 56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755728" y="5005374"/>
              <a:ext cx="114403" cy="130419"/>
            </a:xfrm>
            <a:prstGeom prst="rect">
              <a:avLst/>
            </a:prstGeom>
          </p:spPr>
        </p:pic>
        <p:sp>
          <p:nvSpPr>
            <p:cNvPr id="57" name="object 57"/>
            <p:cNvSpPr/>
            <p:nvPr/>
          </p:nvSpPr>
          <p:spPr>
            <a:xfrm>
              <a:off x="9766554" y="5089994"/>
              <a:ext cx="81280" cy="36195"/>
            </a:xfrm>
            <a:custGeom>
              <a:avLst/>
              <a:gdLst/>
              <a:ahLst/>
              <a:cxnLst/>
              <a:rect l="l" t="t" r="r" b="b"/>
              <a:pathLst>
                <a:path w="81279" h="36195">
                  <a:moveTo>
                    <a:pt x="18326" y="26225"/>
                  </a:moveTo>
                  <a:lnTo>
                    <a:pt x="17449" y="18008"/>
                  </a:lnTo>
                  <a:lnTo>
                    <a:pt x="16573" y="9791"/>
                  </a:lnTo>
                  <a:lnTo>
                    <a:pt x="12217" y="3670"/>
                  </a:lnTo>
                  <a:lnTo>
                    <a:pt x="7683" y="4191"/>
                  </a:lnTo>
                  <a:lnTo>
                    <a:pt x="3136" y="4902"/>
                  </a:lnTo>
                  <a:lnTo>
                    <a:pt x="0" y="11887"/>
                  </a:lnTo>
                  <a:lnTo>
                    <a:pt x="1739" y="28321"/>
                  </a:lnTo>
                  <a:lnTo>
                    <a:pt x="6108" y="34442"/>
                  </a:lnTo>
                  <a:lnTo>
                    <a:pt x="10655" y="33921"/>
                  </a:lnTo>
                  <a:lnTo>
                    <a:pt x="15189" y="33223"/>
                  </a:lnTo>
                  <a:lnTo>
                    <a:pt x="18326" y="26225"/>
                  </a:lnTo>
                  <a:close/>
                </a:path>
                <a:path w="81279" h="36195">
                  <a:moveTo>
                    <a:pt x="81038" y="8039"/>
                  </a:moveTo>
                  <a:lnTo>
                    <a:pt x="76149" y="0"/>
                  </a:lnTo>
                  <a:lnTo>
                    <a:pt x="63207" y="0"/>
                  </a:lnTo>
                  <a:lnTo>
                    <a:pt x="57988" y="8039"/>
                  </a:lnTo>
                  <a:lnTo>
                    <a:pt x="57810" y="17830"/>
                  </a:lnTo>
                  <a:lnTo>
                    <a:pt x="57619" y="27800"/>
                  </a:lnTo>
                  <a:lnTo>
                    <a:pt x="62522" y="35839"/>
                  </a:lnTo>
                  <a:lnTo>
                    <a:pt x="75272" y="35839"/>
                  </a:lnTo>
                  <a:lnTo>
                    <a:pt x="80695" y="27800"/>
                  </a:lnTo>
                  <a:lnTo>
                    <a:pt x="81038" y="803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8" name="object 58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9826464" y="5092436"/>
              <a:ext cx="14492" cy="20629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9769526" y="5095408"/>
              <a:ext cx="11179" cy="17482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9683905" y="5132907"/>
              <a:ext cx="241850" cy="324952"/>
            </a:xfrm>
            <a:prstGeom prst="rect">
              <a:avLst/>
            </a:prstGeom>
          </p:spPr>
        </p:pic>
        <p:sp>
          <p:nvSpPr>
            <p:cNvPr id="61" name="object 61"/>
            <p:cNvSpPr/>
            <p:nvPr/>
          </p:nvSpPr>
          <p:spPr>
            <a:xfrm>
              <a:off x="9662293" y="5175522"/>
              <a:ext cx="102870" cy="247650"/>
            </a:xfrm>
            <a:custGeom>
              <a:avLst/>
              <a:gdLst/>
              <a:ahLst/>
              <a:cxnLst/>
              <a:rect l="l" t="t" r="r" b="b"/>
              <a:pathLst>
                <a:path w="102870" h="247650">
                  <a:moveTo>
                    <a:pt x="83961" y="247600"/>
                  </a:moveTo>
                  <a:lnTo>
                    <a:pt x="43312" y="231951"/>
                  </a:lnTo>
                  <a:lnTo>
                    <a:pt x="10020" y="199616"/>
                  </a:lnTo>
                  <a:lnTo>
                    <a:pt x="0" y="161269"/>
                  </a:lnTo>
                  <a:lnTo>
                    <a:pt x="7094" y="120455"/>
                  </a:lnTo>
                  <a:lnTo>
                    <a:pt x="25148" y="80721"/>
                  </a:lnTo>
                  <a:lnTo>
                    <a:pt x="48005" y="45610"/>
                  </a:lnTo>
                  <a:lnTo>
                    <a:pt x="69508" y="18669"/>
                  </a:lnTo>
                  <a:lnTo>
                    <a:pt x="88651" y="0"/>
                  </a:lnTo>
                  <a:lnTo>
                    <a:pt x="87606" y="8458"/>
                  </a:lnTo>
                  <a:lnTo>
                    <a:pt x="75329" y="31374"/>
                  </a:lnTo>
                  <a:lnTo>
                    <a:pt x="60775" y="56079"/>
                  </a:lnTo>
                  <a:lnTo>
                    <a:pt x="45499" y="82740"/>
                  </a:lnTo>
                  <a:lnTo>
                    <a:pt x="32483" y="117005"/>
                  </a:lnTo>
                  <a:lnTo>
                    <a:pt x="32827" y="152447"/>
                  </a:lnTo>
                  <a:lnTo>
                    <a:pt x="57633" y="182643"/>
                  </a:lnTo>
                  <a:lnTo>
                    <a:pt x="95577" y="214980"/>
                  </a:lnTo>
                  <a:lnTo>
                    <a:pt x="102868" y="239288"/>
                  </a:lnTo>
                  <a:lnTo>
                    <a:pt x="83961" y="2476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9662293" y="5175522"/>
              <a:ext cx="102870" cy="247650"/>
            </a:xfrm>
            <a:custGeom>
              <a:avLst/>
              <a:gdLst/>
              <a:ahLst/>
              <a:cxnLst/>
              <a:rect l="l" t="t" r="r" b="b"/>
              <a:pathLst>
                <a:path w="102870" h="247650">
                  <a:moveTo>
                    <a:pt x="60775" y="56079"/>
                  </a:moveTo>
                  <a:lnTo>
                    <a:pt x="45499" y="82740"/>
                  </a:lnTo>
                  <a:lnTo>
                    <a:pt x="32483" y="117005"/>
                  </a:lnTo>
                  <a:lnTo>
                    <a:pt x="32827" y="152447"/>
                  </a:lnTo>
                  <a:lnTo>
                    <a:pt x="57633" y="182643"/>
                  </a:lnTo>
                  <a:lnTo>
                    <a:pt x="95577" y="214980"/>
                  </a:lnTo>
                  <a:lnTo>
                    <a:pt x="102868" y="239288"/>
                  </a:lnTo>
                  <a:lnTo>
                    <a:pt x="83961" y="247600"/>
                  </a:lnTo>
                  <a:lnTo>
                    <a:pt x="43312" y="231951"/>
                  </a:lnTo>
                  <a:lnTo>
                    <a:pt x="10020" y="199616"/>
                  </a:lnTo>
                  <a:lnTo>
                    <a:pt x="0" y="161269"/>
                  </a:lnTo>
                  <a:lnTo>
                    <a:pt x="7094" y="120455"/>
                  </a:lnTo>
                  <a:lnTo>
                    <a:pt x="25148" y="80721"/>
                  </a:lnTo>
                  <a:lnTo>
                    <a:pt x="48005" y="45610"/>
                  </a:lnTo>
                  <a:lnTo>
                    <a:pt x="69508" y="18669"/>
                  </a:lnTo>
                  <a:lnTo>
                    <a:pt x="88651" y="0"/>
                  </a:lnTo>
                  <a:lnTo>
                    <a:pt x="87606" y="8458"/>
                  </a:lnTo>
                  <a:lnTo>
                    <a:pt x="75329" y="31374"/>
                  </a:lnTo>
                  <a:lnTo>
                    <a:pt x="60775" y="5607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3" name="object 63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9671353" y="5155024"/>
              <a:ext cx="216237" cy="238147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9904598" y="5189455"/>
              <a:ext cx="76837" cy="193597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9605011" y="5339635"/>
              <a:ext cx="169763" cy="166542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9868311" y="5336270"/>
              <a:ext cx="161378" cy="176875"/>
            </a:xfrm>
            <a:prstGeom prst="rect">
              <a:avLst/>
            </a:prstGeom>
          </p:spPr>
        </p:pic>
        <p:sp>
          <p:nvSpPr>
            <p:cNvPr id="67" name="object 67"/>
            <p:cNvSpPr/>
            <p:nvPr/>
          </p:nvSpPr>
          <p:spPr>
            <a:xfrm>
              <a:off x="9910360" y="5322891"/>
              <a:ext cx="61594" cy="54610"/>
            </a:xfrm>
            <a:custGeom>
              <a:avLst/>
              <a:gdLst/>
              <a:ahLst/>
              <a:cxnLst/>
              <a:rect l="l" t="t" r="r" b="b"/>
              <a:pathLst>
                <a:path w="61595" h="54610">
                  <a:moveTo>
                    <a:pt x="18614" y="54160"/>
                  </a:moveTo>
                  <a:lnTo>
                    <a:pt x="9245" y="48600"/>
                  </a:lnTo>
                  <a:lnTo>
                    <a:pt x="2985" y="38796"/>
                  </a:lnTo>
                  <a:lnTo>
                    <a:pt x="0" y="26794"/>
                  </a:lnTo>
                  <a:lnTo>
                    <a:pt x="451" y="14637"/>
                  </a:lnTo>
                  <a:lnTo>
                    <a:pt x="4702" y="4533"/>
                  </a:lnTo>
                  <a:lnTo>
                    <a:pt x="12963" y="0"/>
                  </a:lnTo>
                  <a:lnTo>
                    <a:pt x="24401" y="381"/>
                  </a:lnTo>
                  <a:lnTo>
                    <a:pt x="38184" y="5023"/>
                  </a:lnTo>
                  <a:lnTo>
                    <a:pt x="51106" y="11929"/>
                  </a:lnTo>
                  <a:lnTo>
                    <a:pt x="58827" y="18818"/>
                  </a:lnTo>
                  <a:lnTo>
                    <a:pt x="61509" y="26197"/>
                  </a:lnTo>
                  <a:lnTo>
                    <a:pt x="59314" y="34570"/>
                  </a:lnTo>
                  <a:lnTo>
                    <a:pt x="52730" y="42011"/>
                  </a:lnTo>
                  <a:lnTo>
                    <a:pt x="42302" y="49220"/>
                  </a:lnTo>
                  <a:lnTo>
                    <a:pt x="30205" y="54001"/>
                  </a:lnTo>
                  <a:lnTo>
                    <a:pt x="18614" y="541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8" name="object 6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915186" y="5328424"/>
              <a:ext cx="41454" cy="37604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9752334" y="5106353"/>
              <a:ext cx="115792" cy="79685"/>
            </a:xfrm>
            <a:prstGeom prst="rect">
              <a:avLst/>
            </a:prstGeom>
          </p:spPr>
        </p:pic>
      </p:grpSp>
      <p:grpSp>
        <p:nvGrpSpPr>
          <p:cNvPr id="70" name="object 70"/>
          <p:cNvGrpSpPr/>
          <p:nvPr/>
        </p:nvGrpSpPr>
        <p:grpSpPr>
          <a:xfrm>
            <a:off x="14036088" y="6582507"/>
            <a:ext cx="2066925" cy="1038225"/>
            <a:chOff x="14036088" y="6582507"/>
            <a:chExt cx="2066925" cy="1038225"/>
          </a:xfrm>
        </p:grpSpPr>
        <p:sp>
          <p:nvSpPr>
            <p:cNvPr id="71" name="object 71"/>
            <p:cNvSpPr/>
            <p:nvPr/>
          </p:nvSpPr>
          <p:spPr>
            <a:xfrm>
              <a:off x="14036088" y="6582507"/>
              <a:ext cx="2066925" cy="755650"/>
            </a:xfrm>
            <a:custGeom>
              <a:avLst/>
              <a:gdLst/>
              <a:ahLst/>
              <a:cxnLst/>
              <a:rect l="l" t="t" r="r" b="b"/>
              <a:pathLst>
                <a:path w="2066925" h="755650">
                  <a:moveTo>
                    <a:pt x="2066776" y="755072"/>
                  </a:moveTo>
                  <a:lnTo>
                    <a:pt x="0" y="755072"/>
                  </a:lnTo>
                  <a:lnTo>
                    <a:pt x="0" y="588012"/>
                  </a:lnTo>
                  <a:lnTo>
                    <a:pt x="21006" y="567125"/>
                  </a:lnTo>
                  <a:lnTo>
                    <a:pt x="62995" y="506262"/>
                  </a:lnTo>
                  <a:lnTo>
                    <a:pt x="87755" y="436511"/>
                  </a:lnTo>
                  <a:lnTo>
                    <a:pt x="93576" y="362689"/>
                  </a:lnTo>
                  <a:lnTo>
                    <a:pt x="80056" y="289892"/>
                  </a:lnTo>
                  <a:lnTo>
                    <a:pt x="48129" y="223146"/>
                  </a:lnTo>
                  <a:lnTo>
                    <a:pt x="0" y="167059"/>
                  </a:lnTo>
                  <a:lnTo>
                    <a:pt x="0" y="0"/>
                  </a:lnTo>
                  <a:lnTo>
                    <a:pt x="2066776" y="0"/>
                  </a:lnTo>
                  <a:lnTo>
                    <a:pt x="2066776" y="167059"/>
                  </a:lnTo>
                  <a:lnTo>
                    <a:pt x="2045769" y="187947"/>
                  </a:lnTo>
                  <a:lnTo>
                    <a:pt x="2003780" y="248810"/>
                  </a:lnTo>
                  <a:lnTo>
                    <a:pt x="1979020" y="318560"/>
                  </a:lnTo>
                  <a:lnTo>
                    <a:pt x="1973199" y="392382"/>
                  </a:lnTo>
                  <a:lnTo>
                    <a:pt x="1986719" y="465180"/>
                  </a:lnTo>
                  <a:lnTo>
                    <a:pt x="2018646" y="531926"/>
                  </a:lnTo>
                  <a:lnTo>
                    <a:pt x="2066776" y="588012"/>
                  </a:lnTo>
                  <a:lnTo>
                    <a:pt x="2066776" y="755072"/>
                  </a:lnTo>
                  <a:close/>
                </a:path>
              </a:pathLst>
            </a:custGeom>
            <a:solidFill>
              <a:srgbClr val="66BA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14223974" y="7337590"/>
              <a:ext cx="1691005" cy="283210"/>
            </a:xfrm>
            <a:custGeom>
              <a:avLst/>
              <a:gdLst/>
              <a:ahLst/>
              <a:cxnLst/>
              <a:rect l="l" t="t" r="r" b="b"/>
              <a:pathLst>
                <a:path w="1691005" h="283209">
                  <a:moveTo>
                    <a:pt x="187883" y="0"/>
                  </a:moveTo>
                  <a:lnTo>
                    <a:pt x="0" y="0"/>
                  </a:lnTo>
                  <a:lnTo>
                    <a:pt x="0" y="283146"/>
                  </a:lnTo>
                  <a:lnTo>
                    <a:pt x="187883" y="283146"/>
                  </a:lnTo>
                  <a:lnTo>
                    <a:pt x="187883" y="0"/>
                  </a:lnTo>
                  <a:close/>
                </a:path>
                <a:path w="1691005" h="283209">
                  <a:moveTo>
                    <a:pt x="563664" y="0"/>
                  </a:moveTo>
                  <a:lnTo>
                    <a:pt x="375780" y="0"/>
                  </a:lnTo>
                  <a:lnTo>
                    <a:pt x="375780" y="283146"/>
                  </a:lnTo>
                  <a:lnTo>
                    <a:pt x="563664" y="283146"/>
                  </a:lnTo>
                  <a:lnTo>
                    <a:pt x="563664" y="0"/>
                  </a:lnTo>
                  <a:close/>
                </a:path>
                <a:path w="1691005" h="283209">
                  <a:moveTo>
                    <a:pt x="939444" y="0"/>
                  </a:moveTo>
                  <a:lnTo>
                    <a:pt x="751547" y="0"/>
                  </a:lnTo>
                  <a:lnTo>
                    <a:pt x="751547" y="283146"/>
                  </a:lnTo>
                  <a:lnTo>
                    <a:pt x="939444" y="283146"/>
                  </a:lnTo>
                  <a:lnTo>
                    <a:pt x="939444" y="0"/>
                  </a:lnTo>
                  <a:close/>
                </a:path>
                <a:path w="1691005" h="283209">
                  <a:moveTo>
                    <a:pt x="1315224" y="0"/>
                  </a:moveTo>
                  <a:lnTo>
                    <a:pt x="1127328" y="0"/>
                  </a:lnTo>
                  <a:lnTo>
                    <a:pt x="1127328" y="283146"/>
                  </a:lnTo>
                  <a:lnTo>
                    <a:pt x="1315224" y="283146"/>
                  </a:lnTo>
                  <a:lnTo>
                    <a:pt x="1315224" y="0"/>
                  </a:lnTo>
                  <a:close/>
                </a:path>
                <a:path w="1691005" h="283209">
                  <a:moveTo>
                    <a:pt x="1690992" y="0"/>
                  </a:moveTo>
                  <a:lnTo>
                    <a:pt x="1503108" y="0"/>
                  </a:lnTo>
                  <a:lnTo>
                    <a:pt x="1503108" y="283146"/>
                  </a:lnTo>
                  <a:lnTo>
                    <a:pt x="1690992" y="283146"/>
                  </a:lnTo>
                  <a:lnTo>
                    <a:pt x="1690992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14317916" y="6771284"/>
              <a:ext cx="1503680" cy="377825"/>
            </a:xfrm>
            <a:custGeom>
              <a:avLst/>
              <a:gdLst/>
              <a:ahLst/>
              <a:cxnLst/>
              <a:rect l="l" t="t" r="r" b="b"/>
              <a:pathLst>
                <a:path w="1503680" h="377825">
                  <a:moveTo>
                    <a:pt x="375780" y="40932"/>
                  </a:moveTo>
                  <a:lnTo>
                    <a:pt x="352539" y="5981"/>
                  </a:lnTo>
                  <a:lnTo>
                    <a:pt x="335038" y="0"/>
                  </a:lnTo>
                  <a:lnTo>
                    <a:pt x="46977" y="0"/>
                  </a:lnTo>
                  <a:lnTo>
                    <a:pt x="40741" y="0"/>
                  </a:lnTo>
                  <a:lnTo>
                    <a:pt x="5956" y="23342"/>
                  </a:lnTo>
                  <a:lnTo>
                    <a:pt x="0" y="40932"/>
                  </a:lnTo>
                  <a:lnTo>
                    <a:pt x="0" y="336600"/>
                  </a:lnTo>
                  <a:lnTo>
                    <a:pt x="23241" y="371551"/>
                  </a:lnTo>
                  <a:lnTo>
                    <a:pt x="40741" y="377532"/>
                  </a:lnTo>
                  <a:lnTo>
                    <a:pt x="335038" y="377532"/>
                  </a:lnTo>
                  <a:lnTo>
                    <a:pt x="369824" y="354177"/>
                  </a:lnTo>
                  <a:lnTo>
                    <a:pt x="375780" y="336600"/>
                  </a:lnTo>
                  <a:lnTo>
                    <a:pt x="375780" y="40932"/>
                  </a:lnTo>
                  <a:close/>
                </a:path>
                <a:path w="1503680" h="377825">
                  <a:moveTo>
                    <a:pt x="939444" y="40932"/>
                  </a:moveTo>
                  <a:lnTo>
                    <a:pt x="916203" y="5981"/>
                  </a:lnTo>
                  <a:lnTo>
                    <a:pt x="898702" y="0"/>
                  </a:lnTo>
                  <a:lnTo>
                    <a:pt x="610641" y="0"/>
                  </a:lnTo>
                  <a:lnTo>
                    <a:pt x="604405" y="0"/>
                  </a:lnTo>
                  <a:lnTo>
                    <a:pt x="569620" y="23342"/>
                  </a:lnTo>
                  <a:lnTo>
                    <a:pt x="563664" y="40932"/>
                  </a:lnTo>
                  <a:lnTo>
                    <a:pt x="563664" y="336600"/>
                  </a:lnTo>
                  <a:lnTo>
                    <a:pt x="586905" y="371551"/>
                  </a:lnTo>
                  <a:lnTo>
                    <a:pt x="604405" y="377532"/>
                  </a:lnTo>
                  <a:lnTo>
                    <a:pt x="898702" y="377532"/>
                  </a:lnTo>
                  <a:lnTo>
                    <a:pt x="933488" y="354177"/>
                  </a:lnTo>
                  <a:lnTo>
                    <a:pt x="939444" y="336600"/>
                  </a:lnTo>
                  <a:lnTo>
                    <a:pt x="939444" y="40932"/>
                  </a:lnTo>
                  <a:close/>
                </a:path>
                <a:path w="1503680" h="377825">
                  <a:moveTo>
                    <a:pt x="1503108" y="40932"/>
                  </a:moveTo>
                  <a:lnTo>
                    <a:pt x="1479867" y="5981"/>
                  </a:lnTo>
                  <a:lnTo>
                    <a:pt x="1462366" y="0"/>
                  </a:lnTo>
                  <a:lnTo>
                    <a:pt x="1174305" y="0"/>
                  </a:lnTo>
                  <a:lnTo>
                    <a:pt x="1168069" y="0"/>
                  </a:lnTo>
                  <a:lnTo>
                    <a:pt x="1133297" y="23342"/>
                  </a:lnTo>
                  <a:lnTo>
                    <a:pt x="1127328" y="40932"/>
                  </a:lnTo>
                  <a:lnTo>
                    <a:pt x="1127328" y="336600"/>
                  </a:lnTo>
                  <a:lnTo>
                    <a:pt x="1150569" y="371551"/>
                  </a:lnTo>
                  <a:lnTo>
                    <a:pt x="1168069" y="377532"/>
                  </a:lnTo>
                  <a:lnTo>
                    <a:pt x="1462366" y="377532"/>
                  </a:lnTo>
                  <a:lnTo>
                    <a:pt x="1497152" y="354177"/>
                  </a:lnTo>
                  <a:lnTo>
                    <a:pt x="1503108" y="336600"/>
                  </a:lnTo>
                  <a:lnTo>
                    <a:pt x="1503108" y="40932"/>
                  </a:lnTo>
                  <a:close/>
                </a:path>
              </a:pathLst>
            </a:custGeom>
            <a:solidFill>
              <a:srgbClr val="363F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4" name="object 74"/>
          <p:cNvSpPr/>
          <p:nvPr/>
        </p:nvSpPr>
        <p:spPr>
          <a:xfrm>
            <a:off x="13543678" y="4396572"/>
            <a:ext cx="3068955" cy="0"/>
          </a:xfrm>
          <a:custGeom>
            <a:avLst/>
            <a:gdLst/>
            <a:ahLst/>
            <a:cxnLst/>
            <a:rect l="l" t="t" r="r" b="b"/>
            <a:pathLst>
              <a:path w="3068955">
                <a:moveTo>
                  <a:pt x="0" y="0"/>
                </a:moveTo>
                <a:lnTo>
                  <a:pt x="3068734" y="0"/>
                </a:lnTo>
              </a:path>
            </a:pathLst>
          </a:custGeom>
          <a:ln w="4762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13543678" y="6051762"/>
            <a:ext cx="3068955" cy="0"/>
          </a:xfrm>
          <a:custGeom>
            <a:avLst/>
            <a:gdLst/>
            <a:ahLst/>
            <a:cxnLst/>
            <a:rect l="l" t="t" r="r" b="b"/>
            <a:pathLst>
              <a:path w="3068955">
                <a:moveTo>
                  <a:pt x="0" y="0"/>
                </a:moveTo>
                <a:lnTo>
                  <a:pt x="3068734" y="0"/>
                </a:lnTo>
              </a:path>
            </a:pathLst>
          </a:custGeom>
          <a:ln w="4762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13056514" y="4866195"/>
            <a:ext cx="4201795" cy="654050"/>
          </a:xfrm>
          <a:custGeom>
            <a:avLst/>
            <a:gdLst/>
            <a:ahLst/>
            <a:cxnLst/>
            <a:rect l="l" t="t" r="r" b="b"/>
            <a:pathLst>
              <a:path w="4201794" h="654050">
                <a:moveTo>
                  <a:pt x="4201521" y="653853"/>
                </a:moveTo>
                <a:lnTo>
                  <a:pt x="0" y="653853"/>
                </a:lnTo>
                <a:lnTo>
                  <a:pt x="0" y="0"/>
                </a:lnTo>
                <a:lnTo>
                  <a:pt x="4201521" y="0"/>
                </a:lnTo>
                <a:lnTo>
                  <a:pt x="4201521" y="653853"/>
                </a:lnTo>
                <a:close/>
              </a:path>
            </a:pathLst>
          </a:custGeom>
          <a:solidFill>
            <a:srgbClr val="FF50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13543678" y="2917258"/>
            <a:ext cx="3068955" cy="0"/>
          </a:xfrm>
          <a:custGeom>
            <a:avLst/>
            <a:gdLst/>
            <a:ahLst/>
            <a:cxnLst/>
            <a:rect l="l" t="t" r="r" b="b"/>
            <a:pathLst>
              <a:path w="3068955">
                <a:moveTo>
                  <a:pt x="0" y="0"/>
                </a:moveTo>
                <a:lnTo>
                  <a:pt x="3068734" y="0"/>
                </a:lnTo>
              </a:path>
            </a:pathLst>
          </a:custGeom>
          <a:ln w="4762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8" name="object 78"/>
          <p:cNvGrpSpPr/>
          <p:nvPr/>
        </p:nvGrpSpPr>
        <p:grpSpPr>
          <a:xfrm>
            <a:off x="12976653" y="1785683"/>
            <a:ext cx="4201795" cy="654050"/>
            <a:chOff x="12976653" y="1785683"/>
            <a:chExt cx="4201795" cy="654050"/>
          </a:xfrm>
        </p:grpSpPr>
        <p:sp>
          <p:nvSpPr>
            <p:cNvPr id="79" name="object 79"/>
            <p:cNvSpPr/>
            <p:nvPr/>
          </p:nvSpPr>
          <p:spPr>
            <a:xfrm>
              <a:off x="12976653" y="1785683"/>
              <a:ext cx="4201795" cy="654050"/>
            </a:xfrm>
            <a:custGeom>
              <a:avLst/>
              <a:gdLst/>
              <a:ahLst/>
              <a:cxnLst/>
              <a:rect l="l" t="t" r="r" b="b"/>
              <a:pathLst>
                <a:path w="4201794" h="654050">
                  <a:moveTo>
                    <a:pt x="4201521" y="653853"/>
                  </a:moveTo>
                  <a:lnTo>
                    <a:pt x="0" y="653853"/>
                  </a:lnTo>
                  <a:lnTo>
                    <a:pt x="0" y="0"/>
                  </a:lnTo>
                  <a:lnTo>
                    <a:pt x="4201521" y="0"/>
                  </a:lnTo>
                  <a:lnTo>
                    <a:pt x="4201521" y="653853"/>
                  </a:lnTo>
                  <a:close/>
                </a:path>
              </a:pathLst>
            </a:custGeom>
            <a:solidFill>
              <a:srgbClr val="0F0E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0" name="object 80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5925397" y="2127559"/>
              <a:ext cx="181775" cy="203099"/>
            </a:xfrm>
            <a:prstGeom prst="rect">
              <a:avLst/>
            </a:prstGeom>
          </p:spPr>
        </p:pic>
        <p:pic>
          <p:nvPicPr>
            <p:cNvPr id="81" name="object 81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5925397" y="1901421"/>
              <a:ext cx="181775" cy="203214"/>
            </a:xfrm>
            <a:prstGeom prst="rect">
              <a:avLst/>
            </a:prstGeom>
          </p:spPr>
        </p:pic>
        <p:sp>
          <p:nvSpPr>
            <p:cNvPr id="82" name="object 82"/>
            <p:cNvSpPr/>
            <p:nvPr/>
          </p:nvSpPr>
          <p:spPr>
            <a:xfrm>
              <a:off x="16135522" y="1840483"/>
              <a:ext cx="293370" cy="264160"/>
            </a:xfrm>
            <a:custGeom>
              <a:avLst/>
              <a:gdLst/>
              <a:ahLst/>
              <a:cxnLst/>
              <a:rect l="l" t="t" r="r" b="b"/>
              <a:pathLst>
                <a:path w="293369" h="264160">
                  <a:moveTo>
                    <a:pt x="292869" y="264152"/>
                  </a:moveTo>
                  <a:lnTo>
                    <a:pt x="0" y="264152"/>
                  </a:lnTo>
                  <a:lnTo>
                    <a:pt x="0" y="55321"/>
                  </a:lnTo>
                  <a:lnTo>
                    <a:pt x="276053" y="0"/>
                  </a:lnTo>
                  <a:lnTo>
                    <a:pt x="278437" y="20"/>
                  </a:lnTo>
                  <a:lnTo>
                    <a:pt x="292963" y="14129"/>
                  </a:lnTo>
                  <a:lnTo>
                    <a:pt x="292869" y="264152"/>
                  </a:lnTo>
                  <a:close/>
                </a:path>
              </a:pathLst>
            </a:custGeom>
            <a:solidFill>
              <a:srgbClr val="0794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16135522" y="2127559"/>
              <a:ext cx="293370" cy="264160"/>
            </a:xfrm>
            <a:custGeom>
              <a:avLst/>
              <a:gdLst/>
              <a:ahLst/>
              <a:cxnLst/>
              <a:rect l="l" t="t" r="r" b="b"/>
              <a:pathLst>
                <a:path w="293369" h="264160">
                  <a:moveTo>
                    <a:pt x="278436" y="264131"/>
                  </a:moveTo>
                  <a:lnTo>
                    <a:pt x="276053" y="264152"/>
                  </a:lnTo>
                  <a:lnTo>
                    <a:pt x="0" y="208830"/>
                  </a:lnTo>
                  <a:lnTo>
                    <a:pt x="0" y="0"/>
                  </a:lnTo>
                  <a:lnTo>
                    <a:pt x="292869" y="0"/>
                  </a:lnTo>
                  <a:lnTo>
                    <a:pt x="292963" y="250023"/>
                  </a:lnTo>
                  <a:lnTo>
                    <a:pt x="278436" y="264131"/>
                  </a:lnTo>
                  <a:close/>
                </a:path>
              </a:pathLst>
            </a:custGeom>
            <a:solidFill>
              <a:srgbClr val="156B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4" name="object 84"/>
          <p:cNvGrpSpPr/>
          <p:nvPr/>
        </p:nvGrpSpPr>
        <p:grpSpPr>
          <a:xfrm>
            <a:off x="15924491" y="4802433"/>
            <a:ext cx="552450" cy="739775"/>
            <a:chOff x="15924491" y="4802433"/>
            <a:chExt cx="552450" cy="739775"/>
          </a:xfrm>
        </p:grpSpPr>
        <p:sp>
          <p:nvSpPr>
            <p:cNvPr id="85" name="object 85"/>
            <p:cNvSpPr/>
            <p:nvPr/>
          </p:nvSpPr>
          <p:spPr>
            <a:xfrm>
              <a:off x="15936488" y="4992702"/>
              <a:ext cx="528320" cy="537845"/>
            </a:xfrm>
            <a:custGeom>
              <a:avLst/>
              <a:gdLst/>
              <a:ahLst/>
              <a:cxnLst/>
              <a:rect l="l" t="t" r="r" b="b"/>
              <a:pathLst>
                <a:path w="528319" h="537845">
                  <a:moveTo>
                    <a:pt x="328710" y="537300"/>
                  </a:moveTo>
                  <a:lnTo>
                    <a:pt x="312833" y="535767"/>
                  </a:lnTo>
                  <a:lnTo>
                    <a:pt x="298418" y="531317"/>
                  </a:lnTo>
                  <a:lnTo>
                    <a:pt x="285353" y="524174"/>
                  </a:lnTo>
                  <a:lnTo>
                    <a:pt x="273525" y="514564"/>
                  </a:lnTo>
                  <a:lnTo>
                    <a:pt x="261697" y="524427"/>
                  </a:lnTo>
                  <a:lnTo>
                    <a:pt x="248632" y="531541"/>
                  </a:lnTo>
                  <a:lnTo>
                    <a:pt x="234217" y="535851"/>
                  </a:lnTo>
                  <a:lnTo>
                    <a:pt x="218340" y="537300"/>
                  </a:lnTo>
                  <a:lnTo>
                    <a:pt x="186523" y="532328"/>
                  </a:lnTo>
                  <a:lnTo>
                    <a:pt x="120678" y="495195"/>
                  </a:lnTo>
                  <a:lnTo>
                    <a:pt x="89276" y="464798"/>
                  </a:lnTo>
                  <a:lnTo>
                    <a:pt x="60638" y="427688"/>
                  </a:lnTo>
                  <a:lnTo>
                    <a:pt x="36079" y="384748"/>
                  </a:lnTo>
                  <a:lnTo>
                    <a:pt x="16910" y="336859"/>
                  </a:lnTo>
                  <a:lnTo>
                    <a:pt x="4446" y="284902"/>
                  </a:lnTo>
                  <a:lnTo>
                    <a:pt x="0" y="229758"/>
                  </a:lnTo>
                  <a:lnTo>
                    <a:pt x="4420" y="163715"/>
                  </a:lnTo>
                  <a:lnTo>
                    <a:pt x="17005" y="110159"/>
                  </a:lnTo>
                  <a:lnTo>
                    <a:pt x="36735" y="68241"/>
                  </a:lnTo>
                  <a:lnTo>
                    <a:pt x="62592" y="37113"/>
                  </a:lnTo>
                  <a:lnTo>
                    <a:pt x="128620" y="3841"/>
                  </a:lnTo>
                  <a:lnTo>
                    <a:pt x="166754" y="0"/>
                  </a:lnTo>
                  <a:lnTo>
                    <a:pt x="196596" y="2299"/>
                  </a:lnTo>
                  <a:lnTo>
                    <a:pt x="224639" y="9423"/>
                  </a:lnTo>
                  <a:lnTo>
                    <a:pt x="250432" y="21708"/>
                  </a:lnTo>
                  <a:lnTo>
                    <a:pt x="273525" y="39489"/>
                  </a:lnTo>
                  <a:lnTo>
                    <a:pt x="296619" y="21708"/>
                  </a:lnTo>
                  <a:lnTo>
                    <a:pt x="322412" y="9423"/>
                  </a:lnTo>
                  <a:lnTo>
                    <a:pt x="350454" y="2299"/>
                  </a:lnTo>
                  <a:lnTo>
                    <a:pt x="380296" y="0"/>
                  </a:lnTo>
                  <a:lnTo>
                    <a:pt x="423588" y="4936"/>
                  </a:lnTo>
                  <a:lnTo>
                    <a:pt x="462549" y="20642"/>
                  </a:lnTo>
                  <a:lnTo>
                    <a:pt x="495774" y="48464"/>
                  </a:lnTo>
                  <a:lnTo>
                    <a:pt x="521858" y="89749"/>
                  </a:lnTo>
                  <a:lnTo>
                    <a:pt x="486758" y="109728"/>
                  </a:lnTo>
                  <a:lnTo>
                    <a:pt x="459250" y="138737"/>
                  </a:lnTo>
                  <a:lnTo>
                    <a:pt x="441302" y="174815"/>
                  </a:lnTo>
                  <a:lnTo>
                    <a:pt x="434881" y="215997"/>
                  </a:lnTo>
                  <a:lnTo>
                    <a:pt x="441817" y="258805"/>
                  </a:lnTo>
                  <a:lnTo>
                    <a:pt x="461124" y="295949"/>
                  </a:lnTo>
                  <a:lnTo>
                    <a:pt x="490554" y="325127"/>
                  </a:lnTo>
                  <a:lnTo>
                    <a:pt x="527856" y="344039"/>
                  </a:lnTo>
                  <a:lnTo>
                    <a:pt x="504440" y="397620"/>
                  </a:lnTo>
                  <a:lnTo>
                    <a:pt x="474493" y="444404"/>
                  </a:lnTo>
                  <a:lnTo>
                    <a:pt x="439980" y="483076"/>
                  </a:lnTo>
                  <a:lnTo>
                    <a:pt x="402868" y="512325"/>
                  </a:lnTo>
                  <a:lnTo>
                    <a:pt x="365123" y="530838"/>
                  </a:lnTo>
                  <a:lnTo>
                    <a:pt x="328710" y="5373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15924491" y="4980736"/>
              <a:ext cx="552450" cy="561340"/>
            </a:xfrm>
            <a:custGeom>
              <a:avLst/>
              <a:gdLst/>
              <a:ahLst/>
              <a:cxnLst/>
              <a:rect l="l" t="t" r="r" b="b"/>
              <a:pathLst>
                <a:path w="552450" h="561339">
                  <a:moveTo>
                    <a:pt x="230337" y="561233"/>
                  </a:moveTo>
                  <a:lnTo>
                    <a:pt x="159418" y="540767"/>
                  </a:lnTo>
                  <a:lnTo>
                    <a:pt x="124499" y="516691"/>
                  </a:lnTo>
                  <a:lnTo>
                    <a:pt x="91580" y="484726"/>
                  </a:lnTo>
                  <a:lnTo>
                    <a:pt x="61889" y="445876"/>
                  </a:lnTo>
                  <a:lnTo>
                    <a:pt x="36656" y="401147"/>
                  </a:lnTo>
                  <a:lnTo>
                    <a:pt x="17111" y="351542"/>
                  </a:lnTo>
                  <a:lnTo>
                    <a:pt x="4482" y="298066"/>
                  </a:lnTo>
                  <a:lnTo>
                    <a:pt x="0" y="241725"/>
                  </a:lnTo>
                  <a:lnTo>
                    <a:pt x="4949" y="170870"/>
                  </a:lnTo>
                  <a:lnTo>
                    <a:pt x="18566" y="115103"/>
                  </a:lnTo>
                  <a:lnTo>
                    <a:pt x="39002" y="72687"/>
                  </a:lnTo>
                  <a:lnTo>
                    <a:pt x="64407" y="41883"/>
                  </a:lnTo>
                  <a:lnTo>
                    <a:pt x="122732" y="8152"/>
                  </a:lnTo>
                  <a:lnTo>
                    <a:pt x="178751" y="0"/>
                  </a:lnTo>
                  <a:lnTo>
                    <a:pt x="209352" y="2234"/>
                  </a:lnTo>
                  <a:lnTo>
                    <a:pt x="237310" y="8900"/>
                  </a:lnTo>
                  <a:lnTo>
                    <a:pt x="262681" y="19941"/>
                  </a:lnTo>
                  <a:lnTo>
                    <a:pt x="268617" y="23933"/>
                  </a:lnTo>
                  <a:lnTo>
                    <a:pt x="178751" y="23933"/>
                  </a:lnTo>
                  <a:lnTo>
                    <a:pt x="139277" y="28430"/>
                  </a:lnTo>
                  <a:lnTo>
                    <a:pt x="138686" y="28430"/>
                  </a:lnTo>
                  <a:lnTo>
                    <a:pt x="104000" y="42200"/>
                  </a:lnTo>
                  <a:lnTo>
                    <a:pt x="53173" y="96221"/>
                  </a:lnTo>
                  <a:lnTo>
                    <a:pt x="37046" y="136272"/>
                  </a:lnTo>
                  <a:lnTo>
                    <a:pt x="27277" y="184823"/>
                  </a:lnTo>
                  <a:lnTo>
                    <a:pt x="23993" y="241725"/>
                  </a:lnTo>
                  <a:lnTo>
                    <a:pt x="29538" y="302869"/>
                  </a:lnTo>
                  <a:lnTo>
                    <a:pt x="44847" y="359091"/>
                  </a:lnTo>
                  <a:lnTo>
                    <a:pt x="67930" y="409395"/>
                  </a:lnTo>
                  <a:lnTo>
                    <a:pt x="96798" y="452786"/>
                  </a:lnTo>
                  <a:lnTo>
                    <a:pt x="129462" y="488267"/>
                  </a:lnTo>
                  <a:lnTo>
                    <a:pt x="163933" y="514844"/>
                  </a:lnTo>
                  <a:lnTo>
                    <a:pt x="198221" y="531520"/>
                  </a:lnTo>
                  <a:lnTo>
                    <a:pt x="230337" y="537300"/>
                  </a:lnTo>
                  <a:lnTo>
                    <a:pt x="334210" y="537300"/>
                  </a:lnTo>
                  <a:lnTo>
                    <a:pt x="340707" y="537898"/>
                  </a:lnTo>
                  <a:lnTo>
                    <a:pt x="414316" y="537898"/>
                  </a:lnTo>
                  <a:lnTo>
                    <a:pt x="404554" y="542685"/>
                  </a:lnTo>
                  <a:lnTo>
                    <a:pt x="285522" y="542685"/>
                  </a:lnTo>
                  <a:lnTo>
                    <a:pt x="273272" y="550884"/>
                  </a:lnTo>
                  <a:lnTo>
                    <a:pt x="259954" y="556671"/>
                  </a:lnTo>
                  <a:lnTo>
                    <a:pt x="245623" y="560102"/>
                  </a:lnTo>
                  <a:lnTo>
                    <a:pt x="230337" y="561233"/>
                  </a:lnTo>
                  <a:close/>
                </a:path>
                <a:path w="552450" h="561339">
                  <a:moveTo>
                    <a:pt x="332530" y="35301"/>
                  </a:moveTo>
                  <a:lnTo>
                    <a:pt x="285522" y="35301"/>
                  </a:lnTo>
                  <a:lnTo>
                    <a:pt x="308363" y="19941"/>
                  </a:lnTo>
                  <a:lnTo>
                    <a:pt x="333734" y="8900"/>
                  </a:lnTo>
                  <a:lnTo>
                    <a:pt x="361692" y="2234"/>
                  </a:lnTo>
                  <a:lnTo>
                    <a:pt x="392293" y="0"/>
                  </a:lnTo>
                  <a:lnTo>
                    <a:pt x="441911" y="6226"/>
                  </a:lnTo>
                  <a:lnTo>
                    <a:pt x="482504" y="23933"/>
                  </a:lnTo>
                  <a:lnTo>
                    <a:pt x="392293" y="23933"/>
                  </a:lnTo>
                  <a:lnTo>
                    <a:pt x="363510" y="26176"/>
                  </a:lnTo>
                  <a:lnTo>
                    <a:pt x="337483" y="32908"/>
                  </a:lnTo>
                  <a:lnTo>
                    <a:pt x="332530" y="35301"/>
                  </a:lnTo>
                  <a:close/>
                </a:path>
                <a:path w="552450" h="561339">
                  <a:moveTo>
                    <a:pt x="289121" y="64021"/>
                  </a:moveTo>
                  <a:lnTo>
                    <a:pt x="281923" y="64021"/>
                  </a:lnTo>
                  <a:lnTo>
                    <a:pt x="277124" y="59833"/>
                  </a:lnTo>
                  <a:lnTo>
                    <a:pt x="256777" y="44126"/>
                  </a:lnTo>
                  <a:lnTo>
                    <a:pt x="233561" y="32908"/>
                  </a:lnTo>
                  <a:lnTo>
                    <a:pt x="207534" y="26176"/>
                  </a:lnTo>
                  <a:lnTo>
                    <a:pt x="178751" y="23933"/>
                  </a:lnTo>
                  <a:lnTo>
                    <a:pt x="268617" y="23933"/>
                  </a:lnTo>
                  <a:lnTo>
                    <a:pt x="285522" y="35301"/>
                  </a:lnTo>
                  <a:lnTo>
                    <a:pt x="332530" y="35301"/>
                  </a:lnTo>
                  <a:lnTo>
                    <a:pt x="314267" y="44126"/>
                  </a:lnTo>
                  <a:lnTo>
                    <a:pt x="293920" y="59833"/>
                  </a:lnTo>
                  <a:lnTo>
                    <a:pt x="289121" y="64021"/>
                  </a:lnTo>
                  <a:close/>
                </a:path>
                <a:path w="552450" h="561339">
                  <a:moveTo>
                    <a:pt x="414316" y="537898"/>
                  </a:moveTo>
                  <a:lnTo>
                    <a:pt x="340707" y="537898"/>
                  </a:lnTo>
                  <a:lnTo>
                    <a:pt x="377630" y="530943"/>
                  </a:lnTo>
                  <a:lnTo>
                    <a:pt x="413754" y="511771"/>
                  </a:lnTo>
                  <a:lnTo>
                    <a:pt x="447778" y="482927"/>
                  </a:lnTo>
                  <a:lnTo>
                    <a:pt x="478403" y="446952"/>
                  </a:lnTo>
                  <a:lnTo>
                    <a:pt x="504329" y="406390"/>
                  </a:lnTo>
                  <a:lnTo>
                    <a:pt x="524257" y="363784"/>
                  </a:lnTo>
                  <a:lnTo>
                    <a:pt x="487517" y="341394"/>
                  </a:lnTo>
                  <a:lnTo>
                    <a:pt x="459325" y="309860"/>
                  </a:lnTo>
                  <a:lnTo>
                    <a:pt x="441255" y="271483"/>
                  </a:lnTo>
                  <a:lnTo>
                    <a:pt x="434881" y="228562"/>
                  </a:lnTo>
                  <a:lnTo>
                    <a:pt x="440814" y="187623"/>
                  </a:lnTo>
                  <a:lnTo>
                    <a:pt x="457600" y="150554"/>
                  </a:lnTo>
                  <a:lnTo>
                    <a:pt x="483721" y="119432"/>
                  </a:lnTo>
                  <a:lnTo>
                    <a:pt x="517820" y="96221"/>
                  </a:lnTo>
                  <a:lnTo>
                    <a:pt x="517582" y="96221"/>
                  </a:lnTo>
                  <a:lnTo>
                    <a:pt x="495287" y="64572"/>
                  </a:lnTo>
                  <a:lnTo>
                    <a:pt x="432548" y="28430"/>
                  </a:lnTo>
                  <a:lnTo>
                    <a:pt x="392293" y="23933"/>
                  </a:lnTo>
                  <a:lnTo>
                    <a:pt x="482504" y="23933"/>
                  </a:lnTo>
                  <a:lnTo>
                    <a:pt x="484218" y="24681"/>
                  </a:lnTo>
                  <a:lnTo>
                    <a:pt x="518653" y="55027"/>
                  </a:lnTo>
                  <a:lnTo>
                    <a:pt x="544652" y="96929"/>
                  </a:lnTo>
                  <a:lnTo>
                    <a:pt x="545851" y="99921"/>
                  </a:lnTo>
                  <a:lnTo>
                    <a:pt x="545851" y="103511"/>
                  </a:lnTo>
                  <a:lnTo>
                    <a:pt x="543452" y="109494"/>
                  </a:lnTo>
                  <a:lnTo>
                    <a:pt x="541053" y="111887"/>
                  </a:lnTo>
                  <a:lnTo>
                    <a:pt x="538053" y="113084"/>
                  </a:lnTo>
                  <a:lnTo>
                    <a:pt x="505690" y="131539"/>
                  </a:lnTo>
                  <a:lnTo>
                    <a:pt x="480694" y="158407"/>
                  </a:lnTo>
                  <a:lnTo>
                    <a:pt x="464583" y="191334"/>
                  </a:lnTo>
                  <a:lnTo>
                    <a:pt x="458875" y="227963"/>
                  </a:lnTo>
                  <a:lnTo>
                    <a:pt x="465005" y="266303"/>
                  </a:lnTo>
                  <a:lnTo>
                    <a:pt x="482269" y="299987"/>
                  </a:lnTo>
                  <a:lnTo>
                    <a:pt x="508980" y="326828"/>
                  </a:lnTo>
                  <a:lnTo>
                    <a:pt x="543452" y="344638"/>
                  </a:lnTo>
                  <a:lnTo>
                    <a:pt x="546451" y="345834"/>
                  </a:lnTo>
                  <a:lnTo>
                    <a:pt x="548851" y="347629"/>
                  </a:lnTo>
                  <a:lnTo>
                    <a:pt x="550650" y="350621"/>
                  </a:lnTo>
                  <a:lnTo>
                    <a:pt x="551850" y="353613"/>
                  </a:lnTo>
                  <a:lnTo>
                    <a:pt x="552450" y="356604"/>
                  </a:lnTo>
                  <a:lnTo>
                    <a:pt x="551250" y="359596"/>
                  </a:lnTo>
                  <a:lnTo>
                    <a:pt x="527615" y="414005"/>
                  </a:lnTo>
                  <a:lnTo>
                    <a:pt x="496931" y="462398"/>
                  </a:lnTo>
                  <a:lnTo>
                    <a:pt x="461049" y="503046"/>
                  </a:lnTo>
                  <a:lnTo>
                    <a:pt x="421818" y="534220"/>
                  </a:lnTo>
                  <a:lnTo>
                    <a:pt x="414316" y="537898"/>
                  </a:lnTo>
                  <a:close/>
                </a:path>
                <a:path w="552450" h="561339">
                  <a:moveTo>
                    <a:pt x="334210" y="537300"/>
                  </a:moveTo>
                  <a:lnTo>
                    <a:pt x="230337" y="537300"/>
                  </a:lnTo>
                  <a:lnTo>
                    <a:pt x="243383" y="536160"/>
                  </a:lnTo>
                  <a:lnTo>
                    <a:pt x="255530" y="532663"/>
                  </a:lnTo>
                  <a:lnTo>
                    <a:pt x="266777" y="526699"/>
                  </a:lnTo>
                  <a:lnTo>
                    <a:pt x="277124" y="518154"/>
                  </a:lnTo>
                  <a:lnTo>
                    <a:pt x="279524" y="516359"/>
                  </a:lnTo>
                  <a:lnTo>
                    <a:pt x="282523" y="515162"/>
                  </a:lnTo>
                  <a:lnTo>
                    <a:pt x="288521" y="515162"/>
                  </a:lnTo>
                  <a:lnTo>
                    <a:pt x="291520" y="516359"/>
                  </a:lnTo>
                  <a:lnTo>
                    <a:pt x="293920" y="518752"/>
                  </a:lnTo>
                  <a:lnTo>
                    <a:pt x="304183" y="527044"/>
                  </a:lnTo>
                  <a:lnTo>
                    <a:pt x="315289" y="533037"/>
                  </a:lnTo>
                  <a:lnTo>
                    <a:pt x="327408" y="536674"/>
                  </a:lnTo>
                  <a:lnTo>
                    <a:pt x="334210" y="537300"/>
                  </a:lnTo>
                  <a:close/>
                </a:path>
                <a:path w="552450" h="561339">
                  <a:moveTo>
                    <a:pt x="340707" y="561233"/>
                  </a:moveTo>
                  <a:lnTo>
                    <a:pt x="325505" y="560102"/>
                  </a:lnTo>
                  <a:lnTo>
                    <a:pt x="311315" y="556671"/>
                  </a:lnTo>
                  <a:lnTo>
                    <a:pt x="298025" y="550884"/>
                  </a:lnTo>
                  <a:lnTo>
                    <a:pt x="285522" y="542685"/>
                  </a:lnTo>
                  <a:lnTo>
                    <a:pt x="404554" y="542685"/>
                  </a:lnTo>
                  <a:lnTo>
                    <a:pt x="381088" y="554192"/>
                  </a:lnTo>
                  <a:lnTo>
                    <a:pt x="340707" y="561233"/>
                  </a:lnTo>
                  <a:close/>
                </a:path>
              </a:pathLst>
            </a:custGeom>
            <a:solidFill>
              <a:srgbClr val="37464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7" name="object 87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6195364" y="4802433"/>
              <a:ext cx="161609" cy="161549"/>
            </a:xfrm>
            <a:prstGeom prst="rect">
              <a:avLst/>
            </a:prstGeom>
          </p:spPr>
        </p:pic>
      </p:grpSp>
      <p:sp>
        <p:nvSpPr>
          <p:cNvPr id="88" name="object 88"/>
          <p:cNvSpPr txBox="1"/>
          <p:nvPr/>
        </p:nvSpPr>
        <p:spPr>
          <a:xfrm>
            <a:off x="2115749" y="8022879"/>
            <a:ext cx="1936114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spc="-80" dirty="0">
                <a:solidFill>
                  <a:srgbClr val="FFFFFF"/>
                </a:solidFill>
                <a:latin typeface="Lucida Sans Unicode"/>
                <a:cs typeface="Lucida Sans Unicode"/>
              </a:rPr>
              <a:t>Hardware</a:t>
            </a:r>
            <a:endParaRPr sz="3400">
              <a:latin typeface="Lucida Sans Unicode"/>
              <a:cs typeface="Lucida Sans Unicode"/>
            </a:endParaRPr>
          </a:p>
        </p:txBody>
      </p:sp>
      <p:sp>
        <p:nvSpPr>
          <p:cNvPr id="89" name="object 89"/>
          <p:cNvSpPr txBox="1"/>
          <p:nvPr/>
        </p:nvSpPr>
        <p:spPr>
          <a:xfrm>
            <a:off x="982304" y="5121754"/>
            <a:ext cx="4201795" cy="654050"/>
          </a:xfrm>
          <a:prstGeom prst="rect">
            <a:avLst/>
          </a:prstGeom>
        </p:spPr>
        <p:txBody>
          <a:bodyPr vert="horz" wrap="square" lIns="0" tIns="53340" rIns="0" bIns="0" rtlCol="0">
            <a:spAutoFit/>
          </a:bodyPr>
          <a:lstStyle/>
          <a:p>
            <a:pPr marL="493395">
              <a:lnSpc>
                <a:spcPct val="100000"/>
              </a:lnSpc>
              <a:spcBef>
                <a:spcPts val="420"/>
              </a:spcBef>
            </a:pPr>
            <a:r>
              <a:rPr sz="3400" spc="-45" dirty="0">
                <a:solidFill>
                  <a:srgbClr val="FFFFFF"/>
                </a:solidFill>
                <a:latin typeface="Arial Black"/>
                <a:cs typeface="Arial Black"/>
              </a:rPr>
              <a:t>Windows</a:t>
            </a:r>
            <a:endParaRPr sz="3400">
              <a:latin typeface="Arial Black"/>
              <a:cs typeface="Arial Black"/>
            </a:endParaRPr>
          </a:p>
        </p:txBody>
      </p:sp>
      <p:sp>
        <p:nvSpPr>
          <p:cNvPr id="90" name="object 90"/>
          <p:cNvSpPr txBox="1"/>
          <p:nvPr/>
        </p:nvSpPr>
        <p:spPr>
          <a:xfrm>
            <a:off x="902443" y="3520556"/>
            <a:ext cx="4201795" cy="654050"/>
          </a:xfrm>
          <a:prstGeom prst="rect">
            <a:avLst/>
          </a:prstGeom>
          <a:solidFill>
            <a:srgbClr val="7DD957"/>
          </a:solidFill>
        </p:spPr>
        <p:txBody>
          <a:bodyPr vert="horz" wrap="square" lIns="0" tIns="53340" rIns="0" bIns="0" rtlCol="0">
            <a:spAutoFit/>
          </a:bodyPr>
          <a:lstStyle/>
          <a:p>
            <a:pPr marL="412115">
              <a:lnSpc>
                <a:spcPct val="100000"/>
              </a:lnSpc>
              <a:spcBef>
                <a:spcPts val="420"/>
              </a:spcBef>
            </a:pPr>
            <a:r>
              <a:rPr sz="3400" spc="-65" dirty="0">
                <a:solidFill>
                  <a:srgbClr val="201138"/>
                </a:solidFill>
                <a:latin typeface="Arial Black"/>
                <a:cs typeface="Arial Black"/>
              </a:rPr>
              <a:t>Virtualization</a:t>
            </a:r>
            <a:endParaRPr sz="3400">
              <a:latin typeface="Arial Black"/>
              <a:cs typeface="Arial Black"/>
            </a:endParaRPr>
          </a:p>
        </p:txBody>
      </p:sp>
      <p:sp>
        <p:nvSpPr>
          <p:cNvPr id="91" name="object 91"/>
          <p:cNvSpPr txBox="1"/>
          <p:nvPr/>
        </p:nvSpPr>
        <p:spPr>
          <a:xfrm>
            <a:off x="902443" y="2041242"/>
            <a:ext cx="4201795" cy="654050"/>
          </a:xfrm>
          <a:prstGeom prst="rect">
            <a:avLst/>
          </a:prstGeom>
        </p:spPr>
        <p:txBody>
          <a:bodyPr vert="horz" wrap="square" lIns="0" tIns="53340" rIns="0" bIns="0" rtlCol="0">
            <a:spAutoFit/>
          </a:bodyPr>
          <a:lstStyle/>
          <a:p>
            <a:pPr marL="608965">
              <a:lnSpc>
                <a:spcPct val="100000"/>
              </a:lnSpc>
              <a:spcBef>
                <a:spcPts val="420"/>
              </a:spcBef>
            </a:pPr>
            <a:r>
              <a:rPr sz="3400" spc="-180" dirty="0">
                <a:solidFill>
                  <a:srgbClr val="FFFFFF"/>
                </a:solidFill>
                <a:latin typeface="Arial Black"/>
                <a:cs typeface="Arial Black"/>
              </a:rPr>
              <a:t>Linux</a:t>
            </a:r>
            <a:r>
              <a:rPr sz="3400" spc="-24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3400" spc="-395" dirty="0">
                <a:solidFill>
                  <a:srgbClr val="FFFFFF"/>
                </a:solidFill>
                <a:latin typeface="Arial Black"/>
                <a:cs typeface="Arial Black"/>
              </a:rPr>
              <a:t>OS</a:t>
            </a:r>
            <a:endParaRPr sz="3400">
              <a:latin typeface="Arial Black"/>
              <a:cs typeface="Arial Black"/>
            </a:endParaRPr>
          </a:p>
        </p:txBody>
      </p:sp>
      <p:sp>
        <p:nvSpPr>
          <p:cNvPr id="92" name="object 92"/>
          <p:cNvSpPr txBox="1"/>
          <p:nvPr/>
        </p:nvSpPr>
        <p:spPr>
          <a:xfrm>
            <a:off x="8047894" y="7841789"/>
            <a:ext cx="1936114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spc="-80" dirty="0">
                <a:solidFill>
                  <a:srgbClr val="FFFFFF"/>
                </a:solidFill>
                <a:latin typeface="Lucida Sans Unicode"/>
                <a:cs typeface="Lucida Sans Unicode"/>
              </a:rPr>
              <a:t>Hardware</a:t>
            </a:r>
            <a:endParaRPr sz="3400">
              <a:latin typeface="Lucida Sans Unicode"/>
              <a:cs typeface="Lucida Sans Unicode"/>
            </a:endParaRPr>
          </a:p>
        </p:txBody>
      </p:sp>
      <p:sp>
        <p:nvSpPr>
          <p:cNvPr id="93" name="object 93"/>
          <p:cNvSpPr txBox="1"/>
          <p:nvPr/>
        </p:nvSpPr>
        <p:spPr>
          <a:xfrm>
            <a:off x="6914449" y="4940664"/>
            <a:ext cx="4201795" cy="654050"/>
          </a:xfrm>
          <a:prstGeom prst="rect">
            <a:avLst/>
          </a:prstGeom>
        </p:spPr>
        <p:txBody>
          <a:bodyPr vert="horz" wrap="square" lIns="0" tIns="53340" rIns="0" bIns="0" rtlCol="0">
            <a:spAutoFit/>
          </a:bodyPr>
          <a:lstStyle/>
          <a:p>
            <a:pPr marL="876300">
              <a:lnSpc>
                <a:spcPct val="100000"/>
              </a:lnSpc>
              <a:spcBef>
                <a:spcPts val="420"/>
              </a:spcBef>
            </a:pPr>
            <a:r>
              <a:rPr sz="3400" spc="-10" dirty="0">
                <a:solidFill>
                  <a:srgbClr val="FFFFFF"/>
                </a:solidFill>
                <a:latin typeface="Arial Black"/>
                <a:cs typeface="Arial Black"/>
              </a:rPr>
              <a:t>Linux</a:t>
            </a:r>
            <a:endParaRPr sz="3400">
              <a:latin typeface="Arial Black"/>
              <a:cs typeface="Arial Black"/>
            </a:endParaRPr>
          </a:p>
        </p:txBody>
      </p:sp>
      <p:sp>
        <p:nvSpPr>
          <p:cNvPr id="94" name="object 94"/>
          <p:cNvSpPr txBox="1"/>
          <p:nvPr/>
        </p:nvSpPr>
        <p:spPr>
          <a:xfrm>
            <a:off x="6834587" y="3339466"/>
            <a:ext cx="4201795" cy="654050"/>
          </a:xfrm>
          <a:prstGeom prst="rect">
            <a:avLst/>
          </a:prstGeom>
          <a:solidFill>
            <a:srgbClr val="7DD957"/>
          </a:solidFill>
        </p:spPr>
        <p:txBody>
          <a:bodyPr vert="horz" wrap="square" lIns="0" tIns="53340" rIns="0" bIns="0" rtlCol="0">
            <a:spAutoFit/>
          </a:bodyPr>
          <a:lstStyle/>
          <a:p>
            <a:pPr marL="412115">
              <a:lnSpc>
                <a:spcPct val="100000"/>
              </a:lnSpc>
              <a:spcBef>
                <a:spcPts val="420"/>
              </a:spcBef>
            </a:pPr>
            <a:r>
              <a:rPr sz="3400" spc="-65" dirty="0">
                <a:solidFill>
                  <a:srgbClr val="201138"/>
                </a:solidFill>
                <a:latin typeface="Arial Black"/>
                <a:cs typeface="Arial Black"/>
              </a:rPr>
              <a:t>Virtualization</a:t>
            </a:r>
            <a:endParaRPr sz="3400">
              <a:latin typeface="Arial Black"/>
              <a:cs typeface="Arial Black"/>
            </a:endParaRPr>
          </a:p>
        </p:txBody>
      </p:sp>
      <p:sp>
        <p:nvSpPr>
          <p:cNvPr id="95" name="object 95"/>
          <p:cNvSpPr txBox="1"/>
          <p:nvPr/>
        </p:nvSpPr>
        <p:spPr>
          <a:xfrm>
            <a:off x="6834587" y="1860152"/>
            <a:ext cx="4201795" cy="654050"/>
          </a:xfrm>
          <a:prstGeom prst="rect">
            <a:avLst/>
          </a:prstGeom>
        </p:spPr>
        <p:txBody>
          <a:bodyPr vert="horz" wrap="square" lIns="0" tIns="53340" rIns="0" bIns="0" rtlCol="0">
            <a:spAutoFit/>
          </a:bodyPr>
          <a:lstStyle/>
          <a:p>
            <a:pPr marL="573405">
              <a:lnSpc>
                <a:spcPct val="100000"/>
              </a:lnSpc>
              <a:spcBef>
                <a:spcPts val="420"/>
              </a:spcBef>
            </a:pPr>
            <a:r>
              <a:rPr sz="3400" spc="-45" dirty="0">
                <a:solidFill>
                  <a:srgbClr val="FFFFFF"/>
                </a:solidFill>
                <a:latin typeface="Arial Black"/>
                <a:cs typeface="Arial Black"/>
              </a:rPr>
              <a:t>Windows</a:t>
            </a:r>
            <a:endParaRPr sz="3400">
              <a:latin typeface="Arial Black"/>
              <a:cs typeface="Arial Black"/>
            </a:endParaRPr>
          </a:p>
        </p:txBody>
      </p:sp>
      <p:sp>
        <p:nvSpPr>
          <p:cNvPr id="96" name="object 96"/>
          <p:cNvSpPr txBox="1"/>
          <p:nvPr/>
        </p:nvSpPr>
        <p:spPr>
          <a:xfrm>
            <a:off x="14189961" y="7767320"/>
            <a:ext cx="1936114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spc="-80" dirty="0">
                <a:solidFill>
                  <a:srgbClr val="FFFFFF"/>
                </a:solidFill>
                <a:latin typeface="Lucida Sans Unicode"/>
                <a:cs typeface="Lucida Sans Unicode"/>
              </a:rPr>
              <a:t>Hardware</a:t>
            </a:r>
            <a:endParaRPr sz="3400">
              <a:latin typeface="Lucida Sans Unicode"/>
              <a:cs typeface="Lucida Sans Unicode"/>
            </a:endParaRPr>
          </a:p>
        </p:txBody>
      </p:sp>
      <p:sp>
        <p:nvSpPr>
          <p:cNvPr id="97" name="object 97"/>
          <p:cNvSpPr txBox="1"/>
          <p:nvPr/>
        </p:nvSpPr>
        <p:spPr>
          <a:xfrm>
            <a:off x="13056514" y="4866195"/>
            <a:ext cx="4201795" cy="654050"/>
          </a:xfrm>
          <a:prstGeom prst="rect">
            <a:avLst/>
          </a:prstGeom>
        </p:spPr>
        <p:txBody>
          <a:bodyPr vert="horz" wrap="square" lIns="0" tIns="53340" rIns="0" bIns="0" rtlCol="0">
            <a:spAutoFit/>
          </a:bodyPr>
          <a:lstStyle/>
          <a:p>
            <a:pPr marL="680720">
              <a:lnSpc>
                <a:spcPct val="100000"/>
              </a:lnSpc>
              <a:spcBef>
                <a:spcPts val="420"/>
              </a:spcBef>
            </a:pPr>
            <a:r>
              <a:rPr sz="3400" spc="-265" dirty="0">
                <a:solidFill>
                  <a:srgbClr val="FFFFFF"/>
                </a:solidFill>
                <a:latin typeface="Arial Black"/>
                <a:cs typeface="Arial Black"/>
              </a:rPr>
              <a:t>Mac</a:t>
            </a:r>
            <a:r>
              <a:rPr sz="3400" spc="-250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3400" spc="-395" dirty="0">
                <a:solidFill>
                  <a:srgbClr val="FFFFFF"/>
                </a:solidFill>
                <a:latin typeface="Arial Black"/>
                <a:cs typeface="Arial Black"/>
              </a:rPr>
              <a:t>OS</a:t>
            </a:r>
            <a:endParaRPr sz="3400">
              <a:latin typeface="Arial Black"/>
              <a:cs typeface="Arial Black"/>
            </a:endParaRPr>
          </a:p>
        </p:txBody>
      </p:sp>
      <p:sp>
        <p:nvSpPr>
          <p:cNvPr id="98" name="object 98"/>
          <p:cNvSpPr txBox="1"/>
          <p:nvPr/>
        </p:nvSpPr>
        <p:spPr>
          <a:xfrm>
            <a:off x="12976653" y="3264997"/>
            <a:ext cx="4201795" cy="654050"/>
          </a:xfrm>
          <a:prstGeom prst="rect">
            <a:avLst/>
          </a:prstGeom>
          <a:solidFill>
            <a:srgbClr val="7DD957"/>
          </a:solidFill>
        </p:spPr>
        <p:txBody>
          <a:bodyPr vert="horz" wrap="square" lIns="0" tIns="53340" rIns="0" bIns="0" rtlCol="0">
            <a:spAutoFit/>
          </a:bodyPr>
          <a:lstStyle/>
          <a:p>
            <a:pPr marL="412115">
              <a:lnSpc>
                <a:spcPct val="100000"/>
              </a:lnSpc>
              <a:spcBef>
                <a:spcPts val="420"/>
              </a:spcBef>
            </a:pPr>
            <a:r>
              <a:rPr sz="3400" spc="-65" dirty="0">
                <a:solidFill>
                  <a:srgbClr val="201138"/>
                </a:solidFill>
                <a:latin typeface="Arial Black"/>
                <a:cs typeface="Arial Black"/>
              </a:rPr>
              <a:t>Virtualization</a:t>
            </a:r>
            <a:endParaRPr sz="3400">
              <a:latin typeface="Arial Black"/>
              <a:cs typeface="Arial Black"/>
            </a:endParaRPr>
          </a:p>
        </p:txBody>
      </p:sp>
      <p:sp>
        <p:nvSpPr>
          <p:cNvPr id="99" name="object 99"/>
          <p:cNvSpPr txBox="1">
            <a:spLocks noGrp="1"/>
          </p:cNvSpPr>
          <p:nvPr>
            <p:ph type="title"/>
          </p:nvPr>
        </p:nvSpPr>
        <p:spPr>
          <a:xfrm>
            <a:off x="12976653" y="1785683"/>
            <a:ext cx="4201795" cy="654050"/>
          </a:xfrm>
          <a:prstGeom prst="rect">
            <a:avLst/>
          </a:prstGeom>
        </p:spPr>
        <p:txBody>
          <a:bodyPr vert="horz" wrap="square" lIns="0" tIns="53340" rIns="0" bIns="0" rtlCol="0">
            <a:spAutoFit/>
          </a:bodyPr>
          <a:lstStyle/>
          <a:p>
            <a:pPr marL="573405">
              <a:lnSpc>
                <a:spcPct val="100000"/>
              </a:lnSpc>
              <a:spcBef>
                <a:spcPts val="420"/>
              </a:spcBef>
            </a:pPr>
            <a:r>
              <a:rPr sz="3400" spc="-45" dirty="0"/>
              <a:t>Windows</a:t>
            </a:r>
            <a:endParaRPr sz="3400"/>
          </a:p>
        </p:txBody>
      </p:sp>
      <p:sp>
        <p:nvSpPr>
          <p:cNvPr id="100" name="object 100"/>
          <p:cNvSpPr/>
          <p:nvPr/>
        </p:nvSpPr>
        <p:spPr>
          <a:xfrm>
            <a:off x="5979728" y="289157"/>
            <a:ext cx="0" cy="8164195"/>
          </a:xfrm>
          <a:custGeom>
            <a:avLst/>
            <a:gdLst/>
            <a:ahLst/>
            <a:cxnLst/>
            <a:rect l="l" t="t" r="r" b="b"/>
            <a:pathLst>
              <a:path h="8164195">
                <a:moveTo>
                  <a:pt x="0" y="0"/>
                </a:moveTo>
                <a:lnTo>
                  <a:pt x="0" y="8164003"/>
                </a:lnTo>
              </a:path>
            </a:pathLst>
          </a:custGeom>
          <a:ln w="4762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12349759" y="289157"/>
            <a:ext cx="0" cy="8164195"/>
          </a:xfrm>
          <a:custGeom>
            <a:avLst/>
            <a:gdLst/>
            <a:ahLst/>
            <a:cxnLst/>
            <a:rect l="l" t="t" r="r" b="b"/>
            <a:pathLst>
              <a:path h="8164195">
                <a:moveTo>
                  <a:pt x="0" y="0"/>
                </a:moveTo>
                <a:lnTo>
                  <a:pt x="0" y="8164003"/>
                </a:lnTo>
              </a:path>
            </a:pathLst>
          </a:custGeom>
          <a:ln w="4762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28682" y="3397053"/>
            <a:ext cx="8789670" cy="23990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375410" marR="5080" indent="-1363345">
              <a:lnSpc>
                <a:spcPct val="117100"/>
              </a:lnSpc>
              <a:spcBef>
                <a:spcPts val="95"/>
              </a:spcBef>
            </a:pPr>
            <a:r>
              <a:rPr sz="6650" spc="-340" dirty="0"/>
              <a:t>But</a:t>
            </a:r>
            <a:r>
              <a:rPr sz="6650" spc="-640" dirty="0"/>
              <a:t> </a:t>
            </a:r>
            <a:r>
              <a:rPr sz="6650" spc="-560" dirty="0"/>
              <a:t>How</a:t>
            </a:r>
            <a:r>
              <a:rPr sz="6650" spc="-640" dirty="0"/>
              <a:t> </a:t>
            </a:r>
            <a:r>
              <a:rPr sz="6650" spc="-229" dirty="0"/>
              <a:t>to</a:t>
            </a:r>
            <a:r>
              <a:rPr sz="6650" spc="-640" dirty="0"/>
              <a:t> </a:t>
            </a:r>
            <a:r>
              <a:rPr sz="6650" spc="-390" dirty="0"/>
              <a:t>setup</a:t>
            </a:r>
            <a:r>
              <a:rPr sz="6650" spc="-635" dirty="0"/>
              <a:t> </a:t>
            </a:r>
            <a:r>
              <a:rPr sz="6650" spc="-355" dirty="0"/>
              <a:t>the </a:t>
            </a:r>
            <a:r>
              <a:rPr sz="6650" spc="-390" dirty="0"/>
              <a:t>Virtualization?</a:t>
            </a:r>
            <a:endParaRPr sz="665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438257" y="1684304"/>
            <a:ext cx="3161665" cy="1788160"/>
            <a:chOff x="7438257" y="1684304"/>
            <a:chExt cx="3161665" cy="1788160"/>
          </a:xfrm>
        </p:grpSpPr>
        <p:sp>
          <p:nvSpPr>
            <p:cNvPr id="3" name="object 3"/>
            <p:cNvSpPr/>
            <p:nvPr/>
          </p:nvSpPr>
          <p:spPr>
            <a:xfrm>
              <a:off x="7438257" y="1684304"/>
              <a:ext cx="3161665" cy="1788160"/>
            </a:xfrm>
            <a:custGeom>
              <a:avLst/>
              <a:gdLst/>
              <a:ahLst/>
              <a:cxnLst/>
              <a:rect l="l" t="t" r="r" b="b"/>
              <a:pathLst>
                <a:path w="3161665" h="1788160">
                  <a:moveTo>
                    <a:pt x="3045005" y="1787586"/>
                  </a:moveTo>
                  <a:lnTo>
                    <a:pt x="116246" y="1787586"/>
                  </a:lnTo>
                  <a:lnTo>
                    <a:pt x="71060" y="1778430"/>
                  </a:lnTo>
                  <a:lnTo>
                    <a:pt x="34103" y="1753483"/>
                  </a:lnTo>
                  <a:lnTo>
                    <a:pt x="9155" y="1716525"/>
                  </a:lnTo>
                  <a:lnTo>
                    <a:pt x="0" y="1671339"/>
                  </a:lnTo>
                  <a:lnTo>
                    <a:pt x="0" y="116246"/>
                  </a:lnTo>
                  <a:lnTo>
                    <a:pt x="9155" y="71060"/>
                  </a:lnTo>
                  <a:lnTo>
                    <a:pt x="34103" y="34102"/>
                  </a:lnTo>
                  <a:lnTo>
                    <a:pt x="71060" y="9155"/>
                  </a:lnTo>
                  <a:lnTo>
                    <a:pt x="116246" y="0"/>
                  </a:lnTo>
                  <a:lnTo>
                    <a:pt x="3045005" y="0"/>
                  </a:lnTo>
                  <a:lnTo>
                    <a:pt x="3090191" y="9155"/>
                  </a:lnTo>
                  <a:lnTo>
                    <a:pt x="3127148" y="34102"/>
                  </a:lnTo>
                  <a:lnTo>
                    <a:pt x="3152096" y="71060"/>
                  </a:lnTo>
                  <a:lnTo>
                    <a:pt x="3161251" y="116246"/>
                  </a:lnTo>
                  <a:lnTo>
                    <a:pt x="3161251" y="1671339"/>
                  </a:lnTo>
                  <a:lnTo>
                    <a:pt x="3152096" y="1716525"/>
                  </a:lnTo>
                  <a:lnTo>
                    <a:pt x="3127148" y="1753483"/>
                  </a:lnTo>
                  <a:lnTo>
                    <a:pt x="3090191" y="1778430"/>
                  </a:lnTo>
                  <a:lnTo>
                    <a:pt x="3045005" y="1787586"/>
                  </a:lnTo>
                  <a:close/>
                </a:path>
              </a:pathLst>
            </a:custGeom>
            <a:solidFill>
              <a:srgbClr val="0794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8266433" y="2339820"/>
              <a:ext cx="744855" cy="744855"/>
            </a:xfrm>
            <a:custGeom>
              <a:avLst/>
              <a:gdLst/>
              <a:ahLst/>
              <a:cxnLst/>
              <a:rect l="l" t="t" r="r" b="b"/>
              <a:pathLst>
                <a:path w="744854" h="744855">
                  <a:moveTo>
                    <a:pt x="513227" y="143601"/>
                  </a:moveTo>
                  <a:lnTo>
                    <a:pt x="231396" y="143601"/>
                  </a:lnTo>
                  <a:lnTo>
                    <a:pt x="249889" y="133169"/>
                  </a:lnTo>
                  <a:lnTo>
                    <a:pt x="269232" y="124196"/>
                  </a:lnTo>
                  <a:lnTo>
                    <a:pt x="289367" y="116750"/>
                  </a:lnTo>
                  <a:lnTo>
                    <a:pt x="310244" y="110902"/>
                  </a:lnTo>
                  <a:lnTo>
                    <a:pt x="310244" y="41365"/>
                  </a:lnTo>
                  <a:lnTo>
                    <a:pt x="313497" y="25269"/>
                  </a:lnTo>
                  <a:lnTo>
                    <a:pt x="322364" y="12120"/>
                  </a:lnTo>
                  <a:lnTo>
                    <a:pt x="335514" y="3252"/>
                  </a:lnTo>
                  <a:lnTo>
                    <a:pt x="351610" y="0"/>
                  </a:lnTo>
                  <a:lnTo>
                    <a:pt x="392976" y="0"/>
                  </a:lnTo>
                  <a:lnTo>
                    <a:pt x="409073" y="3252"/>
                  </a:lnTo>
                  <a:lnTo>
                    <a:pt x="422222" y="12120"/>
                  </a:lnTo>
                  <a:lnTo>
                    <a:pt x="431090" y="25269"/>
                  </a:lnTo>
                  <a:lnTo>
                    <a:pt x="434342" y="41365"/>
                  </a:lnTo>
                  <a:lnTo>
                    <a:pt x="434342" y="110902"/>
                  </a:lnTo>
                  <a:lnTo>
                    <a:pt x="455228" y="116750"/>
                  </a:lnTo>
                  <a:lnTo>
                    <a:pt x="475374" y="124196"/>
                  </a:lnTo>
                  <a:lnTo>
                    <a:pt x="494726" y="133169"/>
                  </a:lnTo>
                  <a:lnTo>
                    <a:pt x="513227" y="143601"/>
                  </a:lnTo>
                  <a:close/>
                </a:path>
                <a:path w="744854" h="744855">
                  <a:moveTo>
                    <a:pt x="152922" y="662268"/>
                  </a:moveTo>
                  <a:lnTo>
                    <a:pt x="94438" y="620923"/>
                  </a:lnTo>
                  <a:lnTo>
                    <a:pt x="82320" y="591659"/>
                  </a:lnTo>
                  <a:lnTo>
                    <a:pt x="85343" y="576088"/>
                  </a:lnTo>
                  <a:lnTo>
                    <a:pt x="94417" y="562411"/>
                  </a:lnTo>
                  <a:lnTo>
                    <a:pt x="143622" y="513206"/>
                  </a:lnTo>
                  <a:lnTo>
                    <a:pt x="133187" y="494714"/>
                  </a:lnTo>
                  <a:lnTo>
                    <a:pt x="124205" y="475361"/>
                  </a:lnTo>
                  <a:lnTo>
                    <a:pt x="116751" y="455210"/>
                  </a:lnTo>
                  <a:lnTo>
                    <a:pt x="110896" y="434321"/>
                  </a:lnTo>
                  <a:lnTo>
                    <a:pt x="41263" y="434321"/>
                  </a:lnTo>
                  <a:lnTo>
                    <a:pt x="25238" y="431069"/>
                  </a:lnTo>
                  <a:lnTo>
                    <a:pt x="12106" y="422201"/>
                  </a:lnTo>
                  <a:lnTo>
                    <a:pt x="3248" y="409052"/>
                  </a:lnTo>
                  <a:lnTo>
                    <a:pt x="0" y="392955"/>
                  </a:lnTo>
                  <a:lnTo>
                    <a:pt x="4" y="351589"/>
                  </a:lnTo>
                  <a:lnTo>
                    <a:pt x="3258" y="335505"/>
                  </a:lnTo>
                  <a:lnTo>
                    <a:pt x="12124" y="322362"/>
                  </a:lnTo>
                  <a:lnTo>
                    <a:pt x="25271" y="313496"/>
                  </a:lnTo>
                  <a:lnTo>
                    <a:pt x="41365" y="310244"/>
                  </a:lnTo>
                  <a:lnTo>
                    <a:pt x="110902" y="310244"/>
                  </a:lnTo>
                  <a:lnTo>
                    <a:pt x="116754" y="289356"/>
                  </a:lnTo>
                  <a:lnTo>
                    <a:pt x="124204" y="269204"/>
                  </a:lnTo>
                  <a:lnTo>
                    <a:pt x="133181" y="249851"/>
                  </a:lnTo>
                  <a:lnTo>
                    <a:pt x="143581" y="231359"/>
                  </a:lnTo>
                  <a:lnTo>
                    <a:pt x="94383" y="182154"/>
                  </a:lnTo>
                  <a:lnTo>
                    <a:pt x="85318" y="168469"/>
                  </a:lnTo>
                  <a:lnTo>
                    <a:pt x="82304" y="152898"/>
                  </a:lnTo>
                  <a:lnTo>
                    <a:pt x="85344" y="137328"/>
                  </a:lnTo>
                  <a:lnTo>
                    <a:pt x="94438" y="123642"/>
                  </a:lnTo>
                  <a:lnTo>
                    <a:pt x="123715" y="94397"/>
                  </a:lnTo>
                  <a:lnTo>
                    <a:pt x="137464" y="85310"/>
                  </a:lnTo>
                  <a:lnTo>
                    <a:pt x="153028" y="82282"/>
                  </a:lnTo>
                  <a:lnTo>
                    <a:pt x="152815" y="82282"/>
                  </a:lnTo>
                  <a:lnTo>
                    <a:pt x="168383" y="85310"/>
                  </a:lnTo>
                  <a:lnTo>
                    <a:pt x="182144" y="94397"/>
                  </a:lnTo>
                  <a:lnTo>
                    <a:pt x="231339" y="143601"/>
                  </a:lnTo>
                  <a:lnTo>
                    <a:pt x="660475" y="143601"/>
                  </a:lnTo>
                  <a:lnTo>
                    <a:pt x="662284" y="152898"/>
                  </a:lnTo>
                  <a:lnTo>
                    <a:pt x="659255" y="168469"/>
                  </a:lnTo>
                  <a:lnTo>
                    <a:pt x="650169" y="182154"/>
                  </a:lnTo>
                  <a:lnTo>
                    <a:pt x="625494" y="206829"/>
                  </a:lnTo>
                  <a:lnTo>
                    <a:pt x="372293" y="206829"/>
                  </a:lnTo>
                  <a:lnTo>
                    <a:pt x="328308" y="212740"/>
                  </a:lnTo>
                  <a:lnTo>
                    <a:pt x="288783" y="229421"/>
                  </a:lnTo>
                  <a:lnTo>
                    <a:pt x="255295" y="255295"/>
                  </a:lnTo>
                  <a:lnTo>
                    <a:pt x="229421" y="288783"/>
                  </a:lnTo>
                  <a:lnTo>
                    <a:pt x="212740" y="328308"/>
                  </a:lnTo>
                  <a:lnTo>
                    <a:pt x="206829" y="372293"/>
                  </a:lnTo>
                  <a:lnTo>
                    <a:pt x="212740" y="416278"/>
                  </a:lnTo>
                  <a:lnTo>
                    <a:pt x="229421" y="455803"/>
                  </a:lnTo>
                  <a:lnTo>
                    <a:pt x="255295" y="489291"/>
                  </a:lnTo>
                  <a:lnTo>
                    <a:pt x="288783" y="515165"/>
                  </a:lnTo>
                  <a:lnTo>
                    <a:pt x="328308" y="531846"/>
                  </a:lnTo>
                  <a:lnTo>
                    <a:pt x="372293" y="537757"/>
                  </a:lnTo>
                  <a:lnTo>
                    <a:pt x="625515" y="537757"/>
                  </a:lnTo>
                  <a:lnTo>
                    <a:pt x="650169" y="562411"/>
                  </a:lnTo>
                  <a:lnTo>
                    <a:pt x="659249" y="576088"/>
                  </a:lnTo>
                  <a:lnTo>
                    <a:pt x="662282" y="591659"/>
                  </a:lnTo>
                  <a:lnTo>
                    <a:pt x="660475" y="600964"/>
                  </a:lnTo>
                  <a:lnTo>
                    <a:pt x="231380" y="600964"/>
                  </a:lnTo>
                  <a:lnTo>
                    <a:pt x="182175" y="650169"/>
                  </a:lnTo>
                  <a:lnTo>
                    <a:pt x="168490" y="659243"/>
                  </a:lnTo>
                  <a:lnTo>
                    <a:pt x="152922" y="662268"/>
                  </a:lnTo>
                  <a:close/>
                </a:path>
                <a:path w="744854" h="744855">
                  <a:moveTo>
                    <a:pt x="660475" y="143601"/>
                  </a:moveTo>
                  <a:lnTo>
                    <a:pt x="513227" y="143601"/>
                  </a:lnTo>
                  <a:lnTo>
                    <a:pt x="562432" y="94397"/>
                  </a:lnTo>
                  <a:lnTo>
                    <a:pt x="576114" y="85310"/>
                  </a:lnTo>
                  <a:lnTo>
                    <a:pt x="591677" y="82282"/>
                  </a:lnTo>
                  <a:lnTo>
                    <a:pt x="607241" y="85310"/>
                  </a:lnTo>
                  <a:lnTo>
                    <a:pt x="620923" y="94397"/>
                  </a:lnTo>
                  <a:lnTo>
                    <a:pt x="650169" y="123642"/>
                  </a:lnTo>
                  <a:lnTo>
                    <a:pt x="659255" y="137328"/>
                  </a:lnTo>
                  <a:lnTo>
                    <a:pt x="660475" y="143601"/>
                  </a:lnTo>
                  <a:close/>
                </a:path>
                <a:path w="744854" h="744855">
                  <a:moveTo>
                    <a:pt x="625515" y="537757"/>
                  </a:moveTo>
                  <a:lnTo>
                    <a:pt x="372293" y="537757"/>
                  </a:lnTo>
                  <a:lnTo>
                    <a:pt x="416278" y="531846"/>
                  </a:lnTo>
                  <a:lnTo>
                    <a:pt x="455803" y="515165"/>
                  </a:lnTo>
                  <a:lnTo>
                    <a:pt x="489291" y="489291"/>
                  </a:lnTo>
                  <a:lnTo>
                    <a:pt x="515165" y="455803"/>
                  </a:lnTo>
                  <a:lnTo>
                    <a:pt x="531846" y="416278"/>
                  </a:lnTo>
                  <a:lnTo>
                    <a:pt x="537757" y="372293"/>
                  </a:lnTo>
                  <a:lnTo>
                    <a:pt x="531846" y="328308"/>
                  </a:lnTo>
                  <a:lnTo>
                    <a:pt x="515165" y="288783"/>
                  </a:lnTo>
                  <a:lnTo>
                    <a:pt x="489291" y="255295"/>
                  </a:lnTo>
                  <a:lnTo>
                    <a:pt x="455803" y="229421"/>
                  </a:lnTo>
                  <a:lnTo>
                    <a:pt x="416278" y="212740"/>
                  </a:lnTo>
                  <a:lnTo>
                    <a:pt x="372293" y="206829"/>
                  </a:lnTo>
                  <a:lnTo>
                    <a:pt x="625494" y="206829"/>
                  </a:lnTo>
                  <a:lnTo>
                    <a:pt x="600964" y="231359"/>
                  </a:lnTo>
                  <a:lnTo>
                    <a:pt x="611399" y="249851"/>
                  </a:lnTo>
                  <a:lnTo>
                    <a:pt x="620380" y="269204"/>
                  </a:lnTo>
                  <a:lnTo>
                    <a:pt x="627833" y="289356"/>
                  </a:lnTo>
                  <a:lnTo>
                    <a:pt x="633684" y="310244"/>
                  </a:lnTo>
                  <a:lnTo>
                    <a:pt x="703221" y="310244"/>
                  </a:lnTo>
                  <a:lnTo>
                    <a:pt x="719317" y="313496"/>
                  </a:lnTo>
                  <a:lnTo>
                    <a:pt x="732466" y="322362"/>
                  </a:lnTo>
                  <a:lnTo>
                    <a:pt x="741334" y="335505"/>
                  </a:lnTo>
                  <a:lnTo>
                    <a:pt x="744587" y="351589"/>
                  </a:lnTo>
                  <a:lnTo>
                    <a:pt x="744587" y="392955"/>
                  </a:lnTo>
                  <a:lnTo>
                    <a:pt x="741334" y="409052"/>
                  </a:lnTo>
                  <a:lnTo>
                    <a:pt x="732466" y="422201"/>
                  </a:lnTo>
                  <a:lnTo>
                    <a:pt x="719317" y="431069"/>
                  </a:lnTo>
                  <a:lnTo>
                    <a:pt x="703221" y="434321"/>
                  </a:lnTo>
                  <a:lnTo>
                    <a:pt x="633684" y="434321"/>
                  </a:lnTo>
                  <a:lnTo>
                    <a:pt x="627836" y="455210"/>
                  </a:lnTo>
                  <a:lnTo>
                    <a:pt x="620388" y="475361"/>
                  </a:lnTo>
                  <a:lnTo>
                    <a:pt x="611408" y="494714"/>
                  </a:lnTo>
                  <a:lnTo>
                    <a:pt x="600964" y="513206"/>
                  </a:lnTo>
                  <a:lnTo>
                    <a:pt x="625515" y="537757"/>
                  </a:lnTo>
                  <a:close/>
                </a:path>
                <a:path w="744854" h="744855">
                  <a:moveTo>
                    <a:pt x="392997" y="744587"/>
                  </a:moveTo>
                  <a:lnTo>
                    <a:pt x="351631" y="744587"/>
                  </a:lnTo>
                  <a:lnTo>
                    <a:pt x="335534" y="741334"/>
                  </a:lnTo>
                  <a:lnTo>
                    <a:pt x="322385" y="732466"/>
                  </a:lnTo>
                  <a:lnTo>
                    <a:pt x="313517" y="719317"/>
                  </a:lnTo>
                  <a:lnTo>
                    <a:pt x="310265" y="703221"/>
                  </a:lnTo>
                  <a:lnTo>
                    <a:pt x="310265" y="633684"/>
                  </a:lnTo>
                  <a:lnTo>
                    <a:pt x="289368" y="627833"/>
                  </a:lnTo>
                  <a:lnTo>
                    <a:pt x="269208" y="620380"/>
                  </a:lnTo>
                  <a:lnTo>
                    <a:pt x="249856" y="611399"/>
                  </a:lnTo>
                  <a:lnTo>
                    <a:pt x="231380" y="600964"/>
                  </a:lnTo>
                  <a:lnTo>
                    <a:pt x="513227" y="600964"/>
                  </a:lnTo>
                  <a:lnTo>
                    <a:pt x="494735" y="611399"/>
                  </a:lnTo>
                  <a:lnTo>
                    <a:pt x="475385" y="620380"/>
                  </a:lnTo>
                  <a:lnTo>
                    <a:pt x="455239" y="627833"/>
                  </a:lnTo>
                  <a:lnTo>
                    <a:pt x="434363" y="633684"/>
                  </a:lnTo>
                  <a:lnTo>
                    <a:pt x="434363" y="703221"/>
                  </a:lnTo>
                  <a:lnTo>
                    <a:pt x="431110" y="719317"/>
                  </a:lnTo>
                  <a:lnTo>
                    <a:pt x="422242" y="732466"/>
                  </a:lnTo>
                  <a:lnTo>
                    <a:pt x="409093" y="741334"/>
                  </a:lnTo>
                  <a:lnTo>
                    <a:pt x="392997" y="744587"/>
                  </a:lnTo>
                  <a:close/>
                </a:path>
                <a:path w="744854" h="744855">
                  <a:moveTo>
                    <a:pt x="591757" y="662268"/>
                  </a:moveTo>
                  <a:lnTo>
                    <a:pt x="591598" y="662268"/>
                  </a:lnTo>
                  <a:lnTo>
                    <a:pt x="576097" y="659243"/>
                  </a:lnTo>
                  <a:lnTo>
                    <a:pt x="562432" y="650169"/>
                  </a:lnTo>
                  <a:lnTo>
                    <a:pt x="513227" y="600964"/>
                  </a:lnTo>
                  <a:lnTo>
                    <a:pt x="660475" y="600964"/>
                  </a:lnTo>
                  <a:lnTo>
                    <a:pt x="620923" y="650169"/>
                  </a:lnTo>
                  <a:lnTo>
                    <a:pt x="591757" y="662268"/>
                  </a:lnTo>
                  <a:close/>
                </a:path>
              </a:pathLst>
            </a:custGeom>
            <a:solidFill>
              <a:srgbClr val="FFFE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7425557" y="3437632"/>
            <a:ext cx="3371850" cy="817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60" dirty="0">
                <a:latin typeface="Lucida Sans Unicode"/>
                <a:cs typeface="Lucida Sans Unicode"/>
              </a:rPr>
              <a:t>Hypervisor</a:t>
            </a:r>
          </a:p>
        </p:txBody>
      </p:sp>
      <p:sp>
        <p:nvSpPr>
          <p:cNvPr id="6" name="object 6"/>
          <p:cNvSpPr/>
          <p:nvPr/>
        </p:nvSpPr>
        <p:spPr>
          <a:xfrm>
            <a:off x="8834209" y="1967469"/>
            <a:ext cx="744855" cy="744855"/>
          </a:xfrm>
          <a:custGeom>
            <a:avLst/>
            <a:gdLst/>
            <a:ahLst/>
            <a:cxnLst/>
            <a:rect l="l" t="t" r="r" b="b"/>
            <a:pathLst>
              <a:path w="744854" h="744855">
                <a:moveTo>
                  <a:pt x="513227" y="143601"/>
                </a:moveTo>
                <a:lnTo>
                  <a:pt x="231396" y="143601"/>
                </a:lnTo>
                <a:lnTo>
                  <a:pt x="249889" y="133169"/>
                </a:lnTo>
                <a:lnTo>
                  <a:pt x="269232" y="124196"/>
                </a:lnTo>
                <a:lnTo>
                  <a:pt x="289367" y="116750"/>
                </a:lnTo>
                <a:lnTo>
                  <a:pt x="310244" y="110902"/>
                </a:lnTo>
                <a:lnTo>
                  <a:pt x="310244" y="41365"/>
                </a:lnTo>
                <a:lnTo>
                  <a:pt x="313497" y="25269"/>
                </a:lnTo>
                <a:lnTo>
                  <a:pt x="322364" y="12120"/>
                </a:lnTo>
                <a:lnTo>
                  <a:pt x="335514" y="3252"/>
                </a:lnTo>
                <a:lnTo>
                  <a:pt x="351610" y="0"/>
                </a:lnTo>
                <a:lnTo>
                  <a:pt x="392976" y="0"/>
                </a:lnTo>
                <a:lnTo>
                  <a:pt x="409073" y="3252"/>
                </a:lnTo>
                <a:lnTo>
                  <a:pt x="422222" y="12120"/>
                </a:lnTo>
                <a:lnTo>
                  <a:pt x="431090" y="25269"/>
                </a:lnTo>
                <a:lnTo>
                  <a:pt x="434342" y="41365"/>
                </a:lnTo>
                <a:lnTo>
                  <a:pt x="434342" y="110902"/>
                </a:lnTo>
                <a:lnTo>
                  <a:pt x="455228" y="116750"/>
                </a:lnTo>
                <a:lnTo>
                  <a:pt x="475374" y="124196"/>
                </a:lnTo>
                <a:lnTo>
                  <a:pt x="494726" y="133169"/>
                </a:lnTo>
                <a:lnTo>
                  <a:pt x="513227" y="143601"/>
                </a:lnTo>
                <a:close/>
              </a:path>
              <a:path w="744854" h="744855">
                <a:moveTo>
                  <a:pt x="152922" y="662268"/>
                </a:moveTo>
                <a:lnTo>
                  <a:pt x="94438" y="620923"/>
                </a:lnTo>
                <a:lnTo>
                  <a:pt x="82320" y="591659"/>
                </a:lnTo>
                <a:lnTo>
                  <a:pt x="85343" y="576088"/>
                </a:lnTo>
                <a:lnTo>
                  <a:pt x="94417" y="562411"/>
                </a:lnTo>
                <a:lnTo>
                  <a:pt x="143622" y="513206"/>
                </a:lnTo>
                <a:lnTo>
                  <a:pt x="133187" y="494714"/>
                </a:lnTo>
                <a:lnTo>
                  <a:pt x="124205" y="475361"/>
                </a:lnTo>
                <a:lnTo>
                  <a:pt x="116751" y="455210"/>
                </a:lnTo>
                <a:lnTo>
                  <a:pt x="110896" y="434321"/>
                </a:lnTo>
                <a:lnTo>
                  <a:pt x="41263" y="434321"/>
                </a:lnTo>
                <a:lnTo>
                  <a:pt x="25238" y="431069"/>
                </a:lnTo>
                <a:lnTo>
                  <a:pt x="12106" y="422201"/>
                </a:lnTo>
                <a:lnTo>
                  <a:pt x="3248" y="409052"/>
                </a:lnTo>
                <a:lnTo>
                  <a:pt x="0" y="392955"/>
                </a:lnTo>
                <a:lnTo>
                  <a:pt x="4" y="351589"/>
                </a:lnTo>
                <a:lnTo>
                  <a:pt x="3258" y="335505"/>
                </a:lnTo>
                <a:lnTo>
                  <a:pt x="12124" y="322362"/>
                </a:lnTo>
                <a:lnTo>
                  <a:pt x="25271" y="313496"/>
                </a:lnTo>
                <a:lnTo>
                  <a:pt x="41365" y="310244"/>
                </a:lnTo>
                <a:lnTo>
                  <a:pt x="110902" y="310244"/>
                </a:lnTo>
                <a:lnTo>
                  <a:pt x="116754" y="289356"/>
                </a:lnTo>
                <a:lnTo>
                  <a:pt x="124204" y="269204"/>
                </a:lnTo>
                <a:lnTo>
                  <a:pt x="133181" y="249851"/>
                </a:lnTo>
                <a:lnTo>
                  <a:pt x="143581" y="231359"/>
                </a:lnTo>
                <a:lnTo>
                  <a:pt x="94383" y="182154"/>
                </a:lnTo>
                <a:lnTo>
                  <a:pt x="85318" y="168469"/>
                </a:lnTo>
                <a:lnTo>
                  <a:pt x="82304" y="152898"/>
                </a:lnTo>
                <a:lnTo>
                  <a:pt x="85344" y="137328"/>
                </a:lnTo>
                <a:lnTo>
                  <a:pt x="94438" y="123642"/>
                </a:lnTo>
                <a:lnTo>
                  <a:pt x="123715" y="94397"/>
                </a:lnTo>
                <a:lnTo>
                  <a:pt x="137464" y="85310"/>
                </a:lnTo>
                <a:lnTo>
                  <a:pt x="153028" y="82282"/>
                </a:lnTo>
                <a:lnTo>
                  <a:pt x="152815" y="82282"/>
                </a:lnTo>
                <a:lnTo>
                  <a:pt x="168383" y="85310"/>
                </a:lnTo>
                <a:lnTo>
                  <a:pt x="182144" y="94397"/>
                </a:lnTo>
                <a:lnTo>
                  <a:pt x="231339" y="143601"/>
                </a:lnTo>
                <a:lnTo>
                  <a:pt x="660475" y="143601"/>
                </a:lnTo>
                <a:lnTo>
                  <a:pt x="662284" y="152898"/>
                </a:lnTo>
                <a:lnTo>
                  <a:pt x="659255" y="168469"/>
                </a:lnTo>
                <a:lnTo>
                  <a:pt x="650169" y="182154"/>
                </a:lnTo>
                <a:lnTo>
                  <a:pt x="625494" y="206829"/>
                </a:lnTo>
                <a:lnTo>
                  <a:pt x="372293" y="206829"/>
                </a:lnTo>
                <a:lnTo>
                  <a:pt x="328308" y="212740"/>
                </a:lnTo>
                <a:lnTo>
                  <a:pt x="288783" y="229421"/>
                </a:lnTo>
                <a:lnTo>
                  <a:pt x="255295" y="255295"/>
                </a:lnTo>
                <a:lnTo>
                  <a:pt x="229421" y="288783"/>
                </a:lnTo>
                <a:lnTo>
                  <a:pt x="212740" y="328308"/>
                </a:lnTo>
                <a:lnTo>
                  <a:pt x="206829" y="372293"/>
                </a:lnTo>
                <a:lnTo>
                  <a:pt x="212740" y="416278"/>
                </a:lnTo>
                <a:lnTo>
                  <a:pt x="229421" y="455803"/>
                </a:lnTo>
                <a:lnTo>
                  <a:pt x="255295" y="489291"/>
                </a:lnTo>
                <a:lnTo>
                  <a:pt x="288783" y="515165"/>
                </a:lnTo>
                <a:lnTo>
                  <a:pt x="328308" y="531846"/>
                </a:lnTo>
                <a:lnTo>
                  <a:pt x="372293" y="537757"/>
                </a:lnTo>
                <a:lnTo>
                  <a:pt x="625515" y="537757"/>
                </a:lnTo>
                <a:lnTo>
                  <a:pt x="650169" y="562411"/>
                </a:lnTo>
                <a:lnTo>
                  <a:pt x="659249" y="576088"/>
                </a:lnTo>
                <a:lnTo>
                  <a:pt x="662282" y="591659"/>
                </a:lnTo>
                <a:lnTo>
                  <a:pt x="660475" y="600964"/>
                </a:lnTo>
                <a:lnTo>
                  <a:pt x="231380" y="600964"/>
                </a:lnTo>
                <a:lnTo>
                  <a:pt x="182175" y="650169"/>
                </a:lnTo>
                <a:lnTo>
                  <a:pt x="168490" y="659243"/>
                </a:lnTo>
                <a:lnTo>
                  <a:pt x="152922" y="662268"/>
                </a:lnTo>
                <a:close/>
              </a:path>
              <a:path w="744854" h="744855">
                <a:moveTo>
                  <a:pt x="660475" y="143601"/>
                </a:moveTo>
                <a:lnTo>
                  <a:pt x="513227" y="143601"/>
                </a:lnTo>
                <a:lnTo>
                  <a:pt x="562432" y="94397"/>
                </a:lnTo>
                <a:lnTo>
                  <a:pt x="576114" y="85310"/>
                </a:lnTo>
                <a:lnTo>
                  <a:pt x="591677" y="82282"/>
                </a:lnTo>
                <a:lnTo>
                  <a:pt x="607241" y="85310"/>
                </a:lnTo>
                <a:lnTo>
                  <a:pt x="620923" y="94397"/>
                </a:lnTo>
                <a:lnTo>
                  <a:pt x="650169" y="123642"/>
                </a:lnTo>
                <a:lnTo>
                  <a:pt x="659255" y="137328"/>
                </a:lnTo>
                <a:lnTo>
                  <a:pt x="660475" y="143601"/>
                </a:lnTo>
                <a:close/>
              </a:path>
              <a:path w="744854" h="744855">
                <a:moveTo>
                  <a:pt x="625515" y="537757"/>
                </a:moveTo>
                <a:lnTo>
                  <a:pt x="372293" y="537757"/>
                </a:lnTo>
                <a:lnTo>
                  <a:pt x="416278" y="531846"/>
                </a:lnTo>
                <a:lnTo>
                  <a:pt x="455803" y="515165"/>
                </a:lnTo>
                <a:lnTo>
                  <a:pt x="489291" y="489291"/>
                </a:lnTo>
                <a:lnTo>
                  <a:pt x="515165" y="455803"/>
                </a:lnTo>
                <a:lnTo>
                  <a:pt x="531846" y="416278"/>
                </a:lnTo>
                <a:lnTo>
                  <a:pt x="537757" y="372293"/>
                </a:lnTo>
                <a:lnTo>
                  <a:pt x="531846" y="328308"/>
                </a:lnTo>
                <a:lnTo>
                  <a:pt x="515165" y="288783"/>
                </a:lnTo>
                <a:lnTo>
                  <a:pt x="489291" y="255295"/>
                </a:lnTo>
                <a:lnTo>
                  <a:pt x="455803" y="229421"/>
                </a:lnTo>
                <a:lnTo>
                  <a:pt x="416278" y="212740"/>
                </a:lnTo>
                <a:lnTo>
                  <a:pt x="372293" y="206829"/>
                </a:lnTo>
                <a:lnTo>
                  <a:pt x="625494" y="206829"/>
                </a:lnTo>
                <a:lnTo>
                  <a:pt x="600964" y="231359"/>
                </a:lnTo>
                <a:lnTo>
                  <a:pt x="611399" y="249851"/>
                </a:lnTo>
                <a:lnTo>
                  <a:pt x="620380" y="269204"/>
                </a:lnTo>
                <a:lnTo>
                  <a:pt x="627833" y="289356"/>
                </a:lnTo>
                <a:lnTo>
                  <a:pt x="633684" y="310244"/>
                </a:lnTo>
                <a:lnTo>
                  <a:pt x="703221" y="310244"/>
                </a:lnTo>
                <a:lnTo>
                  <a:pt x="719317" y="313496"/>
                </a:lnTo>
                <a:lnTo>
                  <a:pt x="732466" y="322362"/>
                </a:lnTo>
                <a:lnTo>
                  <a:pt x="741334" y="335505"/>
                </a:lnTo>
                <a:lnTo>
                  <a:pt x="744587" y="351589"/>
                </a:lnTo>
                <a:lnTo>
                  <a:pt x="744587" y="392955"/>
                </a:lnTo>
                <a:lnTo>
                  <a:pt x="741334" y="409052"/>
                </a:lnTo>
                <a:lnTo>
                  <a:pt x="732466" y="422201"/>
                </a:lnTo>
                <a:lnTo>
                  <a:pt x="719317" y="431069"/>
                </a:lnTo>
                <a:lnTo>
                  <a:pt x="703221" y="434321"/>
                </a:lnTo>
                <a:lnTo>
                  <a:pt x="633684" y="434321"/>
                </a:lnTo>
                <a:lnTo>
                  <a:pt x="627836" y="455210"/>
                </a:lnTo>
                <a:lnTo>
                  <a:pt x="620388" y="475361"/>
                </a:lnTo>
                <a:lnTo>
                  <a:pt x="611408" y="494714"/>
                </a:lnTo>
                <a:lnTo>
                  <a:pt x="600964" y="513206"/>
                </a:lnTo>
                <a:lnTo>
                  <a:pt x="625515" y="537757"/>
                </a:lnTo>
                <a:close/>
              </a:path>
              <a:path w="744854" h="744855">
                <a:moveTo>
                  <a:pt x="392997" y="744587"/>
                </a:moveTo>
                <a:lnTo>
                  <a:pt x="351631" y="744587"/>
                </a:lnTo>
                <a:lnTo>
                  <a:pt x="335534" y="741334"/>
                </a:lnTo>
                <a:lnTo>
                  <a:pt x="322385" y="732466"/>
                </a:lnTo>
                <a:lnTo>
                  <a:pt x="313517" y="719317"/>
                </a:lnTo>
                <a:lnTo>
                  <a:pt x="310265" y="703221"/>
                </a:lnTo>
                <a:lnTo>
                  <a:pt x="310265" y="633684"/>
                </a:lnTo>
                <a:lnTo>
                  <a:pt x="289368" y="627833"/>
                </a:lnTo>
                <a:lnTo>
                  <a:pt x="269208" y="620380"/>
                </a:lnTo>
                <a:lnTo>
                  <a:pt x="249856" y="611399"/>
                </a:lnTo>
                <a:lnTo>
                  <a:pt x="231380" y="600964"/>
                </a:lnTo>
                <a:lnTo>
                  <a:pt x="513227" y="600964"/>
                </a:lnTo>
                <a:lnTo>
                  <a:pt x="494735" y="611399"/>
                </a:lnTo>
                <a:lnTo>
                  <a:pt x="475385" y="620380"/>
                </a:lnTo>
                <a:lnTo>
                  <a:pt x="455239" y="627833"/>
                </a:lnTo>
                <a:lnTo>
                  <a:pt x="434363" y="633684"/>
                </a:lnTo>
                <a:lnTo>
                  <a:pt x="434363" y="703221"/>
                </a:lnTo>
                <a:lnTo>
                  <a:pt x="431110" y="719317"/>
                </a:lnTo>
                <a:lnTo>
                  <a:pt x="422242" y="732466"/>
                </a:lnTo>
                <a:lnTo>
                  <a:pt x="409093" y="741334"/>
                </a:lnTo>
                <a:lnTo>
                  <a:pt x="392997" y="744587"/>
                </a:lnTo>
                <a:close/>
              </a:path>
              <a:path w="744854" h="744855">
                <a:moveTo>
                  <a:pt x="591757" y="662268"/>
                </a:moveTo>
                <a:lnTo>
                  <a:pt x="591598" y="662268"/>
                </a:lnTo>
                <a:lnTo>
                  <a:pt x="576097" y="659243"/>
                </a:lnTo>
                <a:lnTo>
                  <a:pt x="562432" y="650169"/>
                </a:lnTo>
                <a:lnTo>
                  <a:pt x="513227" y="600964"/>
                </a:lnTo>
                <a:lnTo>
                  <a:pt x="660475" y="600964"/>
                </a:lnTo>
                <a:lnTo>
                  <a:pt x="620923" y="650169"/>
                </a:lnTo>
                <a:lnTo>
                  <a:pt x="591757" y="662268"/>
                </a:lnTo>
                <a:close/>
              </a:path>
            </a:pathLst>
          </a:custGeom>
          <a:solidFill>
            <a:srgbClr val="FFFEFE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438257" y="1684304"/>
            <a:ext cx="3161665" cy="1788160"/>
            <a:chOff x="7438257" y="1684304"/>
            <a:chExt cx="3161665" cy="1788160"/>
          </a:xfrm>
        </p:grpSpPr>
        <p:sp>
          <p:nvSpPr>
            <p:cNvPr id="3" name="object 3"/>
            <p:cNvSpPr/>
            <p:nvPr/>
          </p:nvSpPr>
          <p:spPr>
            <a:xfrm>
              <a:off x="7438257" y="1684304"/>
              <a:ext cx="3161665" cy="1788160"/>
            </a:xfrm>
            <a:custGeom>
              <a:avLst/>
              <a:gdLst/>
              <a:ahLst/>
              <a:cxnLst/>
              <a:rect l="l" t="t" r="r" b="b"/>
              <a:pathLst>
                <a:path w="3161665" h="1788160">
                  <a:moveTo>
                    <a:pt x="3045005" y="1787586"/>
                  </a:moveTo>
                  <a:lnTo>
                    <a:pt x="116246" y="1787586"/>
                  </a:lnTo>
                  <a:lnTo>
                    <a:pt x="71060" y="1778430"/>
                  </a:lnTo>
                  <a:lnTo>
                    <a:pt x="34103" y="1753483"/>
                  </a:lnTo>
                  <a:lnTo>
                    <a:pt x="9155" y="1716525"/>
                  </a:lnTo>
                  <a:lnTo>
                    <a:pt x="0" y="1671339"/>
                  </a:lnTo>
                  <a:lnTo>
                    <a:pt x="0" y="116246"/>
                  </a:lnTo>
                  <a:lnTo>
                    <a:pt x="9155" y="71060"/>
                  </a:lnTo>
                  <a:lnTo>
                    <a:pt x="34103" y="34102"/>
                  </a:lnTo>
                  <a:lnTo>
                    <a:pt x="71060" y="9155"/>
                  </a:lnTo>
                  <a:lnTo>
                    <a:pt x="116246" y="0"/>
                  </a:lnTo>
                  <a:lnTo>
                    <a:pt x="3045005" y="0"/>
                  </a:lnTo>
                  <a:lnTo>
                    <a:pt x="3090191" y="9155"/>
                  </a:lnTo>
                  <a:lnTo>
                    <a:pt x="3127148" y="34102"/>
                  </a:lnTo>
                  <a:lnTo>
                    <a:pt x="3152096" y="71060"/>
                  </a:lnTo>
                  <a:lnTo>
                    <a:pt x="3161251" y="116246"/>
                  </a:lnTo>
                  <a:lnTo>
                    <a:pt x="3161251" y="1671339"/>
                  </a:lnTo>
                  <a:lnTo>
                    <a:pt x="3152096" y="1716525"/>
                  </a:lnTo>
                  <a:lnTo>
                    <a:pt x="3127148" y="1753483"/>
                  </a:lnTo>
                  <a:lnTo>
                    <a:pt x="3090191" y="1778430"/>
                  </a:lnTo>
                  <a:lnTo>
                    <a:pt x="3045005" y="1787586"/>
                  </a:lnTo>
                  <a:close/>
                </a:path>
              </a:pathLst>
            </a:custGeom>
            <a:solidFill>
              <a:srgbClr val="0794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8266433" y="2339820"/>
              <a:ext cx="744855" cy="744855"/>
            </a:xfrm>
            <a:custGeom>
              <a:avLst/>
              <a:gdLst/>
              <a:ahLst/>
              <a:cxnLst/>
              <a:rect l="l" t="t" r="r" b="b"/>
              <a:pathLst>
                <a:path w="744854" h="744855">
                  <a:moveTo>
                    <a:pt x="513227" y="143601"/>
                  </a:moveTo>
                  <a:lnTo>
                    <a:pt x="231396" y="143601"/>
                  </a:lnTo>
                  <a:lnTo>
                    <a:pt x="249889" y="133169"/>
                  </a:lnTo>
                  <a:lnTo>
                    <a:pt x="269232" y="124196"/>
                  </a:lnTo>
                  <a:lnTo>
                    <a:pt x="289367" y="116750"/>
                  </a:lnTo>
                  <a:lnTo>
                    <a:pt x="310244" y="110902"/>
                  </a:lnTo>
                  <a:lnTo>
                    <a:pt x="310244" y="41365"/>
                  </a:lnTo>
                  <a:lnTo>
                    <a:pt x="313497" y="25269"/>
                  </a:lnTo>
                  <a:lnTo>
                    <a:pt x="322364" y="12120"/>
                  </a:lnTo>
                  <a:lnTo>
                    <a:pt x="335514" y="3252"/>
                  </a:lnTo>
                  <a:lnTo>
                    <a:pt x="351610" y="0"/>
                  </a:lnTo>
                  <a:lnTo>
                    <a:pt x="392976" y="0"/>
                  </a:lnTo>
                  <a:lnTo>
                    <a:pt x="409073" y="3252"/>
                  </a:lnTo>
                  <a:lnTo>
                    <a:pt x="422222" y="12120"/>
                  </a:lnTo>
                  <a:lnTo>
                    <a:pt x="431090" y="25269"/>
                  </a:lnTo>
                  <a:lnTo>
                    <a:pt x="434342" y="41365"/>
                  </a:lnTo>
                  <a:lnTo>
                    <a:pt x="434342" y="110902"/>
                  </a:lnTo>
                  <a:lnTo>
                    <a:pt x="455228" y="116750"/>
                  </a:lnTo>
                  <a:lnTo>
                    <a:pt x="475374" y="124196"/>
                  </a:lnTo>
                  <a:lnTo>
                    <a:pt x="494726" y="133169"/>
                  </a:lnTo>
                  <a:lnTo>
                    <a:pt x="513227" y="143601"/>
                  </a:lnTo>
                  <a:close/>
                </a:path>
                <a:path w="744854" h="744855">
                  <a:moveTo>
                    <a:pt x="152922" y="662268"/>
                  </a:moveTo>
                  <a:lnTo>
                    <a:pt x="94438" y="620923"/>
                  </a:lnTo>
                  <a:lnTo>
                    <a:pt x="82320" y="591659"/>
                  </a:lnTo>
                  <a:lnTo>
                    <a:pt x="85343" y="576088"/>
                  </a:lnTo>
                  <a:lnTo>
                    <a:pt x="94417" y="562411"/>
                  </a:lnTo>
                  <a:lnTo>
                    <a:pt x="143622" y="513206"/>
                  </a:lnTo>
                  <a:lnTo>
                    <a:pt x="133187" y="494714"/>
                  </a:lnTo>
                  <a:lnTo>
                    <a:pt x="124205" y="475361"/>
                  </a:lnTo>
                  <a:lnTo>
                    <a:pt x="116751" y="455210"/>
                  </a:lnTo>
                  <a:lnTo>
                    <a:pt x="110896" y="434321"/>
                  </a:lnTo>
                  <a:lnTo>
                    <a:pt x="41263" y="434321"/>
                  </a:lnTo>
                  <a:lnTo>
                    <a:pt x="25238" y="431069"/>
                  </a:lnTo>
                  <a:lnTo>
                    <a:pt x="12106" y="422201"/>
                  </a:lnTo>
                  <a:lnTo>
                    <a:pt x="3248" y="409052"/>
                  </a:lnTo>
                  <a:lnTo>
                    <a:pt x="0" y="392955"/>
                  </a:lnTo>
                  <a:lnTo>
                    <a:pt x="4" y="351589"/>
                  </a:lnTo>
                  <a:lnTo>
                    <a:pt x="3258" y="335505"/>
                  </a:lnTo>
                  <a:lnTo>
                    <a:pt x="12124" y="322362"/>
                  </a:lnTo>
                  <a:lnTo>
                    <a:pt x="25271" y="313496"/>
                  </a:lnTo>
                  <a:lnTo>
                    <a:pt x="41365" y="310244"/>
                  </a:lnTo>
                  <a:lnTo>
                    <a:pt x="110902" y="310244"/>
                  </a:lnTo>
                  <a:lnTo>
                    <a:pt x="116754" y="289356"/>
                  </a:lnTo>
                  <a:lnTo>
                    <a:pt x="124204" y="269204"/>
                  </a:lnTo>
                  <a:lnTo>
                    <a:pt x="133181" y="249851"/>
                  </a:lnTo>
                  <a:lnTo>
                    <a:pt x="143581" y="231359"/>
                  </a:lnTo>
                  <a:lnTo>
                    <a:pt x="94383" y="182154"/>
                  </a:lnTo>
                  <a:lnTo>
                    <a:pt x="85318" y="168469"/>
                  </a:lnTo>
                  <a:lnTo>
                    <a:pt x="82304" y="152898"/>
                  </a:lnTo>
                  <a:lnTo>
                    <a:pt x="85344" y="137328"/>
                  </a:lnTo>
                  <a:lnTo>
                    <a:pt x="94438" y="123642"/>
                  </a:lnTo>
                  <a:lnTo>
                    <a:pt x="123715" y="94397"/>
                  </a:lnTo>
                  <a:lnTo>
                    <a:pt x="137464" y="85310"/>
                  </a:lnTo>
                  <a:lnTo>
                    <a:pt x="153028" y="82282"/>
                  </a:lnTo>
                  <a:lnTo>
                    <a:pt x="152815" y="82282"/>
                  </a:lnTo>
                  <a:lnTo>
                    <a:pt x="168383" y="85310"/>
                  </a:lnTo>
                  <a:lnTo>
                    <a:pt x="182144" y="94397"/>
                  </a:lnTo>
                  <a:lnTo>
                    <a:pt x="231339" y="143601"/>
                  </a:lnTo>
                  <a:lnTo>
                    <a:pt x="660475" y="143601"/>
                  </a:lnTo>
                  <a:lnTo>
                    <a:pt x="662284" y="152898"/>
                  </a:lnTo>
                  <a:lnTo>
                    <a:pt x="659255" y="168469"/>
                  </a:lnTo>
                  <a:lnTo>
                    <a:pt x="650169" y="182154"/>
                  </a:lnTo>
                  <a:lnTo>
                    <a:pt x="625494" y="206829"/>
                  </a:lnTo>
                  <a:lnTo>
                    <a:pt x="372293" y="206829"/>
                  </a:lnTo>
                  <a:lnTo>
                    <a:pt x="328308" y="212740"/>
                  </a:lnTo>
                  <a:lnTo>
                    <a:pt x="288783" y="229421"/>
                  </a:lnTo>
                  <a:lnTo>
                    <a:pt x="255295" y="255295"/>
                  </a:lnTo>
                  <a:lnTo>
                    <a:pt x="229421" y="288783"/>
                  </a:lnTo>
                  <a:lnTo>
                    <a:pt x="212740" y="328308"/>
                  </a:lnTo>
                  <a:lnTo>
                    <a:pt x="206829" y="372293"/>
                  </a:lnTo>
                  <a:lnTo>
                    <a:pt x="212740" y="416278"/>
                  </a:lnTo>
                  <a:lnTo>
                    <a:pt x="229421" y="455803"/>
                  </a:lnTo>
                  <a:lnTo>
                    <a:pt x="255295" y="489291"/>
                  </a:lnTo>
                  <a:lnTo>
                    <a:pt x="288783" y="515165"/>
                  </a:lnTo>
                  <a:lnTo>
                    <a:pt x="328308" y="531846"/>
                  </a:lnTo>
                  <a:lnTo>
                    <a:pt x="372293" y="537757"/>
                  </a:lnTo>
                  <a:lnTo>
                    <a:pt x="625515" y="537757"/>
                  </a:lnTo>
                  <a:lnTo>
                    <a:pt x="650169" y="562411"/>
                  </a:lnTo>
                  <a:lnTo>
                    <a:pt x="659249" y="576088"/>
                  </a:lnTo>
                  <a:lnTo>
                    <a:pt x="662282" y="591659"/>
                  </a:lnTo>
                  <a:lnTo>
                    <a:pt x="660475" y="600964"/>
                  </a:lnTo>
                  <a:lnTo>
                    <a:pt x="231380" y="600964"/>
                  </a:lnTo>
                  <a:lnTo>
                    <a:pt x="182175" y="650169"/>
                  </a:lnTo>
                  <a:lnTo>
                    <a:pt x="168490" y="659243"/>
                  </a:lnTo>
                  <a:lnTo>
                    <a:pt x="152922" y="662268"/>
                  </a:lnTo>
                  <a:close/>
                </a:path>
                <a:path w="744854" h="744855">
                  <a:moveTo>
                    <a:pt x="660475" y="143601"/>
                  </a:moveTo>
                  <a:lnTo>
                    <a:pt x="513227" y="143601"/>
                  </a:lnTo>
                  <a:lnTo>
                    <a:pt x="562432" y="94397"/>
                  </a:lnTo>
                  <a:lnTo>
                    <a:pt x="576114" y="85310"/>
                  </a:lnTo>
                  <a:lnTo>
                    <a:pt x="591677" y="82282"/>
                  </a:lnTo>
                  <a:lnTo>
                    <a:pt x="607241" y="85310"/>
                  </a:lnTo>
                  <a:lnTo>
                    <a:pt x="620923" y="94397"/>
                  </a:lnTo>
                  <a:lnTo>
                    <a:pt x="650169" y="123642"/>
                  </a:lnTo>
                  <a:lnTo>
                    <a:pt x="659255" y="137328"/>
                  </a:lnTo>
                  <a:lnTo>
                    <a:pt x="660475" y="143601"/>
                  </a:lnTo>
                  <a:close/>
                </a:path>
                <a:path w="744854" h="744855">
                  <a:moveTo>
                    <a:pt x="625515" y="537757"/>
                  </a:moveTo>
                  <a:lnTo>
                    <a:pt x="372293" y="537757"/>
                  </a:lnTo>
                  <a:lnTo>
                    <a:pt x="416278" y="531846"/>
                  </a:lnTo>
                  <a:lnTo>
                    <a:pt x="455803" y="515165"/>
                  </a:lnTo>
                  <a:lnTo>
                    <a:pt x="489291" y="489291"/>
                  </a:lnTo>
                  <a:lnTo>
                    <a:pt x="515165" y="455803"/>
                  </a:lnTo>
                  <a:lnTo>
                    <a:pt x="531846" y="416278"/>
                  </a:lnTo>
                  <a:lnTo>
                    <a:pt x="537757" y="372293"/>
                  </a:lnTo>
                  <a:lnTo>
                    <a:pt x="531846" y="328308"/>
                  </a:lnTo>
                  <a:lnTo>
                    <a:pt x="515165" y="288783"/>
                  </a:lnTo>
                  <a:lnTo>
                    <a:pt x="489291" y="255295"/>
                  </a:lnTo>
                  <a:lnTo>
                    <a:pt x="455803" y="229421"/>
                  </a:lnTo>
                  <a:lnTo>
                    <a:pt x="416278" y="212740"/>
                  </a:lnTo>
                  <a:lnTo>
                    <a:pt x="372293" y="206829"/>
                  </a:lnTo>
                  <a:lnTo>
                    <a:pt x="625494" y="206829"/>
                  </a:lnTo>
                  <a:lnTo>
                    <a:pt x="600964" y="231359"/>
                  </a:lnTo>
                  <a:lnTo>
                    <a:pt x="611399" y="249851"/>
                  </a:lnTo>
                  <a:lnTo>
                    <a:pt x="620380" y="269204"/>
                  </a:lnTo>
                  <a:lnTo>
                    <a:pt x="627833" y="289356"/>
                  </a:lnTo>
                  <a:lnTo>
                    <a:pt x="633684" y="310244"/>
                  </a:lnTo>
                  <a:lnTo>
                    <a:pt x="703221" y="310244"/>
                  </a:lnTo>
                  <a:lnTo>
                    <a:pt x="719317" y="313496"/>
                  </a:lnTo>
                  <a:lnTo>
                    <a:pt x="732466" y="322362"/>
                  </a:lnTo>
                  <a:lnTo>
                    <a:pt x="741334" y="335505"/>
                  </a:lnTo>
                  <a:lnTo>
                    <a:pt x="744587" y="351589"/>
                  </a:lnTo>
                  <a:lnTo>
                    <a:pt x="744587" y="392955"/>
                  </a:lnTo>
                  <a:lnTo>
                    <a:pt x="741334" y="409052"/>
                  </a:lnTo>
                  <a:lnTo>
                    <a:pt x="732466" y="422201"/>
                  </a:lnTo>
                  <a:lnTo>
                    <a:pt x="719317" y="431069"/>
                  </a:lnTo>
                  <a:lnTo>
                    <a:pt x="703221" y="434321"/>
                  </a:lnTo>
                  <a:lnTo>
                    <a:pt x="633684" y="434321"/>
                  </a:lnTo>
                  <a:lnTo>
                    <a:pt x="627836" y="455210"/>
                  </a:lnTo>
                  <a:lnTo>
                    <a:pt x="620388" y="475361"/>
                  </a:lnTo>
                  <a:lnTo>
                    <a:pt x="611408" y="494714"/>
                  </a:lnTo>
                  <a:lnTo>
                    <a:pt x="600964" y="513206"/>
                  </a:lnTo>
                  <a:lnTo>
                    <a:pt x="625515" y="537757"/>
                  </a:lnTo>
                  <a:close/>
                </a:path>
                <a:path w="744854" h="744855">
                  <a:moveTo>
                    <a:pt x="392997" y="744587"/>
                  </a:moveTo>
                  <a:lnTo>
                    <a:pt x="351631" y="744587"/>
                  </a:lnTo>
                  <a:lnTo>
                    <a:pt x="335534" y="741334"/>
                  </a:lnTo>
                  <a:lnTo>
                    <a:pt x="322385" y="732466"/>
                  </a:lnTo>
                  <a:lnTo>
                    <a:pt x="313517" y="719317"/>
                  </a:lnTo>
                  <a:lnTo>
                    <a:pt x="310265" y="703221"/>
                  </a:lnTo>
                  <a:lnTo>
                    <a:pt x="310265" y="633684"/>
                  </a:lnTo>
                  <a:lnTo>
                    <a:pt x="289368" y="627833"/>
                  </a:lnTo>
                  <a:lnTo>
                    <a:pt x="269208" y="620380"/>
                  </a:lnTo>
                  <a:lnTo>
                    <a:pt x="249856" y="611399"/>
                  </a:lnTo>
                  <a:lnTo>
                    <a:pt x="231380" y="600964"/>
                  </a:lnTo>
                  <a:lnTo>
                    <a:pt x="513227" y="600964"/>
                  </a:lnTo>
                  <a:lnTo>
                    <a:pt x="494735" y="611399"/>
                  </a:lnTo>
                  <a:lnTo>
                    <a:pt x="475385" y="620380"/>
                  </a:lnTo>
                  <a:lnTo>
                    <a:pt x="455239" y="627833"/>
                  </a:lnTo>
                  <a:lnTo>
                    <a:pt x="434363" y="633684"/>
                  </a:lnTo>
                  <a:lnTo>
                    <a:pt x="434363" y="703221"/>
                  </a:lnTo>
                  <a:lnTo>
                    <a:pt x="431110" y="719317"/>
                  </a:lnTo>
                  <a:lnTo>
                    <a:pt x="422242" y="732466"/>
                  </a:lnTo>
                  <a:lnTo>
                    <a:pt x="409093" y="741334"/>
                  </a:lnTo>
                  <a:lnTo>
                    <a:pt x="392997" y="744587"/>
                  </a:lnTo>
                  <a:close/>
                </a:path>
                <a:path w="744854" h="744855">
                  <a:moveTo>
                    <a:pt x="591757" y="662268"/>
                  </a:moveTo>
                  <a:lnTo>
                    <a:pt x="591598" y="662268"/>
                  </a:lnTo>
                  <a:lnTo>
                    <a:pt x="576097" y="659243"/>
                  </a:lnTo>
                  <a:lnTo>
                    <a:pt x="562432" y="650169"/>
                  </a:lnTo>
                  <a:lnTo>
                    <a:pt x="513227" y="600964"/>
                  </a:lnTo>
                  <a:lnTo>
                    <a:pt x="660475" y="600964"/>
                  </a:lnTo>
                  <a:lnTo>
                    <a:pt x="620923" y="650169"/>
                  </a:lnTo>
                  <a:lnTo>
                    <a:pt x="591757" y="662268"/>
                  </a:lnTo>
                  <a:close/>
                </a:path>
              </a:pathLst>
            </a:custGeom>
            <a:solidFill>
              <a:srgbClr val="FFFE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7425557" y="3437632"/>
            <a:ext cx="3371850" cy="817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200" spc="-60" dirty="0">
                <a:solidFill>
                  <a:srgbClr val="FFFFFF"/>
                </a:solidFill>
                <a:latin typeface="Lucida Sans Unicode"/>
                <a:cs typeface="Lucida Sans Unicode"/>
              </a:rPr>
              <a:t>Hypervisor</a:t>
            </a:r>
            <a:endParaRPr sz="5200">
              <a:latin typeface="Lucida Sans Unicode"/>
              <a:cs typeface="Lucida Sans Unicode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8834209" y="1967469"/>
            <a:ext cx="744855" cy="744855"/>
          </a:xfrm>
          <a:custGeom>
            <a:avLst/>
            <a:gdLst/>
            <a:ahLst/>
            <a:cxnLst/>
            <a:rect l="l" t="t" r="r" b="b"/>
            <a:pathLst>
              <a:path w="744854" h="744855">
                <a:moveTo>
                  <a:pt x="513227" y="143601"/>
                </a:moveTo>
                <a:lnTo>
                  <a:pt x="231396" y="143601"/>
                </a:lnTo>
                <a:lnTo>
                  <a:pt x="249889" y="133169"/>
                </a:lnTo>
                <a:lnTo>
                  <a:pt x="269232" y="124196"/>
                </a:lnTo>
                <a:lnTo>
                  <a:pt x="289367" y="116750"/>
                </a:lnTo>
                <a:lnTo>
                  <a:pt x="310244" y="110902"/>
                </a:lnTo>
                <a:lnTo>
                  <a:pt x="310244" y="41365"/>
                </a:lnTo>
                <a:lnTo>
                  <a:pt x="313497" y="25269"/>
                </a:lnTo>
                <a:lnTo>
                  <a:pt x="322364" y="12120"/>
                </a:lnTo>
                <a:lnTo>
                  <a:pt x="335514" y="3252"/>
                </a:lnTo>
                <a:lnTo>
                  <a:pt x="351610" y="0"/>
                </a:lnTo>
                <a:lnTo>
                  <a:pt x="392976" y="0"/>
                </a:lnTo>
                <a:lnTo>
                  <a:pt x="409073" y="3252"/>
                </a:lnTo>
                <a:lnTo>
                  <a:pt x="422222" y="12120"/>
                </a:lnTo>
                <a:lnTo>
                  <a:pt x="431090" y="25269"/>
                </a:lnTo>
                <a:lnTo>
                  <a:pt x="434342" y="41365"/>
                </a:lnTo>
                <a:lnTo>
                  <a:pt x="434342" y="110902"/>
                </a:lnTo>
                <a:lnTo>
                  <a:pt x="455228" y="116750"/>
                </a:lnTo>
                <a:lnTo>
                  <a:pt x="475374" y="124196"/>
                </a:lnTo>
                <a:lnTo>
                  <a:pt x="494726" y="133169"/>
                </a:lnTo>
                <a:lnTo>
                  <a:pt x="513227" y="143601"/>
                </a:lnTo>
                <a:close/>
              </a:path>
              <a:path w="744854" h="744855">
                <a:moveTo>
                  <a:pt x="152922" y="662268"/>
                </a:moveTo>
                <a:lnTo>
                  <a:pt x="94438" y="620923"/>
                </a:lnTo>
                <a:lnTo>
                  <a:pt x="82320" y="591659"/>
                </a:lnTo>
                <a:lnTo>
                  <a:pt x="85343" y="576088"/>
                </a:lnTo>
                <a:lnTo>
                  <a:pt x="94417" y="562411"/>
                </a:lnTo>
                <a:lnTo>
                  <a:pt x="143622" y="513206"/>
                </a:lnTo>
                <a:lnTo>
                  <a:pt x="133187" y="494714"/>
                </a:lnTo>
                <a:lnTo>
                  <a:pt x="124205" y="475361"/>
                </a:lnTo>
                <a:lnTo>
                  <a:pt x="116751" y="455210"/>
                </a:lnTo>
                <a:lnTo>
                  <a:pt x="110896" y="434321"/>
                </a:lnTo>
                <a:lnTo>
                  <a:pt x="41263" y="434321"/>
                </a:lnTo>
                <a:lnTo>
                  <a:pt x="25238" y="431069"/>
                </a:lnTo>
                <a:lnTo>
                  <a:pt x="12106" y="422201"/>
                </a:lnTo>
                <a:lnTo>
                  <a:pt x="3248" y="409052"/>
                </a:lnTo>
                <a:lnTo>
                  <a:pt x="0" y="392955"/>
                </a:lnTo>
                <a:lnTo>
                  <a:pt x="4" y="351589"/>
                </a:lnTo>
                <a:lnTo>
                  <a:pt x="3258" y="335505"/>
                </a:lnTo>
                <a:lnTo>
                  <a:pt x="12124" y="322362"/>
                </a:lnTo>
                <a:lnTo>
                  <a:pt x="25271" y="313496"/>
                </a:lnTo>
                <a:lnTo>
                  <a:pt x="41365" y="310244"/>
                </a:lnTo>
                <a:lnTo>
                  <a:pt x="110902" y="310244"/>
                </a:lnTo>
                <a:lnTo>
                  <a:pt x="116754" y="289356"/>
                </a:lnTo>
                <a:lnTo>
                  <a:pt x="124204" y="269204"/>
                </a:lnTo>
                <a:lnTo>
                  <a:pt x="133181" y="249851"/>
                </a:lnTo>
                <a:lnTo>
                  <a:pt x="143581" y="231359"/>
                </a:lnTo>
                <a:lnTo>
                  <a:pt x="94383" y="182154"/>
                </a:lnTo>
                <a:lnTo>
                  <a:pt x="85318" y="168469"/>
                </a:lnTo>
                <a:lnTo>
                  <a:pt x="82304" y="152898"/>
                </a:lnTo>
                <a:lnTo>
                  <a:pt x="85344" y="137328"/>
                </a:lnTo>
                <a:lnTo>
                  <a:pt x="94438" y="123642"/>
                </a:lnTo>
                <a:lnTo>
                  <a:pt x="123715" y="94397"/>
                </a:lnTo>
                <a:lnTo>
                  <a:pt x="137464" y="85310"/>
                </a:lnTo>
                <a:lnTo>
                  <a:pt x="153028" y="82282"/>
                </a:lnTo>
                <a:lnTo>
                  <a:pt x="152815" y="82282"/>
                </a:lnTo>
                <a:lnTo>
                  <a:pt x="168383" y="85310"/>
                </a:lnTo>
                <a:lnTo>
                  <a:pt x="182144" y="94397"/>
                </a:lnTo>
                <a:lnTo>
                  <a:pt x="231339" y="143601"/>
                </a:lnTo>
                <a:lnTo>
                  <a:pt x="660475" y="143601"/>
                </a:lnTo>
                <a:lnTo>
                  <a:pt x="662284" y="152898"/>
                </a:lnTo>
                <a:lnTo>
                  <a:pt x="659255" y="168469"/>
                </a:lnTo>
                <a:lnTo>
                  <a:pt x="650169" y="182154"/>
                </a:lnTo>
                <a:lnTo>
                  <a:pt x="625494" y="206829"/>
                </a:lnTo>
                <a:lnTo>
                  <a:pt x="372293" y="206829"/>
                </a:lnTo>
                <a:lnTo>
                  <a:pt x="328308" y="212740"/>
                </a:lnTo>
                <a:lnTo>
                  <a:pt x="288783" y="229421"/>
                </a:lnTo>
                <a:lnTo>
                  <a:pt x="255295" y="255295"/>
                </a:lnTo>
                <a:lnTo>
                  <a:pt x="229421" y="288783"/>
                </a:lnTo>
                <a:lnTo>
                  <a:pt x="212740" y="328308"/>
                </a:lnTo>
                <a:lnTo>
                  <a:pt x="206829" y="372293"/>
                </a:lnTo>
                <a:lnTo>
                  <a:pt x="212740" y="416278"/>
                </a:lnTo>
                <a:lnTo>
                  <a:pt x="229421" y="455803"/>
                </a:lnTo>
                <a:lnTo>
                  <a:pt x="255295" y="489291"/>
                </a:lnTo>
                <a:lnTo>
                  <a:pt x="288783" y="515165"/>
                </a:lnTo>
                <a:lnTo>
                  <a:pt x="328308" y="531846"/>
                </a:lnTo>
                <a:lnTo>
                  <a:pt x="372293" y="537757"/>
                </a:lnTo>
                <a:lnTo>
                  <a:pt x="625515" y="537757"/>
                </a:lnTo>
                <a:lnTo>
                  <a:pt x="650169" y="562411"/>
                </a:lnTo>
                <a:lnTo>
                  <a:pt x="659249" y="576088"/>
                </a:lnTo>
                <a:lnTo>
                  <a:pt x="662282" y="591659"/>
                </a:lnTo>
                <a:lnTo>
                  <a:pt x="660475" y="600964"/>
                </a:lnTo>
                <a:lnTo>
                  <a:pt x="231380" y="600964"/>
                </a:lnTo>
                <a:lnTo>
                  <a:pt x="182175" y="650169"/>
                </a:lnTo>
                <a:lnTo>
                  <a:pt x="168490" y="659243"/>
                </a:lnTo>
                <a:lnTo>
                  <a:pt x="152922" y="662268"/>
                </a:lnTo>
                <a:close/>
              </a:path>
              <a:path w="744854" h="744855">
                <a:moveTo>
                  <a:pt x="660475" y="143601"/>
                </a:moveTo>
                <a:lnTo>
                  <a:pt x="513227" y="143601"/>
                </a:lnTo>
                <a:lnTo>
                  <a:pt x="562432" y="94397"/>
                </a:lnTo>
                <a:lnTo>
                  <a:pt x="576114" y="85310"/>
                </a:lnTo>
                <a:lnTo>
                  <a:pt x="591677" y="82282"/>
                </a:lnTo>
                <a:lnTo>
                  <a:pt x="607241" y="85310"/>
                </a:lnTo>
                <a:lnTo>
                  <a:pt x="620923" y="94397"/>
                </a:lnTo>
                <a:lnTo>
                  <a:pt x="650169" y="123642"/>
                </a:lnTo>
                <a:lnTo>
                  <a:pt x="659255" y="137328"/>
                </a:lnTo>
                <a:lnTo>
                  <a:pt x="660475" y="143601"/>
                </a:lnTo>
                <a:close/>
              </a:path>
              <a:path w="744854" h="744855">
                <a:moveTo>
                  <a:pt x="625515" y="537757"/>
                </a:moveTo>
                <a:lnTo>
                  <a:pt x="372293" y="537757"/>
                </a:lnTo>
                <a:lnTo>
                  <a:pt x="416278" y="531846"/>
                </a:lnTo>
                <a:lnTo>
                  <a:pt x="455803" y="515165"/>
                </a:lnTo>
                <a:lnTo>
                  <a:pt x="489291" y="489291"/>
                </a:lnTo>
                <a:lnTo>
                  <a:pt x="515165" y="455803"/>
                </a:lnTo>
                <a:lnTo>
                  <a:pt x="531846" y="416278"/>
                </a:lnTo>
                <a:lnTo>
                  <a:pt x="537757" y="372293"/>
                </a:lnTo>
                <a:lnTo>
                  <a:pt x="531846" y="328308"/>
                </a:lnTo>
                <a:lnTo>
                  <a:pt x="515165" y="288783"/>
                </a:lnTo>
                <a:lnTo>
                  <a:pt x="489291" y="255295"/>
                </a:lnTo>
                <a:lnTo>
                  <a:pt x="455803" y="229421"/>
                </a:lnTo>
                <a:lnTo>
                  <a:pt x="416278" y="212740"/>
                </a:lnTo>
                <a:lnTo>
                  <a:pt x="372293" y="206829"/>
                </a:lnTo>
                <a:lnTo>
                  <a:pt x="625494" y="206829"/>
                </a:lnTo>
                <a:lnTo>
                  <a:pt x="600964" y="231359"/>
                </a:lnTo>
                <a:lnTo>
                  <a:pt x="611399" y="249851"/>
                </a:lnTo>
                <a:lnTo>
                  <a:pt x="620380" y="269204"/>
                </a:lnTo>
                <a:lnTo>
                  <a:pt x="627833" y="289356"/>
                </a:lnTo>
                <a:lnTo>
                  <a:pt x="633684" y="310244"/>
                </a:lnTo>
                <a:lnTo>
                  <a:pt x="703221" y="310244"/>
                </a:lnTo>
                <a:lnTo>
                  <a:pt x="719317" y="313496"/>
                </a:lnTo>
                <a:lnTo>
                  <a:pt x="732466" y="322362"/>
                </a:lnTo>
                <a:lnTo>
                  <a:pt x="741334" y="335505"/>
                </a:lnTo>
                <a:lnTo>
                  <a:pt x="744587" y="351589"/>
                </a:lnTo>
                <a:lnTo>
                  <a:pt x="744587" y="392955"/>
                </a:lnTo>
                <a:lnTo>
                  <a:pt x="741334" y="409052"/>
                </a:lnTo>
                <a:lnTo>
                  <a:pt x="732466" y="422201"/>
                </a:lnTo>
                <a:lnTo>
                  <a:pt x="719317" y="431069"/>
                </a:lnTo>
                <a:lnTo>
                  <a:pt x="703221" y="434321"/>
                </a:lnTo>
                <a:lnTo>
                  <a:pt x="633684" y="434321"/>
                </a:lnTo>
                <a:lnTo>
                  <a:pt x="627836" y="455210"/>
                </a:lnTo>
                <a:lnTo>
                  <a:pt x="620388" y="475361"/>
                </a:lnTo>
                <a:lnTo>
                  <a:pt x="611408" y="494714"/>
                </a:lnTo>
                <a:lnTo>
                  <a:pt x="600964" y="513206"/>
                </a:lnTo>
                <a:lnTo>
                  <a:pt x="625515" y="537757"/>
                </a:lnTo>
                <a:close/>
              </a:path>
              <a:path w="744854" h="744855">
                <a:moveTo>
                  <a:pt x="392997" y="744587"/>
                </a:moveTo>
                <a:lnTo>
                  <a:pt x="351631" y="744587"/>
                </a:lnTo>
                <a:lnTo>
                  <a:pt x="335534" y="741334"/>
                </a:lnTo>
                <a:lnTo>
                  <a:pt x="322385" y="732466"/>
                </a:lnTo>
                <a:lnTo>
                  <a:pt x="313517" y="719317"/>
                </a:lnTo>
                <a:lnTo>
                  <a:pt x="310265" y="703221"/>
                </a:lnTo>
                <a:lnTo>
                  <a:pt x="310265" y="633684"/>
                </a:lnTo>
                <a:lnTo>
                  <a:pt x="289368" y="627833"/>
                </a:lnTo>
                <a:lnTo>
                  <a:pt x="269208" y="620380"/>
                </a:lnTo>
                <a:lnTo>
                  <a:pt x="249856" y="611399"/>
                </a:lnTo>
                <a:lnTo>
                  <a:pt x="231380" y="600964"/>
                </a:lnTo>
                <a:lnTo>
                  <a:pt x="513227" y="600964"/>
                </a:lnTo>
                <a:lnTo>
                  <a:pt x="494735" y="611399"/>
                </a:lnTo>
                <a:lnTo>
                  <a:pt x="475385" y="620380"/>
                </a:lnTo>
                <a:lnTo>
                  <a:pt x="455239" y="627833"/>
                </a:lnTo>
                <a:lnTo>
                  <a:pt x="434363" y="633684"/>
                </a:lnTo>
                <a:lnTo>
                  <a:pt x="434363" y="703221"/>
                </a:lnTo>
                <a:lnTo>
                  <a:pt x="431110" y="719317"/>
                </a:lnTo>
                <a:lnTo>
                  <a:pt x="422242" y="732466"/>
                </a:lnTo>
                <a:lnTo>
                  <a:pt x="409093" y="741334"/>
                </a:lnTo>
                <a:lnTo>
                  <a:pt x="392997" y="744587"/>
                </a:lnTo>
                <a:close/>
              </a:path>
              <a:path w="744854" h="744855">
                <a:moveTo>
                  <a:pt x="591757" y="662268"/>
                </a:moveTo>
                <a:lnTo>
                  <a:pt x="591598" y="662268"/>
                </a:lnTo>
                <a:lnTo>
                  <a:pt x="576097" y="659243"/>
                </a:lnTo>
                <a:lnTo>
                  <a:pt x="562432" y="650169"/>
                </a:lnTo>
                <a:lnTo>
                  <a:pt x="513227" y="600964"/>
                </a:lnTo>
                <a:lnTo>
                  <a:pt x="660475" y="600964"/>
                </a:lnTo>
                <a:lnTo>
                  <a:pt x="620923" y="650169"/>
                </a:lnTo>
                <a:lnTo>
                  <a:pt x="591757" y="662268"/>
                </a:lnTo>
                <a:close/>
              </a:path>
            </a:pathLst>
          </a:custGeom>
          <a:solidFill>
            <a:srgbClr val="FFFEF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230319" y="4718939"/>
            <a:ext cx="10697210" cy="18732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91335" marR="5080" indent="-1779270">
              <a:lnSpc>
                <a:spcPct val="116599"/>
              </a:lnSpc>
              <a:spcBef>
                <a:spcPts val="100"/>
              </a:spcBef>
            </a:pPr>
            <a:r>
              <a:rPr sz="5200" spc="-60" dirty="0">
                <a:solidFill>
                  <a:srgbClr val="FFFFFF"/>
                </a:solidFill>
                <a:latin typeface="Lucida Sans Unicode"/>
                <a:cs typeface="Lucida Sans Unicode"/>
              </a:rPr>
              <a:t>It</a:t>
            </a:r>
            <a:r>
              <a:rPr sz="5200" spc="-35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5200" spc="-200" dirty="0">
                <a:solidFill>
                  <a:srgbClr val="FFFFFF"/>
                </a:solidFill>
                <a:latin typeface="Lucida Sans Unicode"/>
                <a:cs typeface="Lucida Sans Unicode"/>
              </a:rPr>
              <a:t>is</a:t>
            </a:r>
            <a:r>
              <a:rPr sz="5200" spc="-29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5200" spc="-65" dirty="0">
                <a:solidFill>
                  <a:srgbClr val="FFFFFF"/>
                </a:solidFill>
                <a:latin typeface="Lucida Sans Unicode"/>
                <a:cs typeface="Lucida Sans Unicode"/>
              </a:rPr>
              <a:t>software</a:t>
            </a:r>
            <a:r>
              <a:rPr sz="5200" spc="-34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5200" spc="-65" dirty="0">
                <a:solidFill>
                  <a:srgbClr val="FFFFFF"/>
                </a:solidFill>
                <a:latin typeface="Lucida Sans Unicode"/>
                <a:cs typeface="Lucida Sans Unicode"/>
              </a:rPr>
              <a:t>that</a:t>
            </a:r>
            <a:r>
              <a:rPr sz="5200" spc="-32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5200" spc="-80" dirty="0">
                <a:solidFill>
                  <a:srgbClr val="FFFFFF"/>
                </a:solidFill>
                <a:latin typeface="Lucida Sans Unicode"/>
                <a:cs typeface="Lucida Sans Unicode"/>
              </a:rPr>
              <a:t>creates</a:t>
            </a:r>
            <a:r>
              <a:rPr sz="5200" spc="-33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5200" spc="-35" dirty="0">
                <a:solidFill>
                  <a:srgbClr val="FFFFFF"/>
                </a:solidFill>
                <a:latin typeface="Lucida Sans Unicode"/>
                <a:cs typeface="Lucida Sans Unicode"/>
              </a:rPr>
              <a:t>and</a:t>
            </a:r>
            <a:r>
              <a:rPr sz="5200" spc="-33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520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runs </a:t>
            </a:r>
            <a:r>
              <a:rPr sz="5200" spc="-105" dirty="0">
                <a:solidFill>
                  <a:srgbClr val="FFFFFF"/>
                </a:solidFill>
                <a:latin typeface="Lucida Sans Unicode"/>
                <a:cs typeface="Lucida Sans Unicode"/>
              </a:rPr>
              <a:t>virtual</a:t>
            </a:r>
            <a:r>
              <a:rPr sz="5200" spc="-27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5200" spc="-105" dirty="0">
                <a:solidFill>
                  <a:srgbClr val="FFFFFF"/>
                </a:solidFill>
                <a:latin typeface="Lucida Sans Unicode"/>
                <a:cs typeface="Lucida Sans Unicode"/>
              </a:rPr>
              <a:t>machines</a:t>
            </a:r>
            <a:r>
              <a:rPr sz="5200" spc="-27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52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(VMs).</a:t>
            </a:r>
            <a:endParaRPr sz="52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281164" y="3384638"/>
            <a:ext cx="3161665" cy="1788160"/>
            <a:chOff x="6281164" y="3384638"/>
            <a:chExt cx="3161665" cy="1788160"/>
          </a:xfrm>
        </p:grpSpPr>
        <p:sp>
          <p:nvSpPr>
            <p:cNvPr id="3" name="object 3"/>
            <p:cNvSpPr/>
            <p:nvPr/>
          </p:nvSpPr>
          <p:spPr>
            <a:xfrm>
              <a:off x="6281164" y="3384638"/>
              <a:ext cx="3161665" cy="1788160"/>
            </a:xfrm>
            <a:custGeom>
              <a:avLst/>
              <a:gdLst/>
              <a:ahLst/>
              <a:cxnLst/>
              <a:rect l="l" t="t" r="r" b="b"/>
              <a:pathLst>
                <a:path w="3161665" h="1788160">
                  <a:moveTo>
                    <a:pt x="3045005" y="1787586"/>
                  </a:moveTo>
                  <a:lnTo>
                    <a:pt x="116246" y="1787586"/>
                  </a:lnTo>
                  <a:lnTo>
                    <a:pt x="71060" y="1778430"/>
                  </a:lnTo>
                  <a:lnTo>
                    <a:pt x="34103" y="1753483"/>
                  </a:lnTo>
                  <a:lnTo>
                    <a:pt x="9155" y="1716525"/>
                  </a:lnTo>
                  <a:lnTo>
                    <a:pt x="0" y="1671339"/>
                  </a:lnTo>
                  <a:lnTo>
                    <a:pt x="0" y="116246"/>
                  </a:lnTo>
                  <a:lnTo>
                    <a:pt x="9155" y="71059"/>
                  </a:lnTo>
                  <a:lnTo>
                    <a:pt x="34103" y="34102"/>
                  </a:lnTo>
                  <a:lnTo>
                    <a:pt x="71060" y="9155"/>
                  </a:lnTo>
                  <a:lnTo>
                    <a:pt x="116246" y="0"/>
                  </a:lnTo>
                  <a:lnTo>
                    <a:pt x="3045005" y="0"/>
                  </a:lnTo>
                  <a:lnTo>
                    <a:pt x="3090191" y="9155"/>
                  </a:lnTo>
                  <a:lnTo>
                    <a:pt x="3127149" y="34102"/>
                  </a:lnTo>
                  <a:lnTo>
                    <a:pt x="3152096" y="71059"/>
                  </a:lnTo>
                  <a:lnTo>
                    <a:pt x="3161252" y="116246"/>
                  </a:lnTo>
                  <a:lnTo>
                    <a:pt x="3161252" y="1671339"/>
                  </a:lnTo>
                  <a:lnTo>
                    <a:pt x="3152096" y="1716525"/>
                  </a:lnTo>
                  <a:lnTo>
                    <a:pt x="3127149" y="1753483"/>
                  </a:lnTo>
                  <a:lnTo>
                    <a:pt x="3090191" y="1778430"/>
                  </a:lnTo>
                  <a:lnTo>
                    <a:pt x="3045005" y="1787586"/>
                  </a:lnTo>
                  <a:close/>
                </a:path>
              </a:pathLst>
            </a:custGeom>
            <a:solidFill>
              <a:srgbClr val="0794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109333" y="3667810"/>
              <a:ext cx="1312545" cy="1116965"/>
            </a:xfrm>
            <a:custGeom>
              <a:avLst/>
              <a:gdLst/>
              <a:ahLst/>
              <a:cxnLst/>
              <a:rect l="l" t="t" r="r" b="b"/>
              <a:pathLst>
                <a:path w="1312545" h="1116964">
                  <a:moveTo>
                    <a:pt x="744588" y="723938"/>
                  </a:moveTo>
                  <a:lnTo>
                    <a:pt x="741337" y="707859"/>
                  </a:lnTo>
                  <a:lnTo>
                    <a:pt x="732472" y="694715"/>
                  </a:lnTo>
                  <a:lnTo>
                    <a:pt x="719315" y="685850"/>
                  </a:lnTo>
                  <a:lnTo>
                    <a:pt x="703224" y="682599"/>
                  </a:lnTo>
                  <a:lnTo>
                    <a:pt x="633691" y="682599"/>
                  </a:lnTo>
                  <a:lnTo>
                    <a:pt x="627837" y="661708"/>
                  </a:lnTo>
                  <a:lnTo>
                    <a:pt x="620382" y="641553"/>
                  </a:lnTo>
                  <a:lnTo>
                    <a:pt x="611403" y="622198"/>
                  </a:lnTo>
                  <a:lnTo>
                    <a:pt x="600964" y="603707"/>
                  </a:lnTo>
                  <a:lnTo>
                    <a:pt x="625500" y="579183"/>
                  </a:lnTo>
                  <a:lnTo>
                    <a:pt x="650163" y="554507"/>
                  </a:lnTo>
                  <a:lnTo>
                    <a:pt x="659257" y="540816"/>
                  </a:lnTo>
                  <a:lnTo>
                    <a:pt x="662279" y="525246"/>
                  </a:lnTo>
                  <a:lnTo>
                    <a:pt x="660476" y="515950"/>
                  </a:lnTo>
                  <a:lnTo>
                    <a:pt x="620928" y="466750"/>
                  </a:lnTo>
                  <a:lnTo>
                    <a:pt x="591680" y="454634"/>
                  </a:lnTo>
                  <a:lnTo>
                    <a:pt x="576110" y="457657"/>
                  </a:lnTo>
                  <a:lnTo>
                    <a:pt x="562432" y="466750"/>
                  </a:lnTo>
                  <a:lnTo>
                    <a:pt x="537756" y="491426"/>
                  </a:lnTo>
                  <a:lnTo>
                    <a:pt x="537756" y="744639"/>
                  </a:lnTo>
                  <a:lnTo>
                    <a:pt x="531850" y="788631"/>
                  </a:lnTo>
                  <a:lnTo>
                    <a:pt x="515162" y="828154"/>
                  </a:lnTo>
                  <a:lnTo>
                    <a:pt x="489292" y="861644"/>
                  </a:lnTo>
                  <a:lnTo>
                    <a:pt x="455803" y="887514"/>
                  </a:lnTo>
                  <a:lnTo>
                    <a:pt x="416280" y="904201"/>
                  </a:lnTo>
                  <a:lnTo>
                    <a:pt x="372287" y="910107"/>
                  </a:lnTo>
                  <a:lnTo>
                    <a:pt x="328307" y="904201"/>
                  </a:lnTo>
                  <a:lnTo>
                    <a:pt x="288785" y="887514"/>
                  </a:lnTo>
                  <a:lnTo>
                    <a:pt x="255295" y="861644"/>
                  </a:lnTo>
                  <a:lnTo>
                    <a:pt x="229425" y="828154"/>
                  </a:lnTo>
                  <a:lnTo>
                    <a:pt x="212737" y="788631"/>
                  </a:lnTo>
                  <a:lnTo>
                    <a:pt x="206832" y="744639"/>
                  </a:lnTo>
                  <a:lnTo>
                    <a:pt x="212737" y="700659"/>
                  </a:lnTo>
                  <a:lnTo>
                    <a:pt x="229425" y="661136"/>
                  </a:lnTo>
                  <a:lnTo>
                    <a:pt x="255295" y="627646"/>
                  </a:lnTo>
                  <a:lnTo>
                    <a:pt x="288785" y="601776"/>
                  </a:lnTo>
                  <a:lnTo>
                    <a:pt x="328307" y="585089"/>
                  </a:lnTo>
                  <a:lnTo>
                    <a:pt x="372287" y="579183"/>
                  </a:lnTo>
                  <a:lnTo>
                    <a:pt x="416280" y="585089"/>
                  </a:lnTo>
                  <a:lnTo>
                    <a:pt x="455803" y="601776"/>
                  </a:lnTo>
                  <a:lnTo>
                    <a:pt x="489292" y="627646"/>
                  </a:lnTo>
                  <a:lnTo>
                    <a:pt x="515162" y="661136"/>
                  </a:lnTo>
                  <a:lnTo>
                    <a:pt x="531850" y="700659"/>
                  </a:lnTo>
                  <a:lnTo>
                    <a:pt x="537756" y="744639"/>
                  </a:lnTo>
                  <a:lnTo>
                    <a:pt x="537756" y="491426"/>
                  </a:lnTo>
                  <a:lnTo>
                    <a:pt x="513232" y="515950"/>
                  </a:lnTo>
                  <a:lnTo>
                    <a:pt x="494728" y="505523"/>
                  </a:lnTo>
                  <a:lnTo>
                    <a:pt x="475373" y="496544"/>
                  </a:lnTo>
                  <a:lnTo>
                    <a:pt x="455231" y="489102"/>
                  </a:lnTo>
                  <a:lnTo>
                    <a:pt x="434340" y="483247"/>
                  </a:lnTo>
                  <a:lnTo>
                    <a:pt x="434340" y="413715"/>
                  </a:lnTo>
                  <a:lnTo>
                    <a:pt x="431088" y="397624"/>
                  </a:lnTo>
                  <a:lnTo>
                    <a:pt x="422224" y="384467"/>
                  </a:lnTo>
                  <a:lnTo>
                    <a:pt x="409079" y="375602"/>
                  </a:lnTo>
                  <a:lnTo>
                    <a:pt x="392976" y="372351"/>
                  </a:lnTo>
                  <a:lnTo>
                    <a:pt x="351612" y="372351"/>
                  </a:lnTo>
                  <a:lnTo>
                    <a:pt x="335508" y="375602"/>
                  </a:lnTo>
                  <a:lnTo>
                    <a:pt x="322364" y="384467"/>
                  </a:lnTo>
                  <a:lnTo>
                    <a:pt x="313499" y="397624"/>
                  </a:lnTo>
                  <a:lnTo>
                    <a:pt x="310248" y="413715"/>
                  </a:lnTo>
                  <a:lnTo>
                    <a:pt x="310248" y="483247"/>
                  </a:lnTo>
                  <a:lnTo>
                    <a:pt x="289369" y="489102"/>
                  </a:lnTo>
                  <a:lnTo>
                    <a:pt x="269227" y="496544"/>
                  </a:lnTo>
                  <a:lnTo>
                    <a:pt x="249885" y="505523"/>
                  </a:lnTo>
                  <a:lnTo>
                    <a:pt x="231394" y="515950"/>
                  </a:lnTo>
                  <a:lnTo>
                    <a:pt x="182143" y="466750"/>
                  </a:lnTo>
                  <a:lnTo>
                    <a:pt x="168389" y="457657"/>
                  </a:lnTo>
                  <a:lnTo>
                    <a:pt x="152920" y="454660"/>
                  </a:lnTo>
                  <a:lnTo>
                    <a:pt x="137464" y="457657"/>
                  </a:lnTo>
                  <a:lnTo>
                    <a:pt x="123710" y="466750"/>
                  </a:lnTo>
                  <a:lnTo>
                    <a:pt x="94437" y="495998"/>
                  </a:lnTo>
                  <a:lnTo>
                    <a:pt x="85344" y="509676"/>
                  </a:lnTo>
                  <a:lnTo>
                    <a:pt x="82308" y="525246"/>
                  </a:lnTo>
                  <a:lnTo>
                    <a:pt x="85318" y="540816"/>
                  </a:lnTo>
                  <a:lnTo>
                    <a:pt x="94386" y="554507"/>
                  </a:lnTo>
                  <a:lnTo>
                    <a:pt x="143586" y="603707"/>
                  </a:lnTo>
                  <a:lnTo>
                    <a:pt x="133184" y="622198"/>
                  </a:lnTo>
                  <a:lnTo>
                    <a:pt x="124206" y="641553"/>
                  </a:lnTo>
                  <a:lnTo>
                    <a:pt x="116751" y="661708"/>
                  </a:lnTo>
                  <a:lnTo>
                    <a:pt x="110896" y="682599"/>
                  </a:lnTo>
                  <a:lnTo>
                    <a:pt x="41363" y="682599"/>
                  </a:lnTo>
                  <a:lnTo>
                    <a:pt x="25273" y="685850"/>
                  </a:lnTo>
                  <a:lnTo>
                    <a:pt x="12128" y="694715"/>
                  </a:lnTo>
                  <a:lnTo>
                    <a:pt x="3263" y="707859"/>
                  </a:lnTo>
                  <a:lnTo>
                    <a:pt x="0" y="723938"/>
                  </a:lnTo>
                  <a:lnTo>
                    <a:pt x="0" y="765302"/>
                  </a:lnTo>
                  <a:lnTo>
                    <a:pt x="3251" y="781405"/>
                  </a:lnTo>
                  <a:lnTo>
                    <a:pt x="12103" y="794550"/>
                  </a:lnTo>
                  <a:lnTo>
                    <a:pt x="25234" y="803414"/>
                  </a:lnTo>
                  <a:lnTo>
                    <a:pt x="41262" y="806665"/>
                  </a:lnTo>
                  <a:lnTo>
                    <a:pt x="110896" y="806665"/>
                  </a:lnTo>
                  <a:lnTo>
                    <a:pt x="116751" y="827557"/>
                  </a:lnTo>
                  <a:lnTo>
                    <a:pt x="124206" y="847712"/>
                  </a:lnTo>
                  <a:lnTo>
                    <a:pt x="133184" y="867067"/>
                  </a:lnTo>
                  <a:lnTo>
                    <a:pt x="143624" y="885558"/>
                  </a:lnTo>
                  <a:lnTo>
                    <a:pt x="94424" y="934758"/>
                  </a:lnTo>
                  <a:lnTo>
                    <a:pt x="85344" y="948436"/>
                  </a:lnTo>
                  <a:lnTo>
                    <a:pt x="82321" y="964006"/>
                  </a:lnTo>
                  <a:lnTo>
                    <a:pt x="85356" y="979589"/>
                  </a:lnTo>
                  <a:lnTo>
                    <a:pt x="94437" y="993279"/>
                  </a:lnTo>
                  <a:lnTo>
                    <a:pt x="123685" y="1022515"/>
                  </a:lnTo>
                  <a:lnTo>
                    <a:pt x="137363" y="1031595"/>
                  </a:lnTo>
                  <a:lnTo>
                    <a:pt x="152920" y="1034618"/>
                  </a:lnTo>
                  <a:lnTo>
                    <a:pt x="168490" y="1031595"/>
                  </a:lnTo>
                  <a:lnTo>
                    <a:pt x="182181" y="1022515"/>
                  </a:lnTo>
                  <a:lnTo>
                    <a:pt x="231381" y="973315"/>
                  </a:lnTo>
                  <a:lnTo>
                    <a:pt x="249859" y="983754"/>
                  </a:lnTo>
                  <a:lnTo>
                    <a:pt x="269214" y="992733"/>
                  </a:lnTo>
                  <a:lnTo>
                    <a:pt x="289369" y="1000188"/>
                  </a:lnTo>
                  <a:lnTo>
                    <a:pt x="310261" y="1006030"/>
                  </a:lnTo>
                  <a:lnTo>
                    <a:pt x="310261" y="1075575"/>
                  </a:lnTo>
                  <a:lnTo>
                    <a:pt x="313512" y="1091666"/>
                  </a:lnTo>
                  <a:lnTo>
                    <a:pt x="322389" y="1104811"/>
                  </a:lnTo>
                  <a:lnTo>
                    <a:pt x="335534" y="1113688"/>
                  </a:lnTo>
                  <a:lnTo>
                    <a:pt x="351637" y="1116939"/>
                  </a:lnTo>
                  <a:lnTo>
                    <a:pt x="393001" y="1116939"/>
                  </a:lnTo>
                  <a:lnTo>
                    <a:pt x="409092" y="1113688"/>
                  </a:lnTo>
                  <a:lnTo>
                    <a:pt x="422249" y="1104811"/>
                  </a:lnTo>
                  <a:lnTo>
                    <a:pt x="431114" y="1091666"/>
                  </a:lnTo>
                  <a:lnTo>
                    <a:pt x="434365" y="1075575"/>
                  </a:lnTo>
                  <a:lnTo>
                    <a:pt x="434365" y="1006030"/>
                  </a:lnTo>
                  <a:lnTo>
                    <a:pt x="455244" y="1000188"/>
                  </a:lnTo>
                  <a:lnTo>
                    <a:pt x="475386" y="992733"/>
                  </a:lnTo>
                  <a:lnTo>
                    <a:pt x="494741" y="983754"/>
                  </a:lnTo>
                  <a:lnTo>
                    <a:pt x="513232" y="973315"/>
                  </a:lnTo>
                  <a:lnTo>
                    <a:pt x="562432" y="1022515"/>
                  </a:lnTo>
                  <a:lnTo>
                    <a:pt x="576097" y="1031595"/>
                  </a:lnTo>
                  <a:lnTo>
                    <a:pt x="591604" y="1034618"/>
                  </a:lnTo>
                  <a:lnTo>
                    <a:pt x="591756" y="1034618"/>
                  </a:lnTo>
                  <a:lnTo>
                    <a:pt x="650163" y="993279"/>
                  </a:lnTo>
                  <a:lnTo>
                    <a:pt x="662279" y="964006"/>
                  </a:lnTo>
                  <a:lnTo>
                    <a:pt x="659244" y="948436"/>
                  </a:lnTo>
                  <a:lnTo>
                    <a:pt x="650163" y="934758"/>
                  </a:lnTo>
                  <a:lnTo>
                    <a:pt x="625513" y="910107"/>
                  </a:lnTo>
                  <a:lnTo>
                    <a:pt x="600964" y="885558"/>
                  </a:lnTo>
                  <a:lnTo>
                    <a:pt x="611403" y="867067"/>
                  </a:lnTo>
                  <a:lnTo>
                    <a:pt x="620395" y="847712"/>
                  </a:lnTo>
                  <a:lnTo>
                    <a:pt x="627837" y="827557"/>
                  </a:lnTo>
                  <a:lnTo>
                    <a:pt x="633691" y="806665"/>
                  </a:lnTo>
                  <a:lnTo>
                    <a:pt x="703224" y="806665"/>
                  </a:lnTo>
                  <a:lnTo>
                    <a:pt x="719315" y="803414"/>
                  </a:lnTo>
                  <a:lnTo>
                    <a:pt x="732472" y="794550"/>
                  </a:lnTo>
                  <a:lnTo>
                    <a:pt x="741337" y="781405"/>
                  </a:lnTo>
                  <a:lnTo>
                    <a:pt x="744588" y="765302"/>
                  </a:lnTo>
                  <a:lnTo>
                    <a:pt x="744588" y="723938"/>
                  </a:lnTo>
                  <a:close/>
                </a:path>
                <a:path w="1312545" h="1116964">
                  <a:moveTo>
                    <a:pt x="1312367" y="351586"/>
                  </a:moveTo>
                  <a:lnTo>
                    <a:pt x="1309116" y="335508"/>
                  </a:lnTo>
                  <a:lnTo>
                    <a:pt x="1300238" y="322364"/>
                  </a:lnTo>
                  <a:lnTo>
                    <a:pt x="1287094" y="313499"/>
                  </a:lnTo>
                  <a:lnTo>
                    <a:pt x="1271003" y="310248"/>
                  </a:lnTo>
                  <a:lnTo>
                    <a:pt x="1201458" y="310248"/>
                  </a:lnTo>
                  <a:lnTo>
                    <a:pt x="1195616" y="289356"/>
                  </a:lnTo>
                  <a:lnTo>
                    <a:pt x="1188161" y="269201"/>
                  </a:lnTo>
                  <a:lnTo>
                    <a:pt x="1179169" y="249847"/>
                  </a:lnTo>
                  <a:lnTo>
                    <a:pt x="1168742" y="231355"/>
                  </a:lnTo>
                  <a:lnTo>
                    <a:pt x="1193266" y="206832"/>
                  </a:lnTo>
                  <a:lnTo>
                    <a:pt x="1217942" y="182156"/>
                  </a:lnTo>
                  <a:lnTo>
                    <a:pt x="1227035" y="168465"/>
                  </a:lnTo>
                  <a:lnTo>
                    <a:pt x="1230058" y="152895"/>
                  </a:lnTo>
                  <a:lnTo>
                    <a:pt x="1228255" y="143598"/>
                  </a:lnTo>
                  <a:lnTo>
                    <a:pt x="1188694" y="94399"/>
                  </a:lnTo>
                  <a:lnTo>
                    <a:pt x="1159459" y="82283"/>
                  </a:lnTo>
                  <a:lnTo>
                    <a:pt x="1143889" y="85305"/>
                  </a:lnTo>
                  <a:lnTo>
                    <a:pt x="1130211" y="94399"/>
                  </a:lnTo>
                  <a:lnTo>
                    <a:pt x="1105535" y="119075"/>
                  </a:lnTo>
                  <a:lnTo>
                    <a:pt x="1105535" y="372287"/>
                  </a:lnTo>
                  <a:lnTo>
                    <a:pt x="1099616" y="416280"/>
                  </a:lnTo>
                  <a:lnTo>
                    <a:pt x="1082941" y="455803"/>
                  </a:lnTo>
                  <a:lnTo>
                    <a:pt x="1057071" y="489292"/>
                  </a:lnTo>
                  <a:lnTo>
                    <a:pt x="1023581" y="515162"/>
                  </a:lnTo>
                  <a:lnTo>
                    <a:pt x="984059" y="531850"/>
                  </a:lnTo>
                  <a:lnTo>
                    <a:pt x="940066" y="537756"/>
                  </a:lnTo>
                  <a:lnTo>
                    <a:pt x="896086" y="531850"/>
                  </a:lnTo>
                  <a:lnTo>
                    <a:pt x="856564" y="515162"/>
                  </a:lnTo>
                  <a:lnTo>
                    <a:pt x="823074" y="489292"/>
                  </a:lnTo>
                  <a:lnTo>
                    <a:pt x="797191" y="455803"/>
                  </a:lnTo>
                  <a:lnTo>
                    <a:pt x="780516" y="416280"/>
                  </a:lnTo>
                  <a:lnTo>
                    <a:pt x="774611" y="372287"/>
                  </a:lnTo>
                  <a:lnTo>
                    <a:pt x="780516" y="328307"/>
                  </a:lnTo>
                  <a:lnTo>
                    <a:pt x="797191" y="288785"/>
                  </a:lnTo>
                  <a:lnTo>
                    <a:pt x="823074" y="255295"/>
                  </a:lnTo>
                  <a:lnTo>
                    <a:pt x="856564" y="229425"/>
                  </a:lnTo>
                  <a:lnTo>
                    <a:pt x="896086" y="212737"/>
                  </a:lnTo>
                  <a:lnTo>
                    <a:pt x="940066" y="206832"/>
                  </a:lnTo>
                  <a:lnTo>
                    <a:pt x="984059" y="212737"/>
                  </a:lnTo>
                  <a:lnTo>
                    <a:pt x="1023581" y="229425"/>
                  </a:lnTo>
                  <a:lnTo>
                    <a:pt x="1057071" y="255295"/>
                  </a:lnTo>
                  <a:lnTo>
                    <a:pt x="1082941" y="288785"/>
                  </a:lnTo>
                  <a:lnTo>
                    <a:pt x="1099616" y="328307"/>
                  </a:lnTo>
                  <a:lnTo>
                    <a:pt x="1105535" y="372287"/>
                  </a:lnTo>
                  <a:lnTo>
                    <a:pt x="1105535" y="119075"/>
                  </a:lnTo>
                  <a:lnTo>
                    <a:pt x="1080998" y="143598"/>
                  </a:lnTo>
                  <a:lnTo>
                    <a:pt x="1062507" y="133172"/>
                  </a:lnTo>
                  <a:lnTo>
                    <a:pt x="1043152" y="124193"/>
                  </a:lnTo>
                  <a:lnTo>
                    <a:pt x="1023010" y="116751"/>
                  </a:lnTo>
                  <a:lnTo>
                    <a:pt x="1002118" y="110896"/>
                  </a:lnTo>
                  <a:lnTo>
                    <a:pt x="1002118" y="41363"/>
                  </a:lnTo>
                  <a:lnTo>
                    <a:pt x="998867" y="25273"/>
                  </a:lnTo>
                  <a:lnTo>
                    <a:pt x="990003" y="12115"/>
                  </a:lnTo>
                  <a:lnTo>
                    <a:pt x="976845" y="3251"/>
                  </a:lnTo>
                  <a:lnTo>
                    <a:pt x="960755" y="0"/>
                  </a:lnTo>
                  <a:lnTo>
                    <a:pt x="919391" y="0"/>
                  </a:lnTo>
                  <a:lnTo>
                    <a:pt x="903287" y="3251"/>
                  </a:lnTo>
                  <a:lnTo>
                    <a:pt x="890143" y="12115"/>
                  </a:lnTo>
                  <a:lnTo>
                    <a:pt x="881278" y="25273"/>
                  </a:lnTo>
                  <a:lnTo>
                    <a:pt x="878014" y="41363"/>
                  </a:lnTo>
                  <a:lnTo>
                    <a:pt x="878014" y="110896"/>
                  </a:lnTo>
                  <a:lnTo>
                    <a:pt x="857148" y="116751"/>
                  </a:lnTo>
                  <a:lnTo>
                    <a:pt x="837006" y="124193"/>
                  </a:lnTo>
                  <a:lnTo>
                    <a:pt x="817664" y="133172"/>
                  </a:lnTo>
                  <a:lnTo>
                    <a:pt x="799172" y="143598"/>
                  </a:lnTo>
                  <a:lnTo>
                    <a:pt x="749922" y="94399"/>
                  </a:lnTo>
                  <a:lnTo>
                    <a:pt x="736155" y="85305"/>
                  </a:lnTo>
                  <a:lnTo>
                    <a:pt x="720699" y="82308"/>
                  </a:lnTo>
                  <a:lnTo>
                    <a:pt x="705243" y="85305"/>
                  </a:lnTo>
                  <a:lnTo>
                    <a:pt x="691489" y="94399"/>
                  </a:lnTo>
                  <a:lnTo>
                    <a:pt x="662216" y="123647"/>
                  </a:lnTo>
                  <a:lnTo>
                    <a:pt x="653122" y="137325"/>
                  </a:lnTo>
                  <a:lnTo>
                    <a:pt x="650074" y="152895"/>
                  </a:lnTo>
                  <a:lnTo>
                    <a:pt x="653097" y="168465"/>
                  </a:lnTo>
                  <a:lnTo>
                    <a:pt x="662165" y="182156"/>
                  </a:lnTo>
                  <a:lnTo>
                    <a:pt x="711352" y="231355"/>
                  </a:lnTo>
                  <a:lnTo>
                    <a:pt x="700963" y="249847"/>
                  </a:lnTo>
                  <a:lnTo>
                    <a:pt x="691984" y="269201"/>
                  </a:lnTo>
                  <a:lnTo>
                    <a:pt x="684530" y="289356"/>
                  </a:lnTo>
                  <a:lnTo>
                    <a:pt x="678675" y="310248"/>
                  </a:lnTo>
                  <a:lnTo>
                    <a:pt x="609142" y="310248"/>
                  </a:lnTo>
                  <a:lnTo>
                    <a:pt x="593051" y="313499"/>
                  </a:lnTo>
                  <a:lnTo>
                    <a:pt x="579894" y="322364"/>
                  </a:lnTo>
                  <a:lnTo>
                    <a:pt x="571030" y="335508"/>
                  </a:lnTo>
                  <a:lnTo>
                    <a:pt x="567778" y="351586"/>
                  </a:lnTo>
                  <a:lnTo>
                    <a:pt x="567778" y="392950"/>
                  </a:lnTo>
                  <a:lnTo>
                    <a:pt x="571030" y="409054"/>
                  </a:lnTo>
                  <a:lnTo>
                    <a:pt x="579882" y="422198"/>
                  </a:lnTo>
                  <a:lnTo>
                    <a:pt x="593013" y="431063"/>
                  </a:lnTo>
                  <a:lnTo>
                    <a:pt x="609041" y="434327"/>
                  </a:lnTo>
                  <a:lnTo>
                    <a:pt x="678675" y="434327"/>
                  </a:lnTo>
                  <a:lnTo>
                    <a:pt x="684530" y="455206"/>
                  </a:lnTo>
                  <a:lnTo>
                    <a:pt x="691984" y="475361"/>
                  </a:lnTo>
                  <a:lnTo>
                    <a:pt x="700963" y="494715"/>
                  </a:lnTo>
                  <a:lnTo>
                    <a:pt x="711403" y="513207"/>
                  </a:lnTo>
                  <a:lnTo>
                    <a:pt x="662190" y="562406"/>
                  </a:lnTo>
                  <a:lnTo>
                    <a:pt x="653122" y="576084"/>
                  </a:lnTo>
                  <a:lnTo>
                    <a:pt x="650100" y="591654"/>
                  </a:lnTo>
                  <a:lnTo>
                    <a:pt x="653122" y="607237"/>
                  </a:lnTo>
                  <a:lnTo>
                    <a:pt x="662216" y="620928"/>
                  </a:lnTo>
                  <a:lnTo>
                    <a:pt x="691464" y="650163"/>
                  </a:lnTo>
                  <a:lnTo>
                    <a:pt x="705129" y="659244"/>
                  </a:lnTo>
                  <a:lnTo>
                    <a:pt x="720699" y="662266"/>
                  </a:lnTo>
                  <a:lnTo>
                    <a:pt x="736269" y="659244"/>
                  </a:lnTo>
                  <a:lnTo>
                    <a:pt x="749947" y="650163"/>
                  </a:lnTo>
                  <a:lnTo>
                    <a:pt x="799160" y="600964"/>
                  </a:lnTo>
                  <a:lnTo>
                    <a:pt x="817638" y="611403"/>
                  </a:lnTo>
                  <a:lnTo>
                    <a:pt x="836980" y="620382"/>
                  </a:lnTo>
                  <a:lnTo>
                    <a:pt x="857148" y="627837"/>
                  </a:lnTo>
                  <a:lnTo>
                    <a:pt x="878039" y="633679"/>
                  </a:lnTo>
                  <a:lnTo>
                    <a:pt x="878039" y="703224"/>
                  </a:lnTo>
                  <a:lnTo>
                    <a:pt x="881291" y="719315"/>
                  </a:lnTo>
                  <a:lnTo>
                    <a:pt x="890155" y="732472"/>
                  </a:lnTo>
                  <a:lnTo>
                    <a:pt x="903312" y="741337"/>
                  </a:lnTo>
                  <a:lnTo>
                    <a:pt x="919403" y="744588"/>
                  </a:lnTo>
                  <a:lnTo>
                    <a:pt x="960767" y="744588"/>
                  </a:lnTo>
                  <a:lnTo>
                    <a:pt x="976871" y="741337"/>
                  </a:lnTo>
                  <a:lnTo>
                    <a:pt x="990015" y="732472"/>
                  </a:lnTo>
                  <a:lnTo>
                    <a:pt x="998893" y="719315"/>
                  </a:lnTo>
                  <a:lnTo>
                    <a:pt x="1002144" y="703224"/>
                  </a:lnTo>
                  <a:lnTo>
                    <a:pt x="1002144" y="633679"/>
                  </a:lnTo>
                  <a:lnTo>
                    <a:pt x="1023010" y="627837"/>
                  </a:lnTo>
                  <a:lnTo>
                    <a:pt x="1043165" y="620382"/>
                  </a:lnTo>
                  <a:lnTo>
                    <a:pt x="1062507" y="611403"/>
                  </a:lnTo>
                  <a:lnTo>
                    <a:pt x="1080998" y="600964"/>
                  </a:lnTo>
                  <a:lnTo>
                    <a:pt x="1130211" y="650163"/>
                  </a:lnTo>
                  <a:lnTo>
                    <a:pt x="1143876" y="659244"/>
                  </a:lnTo>
                  <a:lnTo>
                    <a:pt x="1159370" y="662266"/>
                  </a:lnTo>
                  <a:lnTo>
                    <a:pt x="1159535" y="662266"/>
                  </a:lnTo>
                  <a:lnTo>
                    <a:pt x="1217942" y="620928"/>
                  </a:lnTo>
                  <a:lnTo>
                    <a:pt x="1230058" y="591654"/>
                  </a:lnTo>
                  <a:lnTo>
                    <a:pt x="1227023" y="576084"/>
                  </a:lnTo>
                  <a:lnTo>
                    <a:pt x="1217942" y="562406"/>
                  </a:lnTo>
                  <a:lnTo>
                    <a:pt x="1193292" y="537756"/>
                  </a:lnTo>
                  <a:lnTo>
                    <a:pt x="1168742" y="513207"/>
                  </a:lnTo>
                  <a:lnTo>
                    <a:pt x="1179182" y="494715"/>
                  </a:lnTo>
                  <a:lnTo>
                    <a:pt x="1188161" y="475361"/>
                  </a:lnTo>
                  <a:lnTo>
                    <a:pt x="1195616" y="455206"/>
                  </a:lnTo>
                  <a:lnTo>
                    <a:pt x="1201458" y="434327"/>
                  </a:lnTo>
                  <a:lnTo>
                    <a:pt x="1271003" y="434327"/>
                  </a:lnTo>
                  <a:lnTo>
                    <a:pt x="1287094" y="431063"/>
                  </a:lnTo>
                  <a:lnTo>
                    <a:pt x="1300238" y="422198"/>
                  </a:lnTo>
                  <a:lnTo>
                    <a:pt x="1309116" y="409054"/>
                  </a:lnTo>
                  <a:lnTo>
                    <a:pt x="1312367" y="392950"/>
                  </a:lnTo>
                  <a:lnTo>
                    <a:pt x="1312367" y="351586"/>
                  </a:lnTo>
                  <a:close/>
                </a:path>
              </a:pathLst>
            </a:custGeom>
            <a:solidFill>
              <a:srgbClr val="FFFE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1147825" y="3586907"/>
            <a:ext cx="2759710" cy="1978025"/>
            <a:chOff x="1147825" y="3586907"/>
            <a:chExt cx="2759710" cy="1978025"/>
          </a:xfrm>
        </p:grpSpPr>
        <p:sp>
          <p:nvSpPr>
            <p:cNvPr id="6" name="object 6"/>
            <p:cNvSpPr/>
            <p:nvPr/>
          </p:nvSpPr>
          <p:spPr>
            <a:xfrm>
              <a:off x="1147825" y="5121031"/>
              <a:ext cx="2759710" cy="329565"/>
            </a:xfrm>
            <a:custGeom>
              <a:avLst/>
              <a:gdLst/>
              <a:ahLst/>
              <a:cxnLst/>
              <a:rect l="l" t="t" r="r" b="b"/>
              <a:pathLst>
                <a:path w="2759710" h="329564">
                  <a:moveTo>
                    <a:pt x="2759357" y="329250"/>
                  </a:moveTo>
                  <a:lnTo>
                    <a:pt x="0" y="329250"/>
                  </a:lnTo>
                  <a:lnTo>
                    <a:pt x="179806" y="71793"/>
                  </a:lnTo>
                  <a:lnTo>
                    <a:pt x="210604" y="43841"/>
                  </a:lnTo>
                  <a:lnTo>
                    <a:pt x="257301" y="21022"/>
                  </a:lnTo>
                  <a:lnTo>
                    <a:pt x="313669" y="5639"/>
                  </a:lnTo>
                  <a:lnTo>
                    <a:pt x="373478" y="0"/>
                  </a:lnTo>
                  <a:lnTo>
                    <a:pt x="2385879" y="0"/>
                  </a:lnTo>
                  <a:lnTo>
                    <a:pt x="2445687" y="5639"/>
                  </a:lnTo>
                  <a:lnTo>
                    <a:pt x="2502055" y="21022"/>
                  </a:lnTo>
                  <a:lnTo>
                    <a:pt x="2548752" y="43841"/>
                  </a:lnTo>
                  <a:lnTo>
                    <a:pt x="2579550" y="71793"/>
                  </a:lnTo>
                  <a:lnTo>
                    <a:pt x="2759357" y="329250"/>
                  </a:lnTo>
                  <a:close/>
                </a:path>
              </a:pathLst>
            </a:custGeom>
            <a:solidFill>
              <a:srgbClr val="182B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149198" y="5450281"/>
              <a:ext cx="2757170" cy="114935"/>
            </a:xfrm>
            <a:custGeom>
              <a:avLst/>
              <a:gdLst/>
              <a:ahLst/>
              <a:cxnLst/>
              <a:rect l="l" t="t" r="r" b="b"/>
              <a:pathLst>
                <a:path w="2757170" h="114935">
                  <a:moveTo>
                    <a:pt x="2639865" y="114641"/>
                  </a:moveTo>
                  <a:lnTo>
                    <a:pt x="116745" y="114641"/>
                  </a:lnTo>
                  <a:lnTo>
                    <a:pt x="64953" y="105929"/>
                  </a:lnTo>
                  <a:lnTo>
                    <a:pt x="26649" y="81856"/>
                  </a:lnTo>
                  <a:lnTo>
                    <a:pt x="4207" y="45515"/>
                  </a:lnTo>
                  <a:lnTo>
                    <a:pt x="0" y="0"/>
                  </a:lnTo>
                  <a:lnTo>
                    <a:pt x="2756577" y="0"/>
                  </a:lnTo>
                  <a:lnTo>
                    <a:pt x="2752389" y="45515"/>
                  </a:lnTo>
                  <a:lnTo>
                    <a:pt x="2729957" y="81856"/>
                  </a:lnTo>
                  <a:lnTo>
                    <a:pt x="2691656" y="105929"/>
                  </a:lnTo>
                  <a:lnTo>
                    <a:pt x="2639865" y="114641"/>
                  </a:lnTo>
                  <a:close/>
                </a:path>
              </a:pathLst>
            </a:custGeom>
            <a:solidFill>
              <a:srgbClr val="BAB9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149198" y="5450281"/>
              <a:ext cx="2726690" cy="114935"/>
            </a:xfrm>
            <a:custGeom>
              <a:avLst/>
              <a:gdLst/>
              <a:ahLst/>
              <a:cxnLst/>
              <a:rect l="l" t="t" r="r" b="b"/>
              <a:pathLst>
                <a:path w="2726690" h="114935">
                  <a:moveTo>
                    <a:pt x="2639865" y="114641"/>
                  </a:moveTo>
                  <a:lnTo>
                    <a:pt x="116745" y="114641"/>
                  </a:lnTo>
                  <a:lnTo>
                    <a:pt x="64953" y="105929"/>
                  </a:lnTo>
                  <a:lnTo>
                    <a:pt x="26649" y="81856"/>
                  </a:lnTo>
                  <a:lnTo>
                    <a:pt x="4207" y="45515"/>
                  </a:lnTo>
                  <a:lnTo>
                    <a:pt x="0" y="0"/>
                  </a:lnTo>
                  <a:lnTo>
                    <a:pt x="2412" y="13588"/>
                  </a:lnTo>
                  <a:lnTo>
                    <a:pt x="19901" y="43484"/>
                  </a:lnTo>
                  <a:lnTo>
                    <a:pt x="67845" y="73380"/>
                  </a:lnTo>
                  <a:lnTo>
                    <a:pt x="161621" y="86969"/>
                  </a:lnTo>
                  <a:lnTo>
                    <a:pt x="2726503" y="83920"/>
                  </a:lnTo>
                  <a:lnTo>
                    <a:pt x="2709618" y="96762"/>
                  </a:lnTo>
                  <a:lnTo>
                    <a:pt x="2689426" y="106429"/>
                  </a:lnTo>
                  <a:lnTo>
                    <a:pt x="2666113" y="112521"/>
                  </a:lnTo>
                  <a:lnTo>
                    <a:pt x="2639865" y="114641"/>
                  </a:lnTo>
                  <a:close/>
                </a:path>
              </a:pathLst>
            </a:custGeom>
            <a:solidFill>
              <a:srgbClr val="78777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381751" y="3586907"/>
              <a:ext cx="2291715" cy="1513840"/>
            </a:xfrm>
            <a:custGeom>
              <a:avLst/>
              <a:gdLst/>
              <a:ahLst/>
              <a:cxnLst/>
              <a:rect l="l" t="t" r="r" b="b"/>
              <a:pathLst>
                <a:path w="2291715" h="1513839">
                  <a:moveTo>
                    <a:pt x="2147967" y="1513822"/>
                  </a:moveTo>
                  <a:lnTo>
                    <a:pt x="143537" y="1513822"/>
                  </a:lnTo>
                  <a:lnTo>
                    <a:pt x="98169" y="1506502"/>
                  </a:lnTo>
                  <a:lnTo>
                    <a:pt x="58767" y="1486117"/>
                  </a:lnTo>
                  <a:lnTo>
                    <a:pt x="27695" y="1455034"/>
                  </a:lnTo>
                  <a:lnTo>
                    <a:pt x="7317" y="1415619"/>
                  </a:lnTo>
                  <a:lnTo>
                    <a:pt x="0" y="1370235"/>
                  </a:lnTo>
                  <a:lnTo>
                    <a:pt x="0" y="143586"/>
                  </a:lnTo>
                  <a:lnTo>
                    <a:pt x="7317" y="98190"/>
                  </a:lnTo>
                  <a:lnTo>
                    <a:pt x="27695" y="58773"/>
                  </a:lnTo>
                  <a:lnTo>
                    <a:pt x="58767" y="27695"/>
                  </a:lnTo>
                  <a:lnTo>
                    <a:pt x="98169" y="7317"/>
                  </a:lnTo>
                  <a:lnTo>
                    <a:pt x="143537" y="0"/>
                  </a:lnTo>
                  <a:lnTo>
                    <a:pt x="2147967" y="0"/>
                  </a:lnTo>
                  <a:lnTo>
                    <a:pt x="2193335" y="7317"/>
                  </a:lnTo>
                  <a:lnTo>
                    <a:pt x="2232737" y="27695"/>
                  </a:lnTo>
                  <a:lnTo>
                    <a:pt x="2263809" y="58773"/>
                  </a:lnTo>
                  <a:lnTo>
                    <a:pt x="2284186" y="98190"/>
                  </a:lnTo>
                  <a:lnTo>
                    <a:pt x="2291504" y="143586"/>
                  </a:lnTo>
                  <a:lnTo>
                    <a:pt x="2291504" y="1370235"/>
                  </a:lnTo>
                  <a:lnTo>
                    <a:pt x="2284186" y="1415619"/>
                  </a:lnTo>
                  <a:lnTo>
                    <a:pt x="2263809" y="1455034"/>
                  </a:lnTo>
                  <a:lnTo>
                    <a:pt x="2232737" y="1486117"/>
                  </a:lnTo>
                  <a:lnTo>
                    <a:pt x="2193335" y="1506502"/>
                  </a:lnTo>
                  <a:lnTo>
                    <a:pt x="2147967" y="1513822"/>
                  </a:lnTo>
                  <a:close/>
                </a:path>
              </a:pathLst>
            </a:custGeom>
            <a:solidFill>
              <a:srgbClr val="182B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381751" y="3586907"/>
              <a:ext cx="2263140" cy="1489710"/>
            </a:xfrm>
            <a:custGeom>
              <a:avLst/>
              <a:gdLst/>
              <a:ahLst/>
              <a:cxnLst/>
              <a:rect l="l" t="t" r="r" b="b"/>
              <a:pathLst>
                <a:path w="2263140" h="1489710">
                  <a:moveTo>
                    <a:pt x="63396" y="1489366"/>
                  </a:moveTo>
                  <a:lnTo>
                    <a:pt x="37355" y="1466846"/>
                  </a:lnTo>
                  <a:lnTo>
                    <a:pt x="17356" y="1438733"/>
                  </a:lnTo>
                  <a:lnTo>
                    <a:pt x="4527" y="1406154"/>
                  </a:lnTo>
                  <a:lnTo>
                    <a:pt x="0" y="1370235"/>
                  </a:lnTo>
                  <a:lnTo>
                    <a:pt x="0" y="143586"/>
                  </a:lnTo>
                  <a:lnTo>
                    <a:pt x="7317" y="98190"/>
                  </a:lnTo>
                  <a:lnTo>
                    <a:pt x="27695" y="58773"/>
                  </a:lnTo>
                  <a:lnTo>
                    <a:pt x="58767" y="27695"/>
                  </a:lnTo>
                  <a:lnTo>
                    <a:pt x="98169" y="7317"/>
                  </a:lnTo>
                  <a:lnTo>
                    <a:pt x="143537" y="0"/>
                  </a:lnTo>
                  <a:lnTo>
                    <a:pt x="2147967" y="0"/>
                  </a:lnTo>
                  <a:lnTo>
                    <a:pt x="2182076" y="4144"/>
                  </a:lnTo>
                  <a:lnTo>
                    <a:pt x="2213172" y="15892"/>
                  </a:lnTo>
                  <a:lnTo>
                    <a:pt x="2240349" y="34216"/>
                  </a:lnTo>
                  <a:lnTo>
                    <a:pt x="2262703" y="58091"/>
                  </a:lnTo>
                  <a:lnTo>
                    <a:pt x="2244671" y="47735"/>
                  </a:lnTo>
                  <a:lnTo>
                    <a:pt x="2225140" y="40042"/>
                  </a:lnTo>
                  <a:lnTo>
                    <a:pt x="2204348" y="35251"/>
                  </a:lnTo>
                  <a:lnTo>
                    <a:pt x="2182529" y="33601"/>
                  </a:lnTo>
                  <a:lnTo>
                    <a:pt x="178098" y="33601"/>
                  </a:lnTo>
                  <a:lnTo>
                    <a:pt x="132714" y="40922"/>
                  </a:lnTo>
                  <a:lnTo>
                    <a:pt x="93302" y="61306"/>
                  </a:lnTo>
                  <a:lnTo>
                    <a:pt x="62225" y="92389"/>
                  </a:lnTo>
                  <a:lnTo>
                    <a:pt x="41846" y="131805"/>
                  </a:lnTo>
                  <a:lnTo>
                    <a:pt x="34527" y="177188"/>
                  </a:lnTo>
                  <a:lnTo>
                    <a:pt x="34527" y="1403837"/>
                  </a:lnTo>
                  <a:lnTo>
                    <a:pt x="36523" y="1427415"/>
                  </a:lnTo>
                  <a:lnTo>
                    <a:pt x="42255" y="1449692"/>
                  </a:lnTo>
                  <a:lnTo>
                    <a:pt x="51340" y="1470424"/>
                  </a:lnTo>
                  <a:lnTo>
                    <a:pt x="63396" y="1489366"/>
                  </a:lnTo>
                  <a:close/>
                </a:path>
              </a:pathLst>
            </a:custGeom>
            <a:solidFill>
              <a:srgbClr val="0D18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476929" y="3755719"/>
              <a:ext cx="2101215" cy="1201420"/>
            </a:xfrm>
            <a:custGeom>
              <a:avLst/>
              <a:gdLst/>
              <a:ahLst/>
              <a:cxnLst/>
              <a:rect l="l" t="t" r="r" b="b"/>
              <a:pathLst>
                <a:path w="2101215" h="1201420">
                  <a:moveTo>
                    <a:pt x="2101115" y="1201054"/>
                  </a:moveTo>
                  <a:lnTo>
                    <a:pt x="0" y="1201054"/>
                  </a:lnTo>
                  <a:lnTo>
                    <a:pt x="0" y="0"/>
                  </a:lnTo>
                  <a:lnTo>
                    <a:pt x="2101115" y="0"/>
                  </a:lnTo>
                  <a:lnTo>
                    <a:pt x="2101115" y="1201054"/>
                  </a:lnTo>
                  <a:close/>
                </a:path>
              </a:pathLst>
            </a:custGeom>
            <a:solidFill>
              <a:srgbClr val="5CC8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499602" y="3775184"/>
              <a:ext cx="2056130" cy="979169"/>
            </a:xfrm>
            <a:custGeom>
              <a:avLst/>
              <a:gdLst/>
              <a:ahLst/>
              <a:cxnLst/>
              <a:rect l="l" t="t" r="r" b="b"/>
              <a:pathLst>
                <a:path w="2056129" h="979170">
                  <a:moveTo>
                    <a:pt x="0" y="979007"/>
                  </a:moveTo>
                  <a:lnTo>
                    <a:pt x="0" y="0"/>
                  </a:lnTo>
                  <a:lnTo>
                    <a:pt x="2055770" y="0"/>
                  </a:lnTo>
                  <a:lnTo>
                    <a:pt x="2055770" y="591900"/>
                  </a:lnTo>
                  <a:lnTo>
                    <a:pt x="2004985" y="591014"/>
                  </a:lnTo>
                  <a:lnTo>
                    <a:pt x="1954203" y="590518"/>
                  </a:lnTo>
                  <a:lnTo>
                    <a:pt x="1903427" y="590422"/>
                  </a:lnTo>
                  <a:lnTo>
                    <a:pt x="1852660" y="590739"/>
                  </a:lnTo>
                  <a:lnTo>
                    <a:pt x="1801906" y="591481"/>
                  </a:lnTo>
                  <a:lnTo>
                    <a:pt x="1751169" y="592658"/>
                  </a:lnTo>
                  <a:lnTo>
                    <a:pt x="1700452" y="594282"/>
                  </a:lnTo>
                  <a:lnTo>
                    <a:pt x="1649758" y="596366"/>
                  </a:lnTo>
                  <a:lnTo>
                    <a:pt x="1599091" y="598920"/>
                  </a:lnTo>
                  <a:lnTo>
                    <a:pt x="1548454" y="601957"/>
                  </a:lnTo>
                  <a:lnTo>
                    <a:pt x="1497851" y="605487"/>
                  </a:lnTo>
                  <a:lnTo>
                    <a:pt x="1447286" y="609522"/>
                  </a:lnTo>
                  <a:lnTo>
                    <a:pt x="1396761" y="614074"/>
                  </a:lnTo>
                  <a:lnTo>
                    <a:pt x="1346280" y="619155"/>
                  </a:lnTo>
                  <a:lnTo>
                    <a:pt x="1295847" y="624776"/>
                  </a:lnTo>
                  <a:lnTo>
                    <a:pt x="1245465" y="630949"/>
                  </a:lnTo>
                  <a:lnTo>
                    <a:pt x="1195138" y="637685"/>
                  </a:lnTo>
                  <a:lnTo>
                    <a:pt x="1144869" y="644996"/>
                  </a:lnTo>
                  <a:lnTo>
                    <a:pt x="1094661" y="652893"/>
                  </a:lnTo>
                  <a:lnTo>
                    <a:pt x="1044519" y="661389"/>
                  </a:lnTo>
                  <a:lnTo>
                    <a:pt x="994445" y="670494"/>
                  </a:lnTo>
                  <a:lnTo>
                    <a:pt x="944138" y="680208"/>
                  </a:lnTo>
                  <a:lnTo>
                    <a:pt x="893929" y="690415"/>
                  </a:lnTo>
                  <a:lnTo>
                    <a:pt x="843829" y="701129"/>
                  </a:lnTo>
                  <a:lnTo>
                    <a:pt x="793847" y="712364"/>
                  </a:lnTo>
                  <a:lnTo>
                    <a:pt x="743993" y="724131"/>
                  </a:lnTo>
                  <a:lnTo>
                    <a:pt x="694278" y="736445"/>
                  </a:lnTo>
                  <a:lnTo>
                    <a:pt x="644711" y="749319"/>
                  </a:lnTo>
                  <a:lnTo>
                    <a:pt x="595303" y="762766"/>
                  </a:lnTo>
                  <a:lnTo>
                    <a:pt x="546063" y="776799"/>
                  </a:lnTo>
                  <a:lnTo>
                    <a:pt x="497002" y="791430"/>
                  </a:lnTo>
                  <a:lnTo>
                    <a:pt x="448129" y="806675"/>
                  </a:lnTo>
                  <a:lnTo>
                    <a:pt x="399454" y="822544"/>
                  </a:lnTo>
                  <a:lnTo>
                    <a:pt x="350988" y="839053"/>
                  </a:lnTo>
                  <a:lnTo>
                    <a:pt x="302741" y="856213"/>
                  </a:lnTo>
                  <a:lnTo>
                    <a:pt x="254722" y="874038"/>
                  </a:lnTo>
                  <a:lnTo>
                    <a:pt x="206942" y="892542"/>
                  </a:lnTo>
                  <a:lnTo>
                    <a:pt x="159411" y="911737"/>
                  </a:lnTo>
                  <a:lnTo>
                    <a:pt x="81099" y="944128"/>
                  </a:lnTo>
                  <a:lnTo>
                    <a:pt x="40764" y="961208"/>
                  </a:lnTo>
                  <a:lnTo>
                    <a:pt x="0" y="979007"/>
                  </a:lnTo>
                  <a:close/>
                </a:path>
              </a:pathLst>
            </a:custGeom>
            <a:solidFill>
              <a:srgbClr val="4BA5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82722" y="5068836"/>
              <a:ext cx="2495457" cy="35250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92942" y="3653541"/>
              <a:ext cx="69122" cy="69146"/>
            </a:xfrm>
            <a:prstGeom prst="rect">
              <a:avLst/>
            </a:prstGeom>
          </p:spPr>
        </p:pic>
      </p:grpSp>
      <p:grpSp>
        <p:nvGrpSpPr>
          <p:cNvPr id="15" name="object 15"/>
          <p:cNvGrpSpPr/>
          <p:nvPr/>
        </p:nvGrpSpPr>
        <p:grpSpPr>
          <a:xfrm>
            <a:off x="12900623" y="6239467"/>
            <a:ext cx="2759710" cy="1978025"/>
            <a:chOff x="12900623" y="6239467"/>
            <a:chExt cx="2759710" cy="1978025"/>
          </a:xfrm>
        </p:grpSpPr>
        <p:sp>
          <p:nvSpPr>
            <p:cNvPr id="16" name="object 16"/>
            <p:cNvSpPr/>
            <p:nvPr/>
          </p:nvSpPr>
          <p:spPr>
            <a:xfrm>
              <a:off x="12900623" y="7773592"/>
              <a:ext cx="2759710" cy="329565"/>
            </a:xfrm>
            <a:custGeom>
              <a:avLst/>
              <a:gdLst/>
              <a:ahLst/>
              <a:cxnLst/>
              <a:rect l="l" t="t" r="r" b="b"/>
              <a:pathLst>
                <a:path w="2759709" h="329565">
                  <a:moveTo>
                    <a:pt x="2759357" y="329250"/>
                  </a:moveTo>
                  <a:lnTo>
                    <a:pt x="0" y="329250"/>
                  </a:lnTo>
                  <a:lnTo>
                    <a:pt x="179806" y="71793"/>
                  </a:lnTo>
                  <a:lnTo>
                    <a:pt x="210604" y="43841"/>
                  </a:lnTo>
                  <a:lnTo>
                    <a:pt x="257301" y="21022"/>
                  </a:lnTo>
                  <a:lnTo>
                    <a:pt x="313669" y="5639"/>
                  </a:lnTo>
                  <a:lnTo>
                    <a:pt x="373478" y="0"/>
                  </a:lnTo>
                  <a:lnTo>
                    <a:pt x="2385879" y="0"/>
                  </a:lnTo>
                  <a:lnTo>
                    <a:pt x="2445687" y="5639"/>
                  </a:lnTo>
                  <a:lnTo>
                    <a:pt x="2502055" y="21022"/>
                  </a:lnTo>
                  <a:lnTo>
                    <a:pt x="2548752" y="43841"/>
                  </a:lnTo>
                  <a:lnTo>
                    <a:pt x="2579550" y="71793"/>
                  </a:lnTo>
                  <a:lnTo>
                    <a:pt x="2759357" y="329250"/>
                  </a:lnTo>
                  <a:close/>
                </a:path>
              </a:pathLst>
            </a:custGeom>
            <a:solidFill>
              <a:srgbClr val="182B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2901996" y="8102842"/>
              <a:ext cx="2757170" cy="114935"/>
            </a:xfrm>
            <a:custGeom>
              <a:avLst/>
              <a:gdLst/>
              <a:ahLst/>
              <a:cxnLst/>
              <a:rect l="l" t="t" r="r" b="b"/>
              <a:pathLst>
                <a:path w="2757169" h="114934">
                  <a:moveTo>
                    <a:pt x="2639865" y="114641"/>
                  </a:moveTo>
                  <a:lnTo>
                    <a:pt x="116745" y="114641"/>
                  </a:lnTo>
                  <a:lnTo>
                    <a:pt x="64953" y="105929"/>
                  </a:lnTo>
                  <a:lnTo>
                    <a:pt x="26649" y="81856"/>
                  </a:lnTo>
                  <a:lnTo>
                    <a:pt x="4207" y="45515"/>
                  </a:lnTo>
                  <a:lnTo>
                    <a:pt x="0" y="0"/>
                  </a:lnTo>
                  <a:lnTo>
                    <a:pt x="2756577" y="0"/>
                  </a:lnTo>
                  <a:lnTo>
                    <a:pt x="2752389" y="45515"/>
                  </a:lnTo>
                  <a:lnTo>
                    <a:pt x="2729957" y="81856"/>
                  </a:lnTo>
                  <a:lnTo>
                    <a:pt x="2691656" y="105929"/>
                  </a:lnTo>
                  <a:lnTo>
                    <a:pt x="2639865" y="114641"/>
                  </a:lnTo>
                  <a:close/>
                </a:path>
              </a:pathLst>
            </a:custGeom>
            <a:solidFill>
              <a:srgbClr val="BAB9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2901996" y="8102842"/>
              <a:ext cx="2726690" cy="114935"/>
            </a:xfrm>
            <a:custGeom>
              <a:avLst/>
              <a:gdLst/>
              <a:ahLst/>
              <a:cxnLst/>
              <a:rect l="l" t="t" r="r" b="b"/>
              <a:pathLst>
                <a:path w="2726690" h="114934">
                  <a:moveTo>
                    <a:pt x="2639865" y="114641"/>
                  </a:moveTo>
                  <a:lnTo>
                    <a:pt x="116745" y="114641"/>
                  </a:lnTo>
                  <a:lnTo>
                    <a:pt x="64953" y="105929"/>
                  </a:lnTo>
                  <a:lnTo>
                    <a:pt x="26649" y="81856"/>
                  </a:lnTo>
                  <a:lnTo>
                    <a:pt x="4207" y="45515"/>
                  </a:lnTo>
                  <a:lnTo>
                    <a:pt x="0" y="0"/>
                  </a:lnTo>
                  <a:lnTo>
                    <a:pt x="2412" y="13588"/>
                  </a:lnTo>
                  <a:lnTo>
                    <a:pt x="19901" y="43484"/>
                  </a:lnTo>
                  <a:lnTo>
                    <a:pt x="67845" y="73380"/>
                  </a:lnTo>
                  <a:lnTo>
                    <a:pt x="161621" y="86969"/>
                  </a:lnTo>
                  <a:lnTo>
                    <a:pt x="2726503" y="83920"/>
                  </a:lnTo>
                  <a:lnTo>
                    <a:pt x="2709618" y="96762"/>
                  </a:lnTo>
                  <a:lnTo>
                    <a:pt x="2689426" y="106429"/>
                  </a:lnTo>
                  <a:lnTo>
                    <a:pt x="2666113" y="112521"/>
                  </a:lnTo>
                  <a:lnTo>
                    <a:pt x="2639865" y="114641"/>
                  </a:lnTo>
                  <a:close/>
                </a:path>
              </a:pathLst>
            </a:custGeom>
            <a:solidFill>
              <a:srgbClr val="78777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3134549" y="6239467"/>
              <a:ext cx="2291715" cy="1513840"/>
            </a:xfrm>
            <a:custGeom>
              <a:avLst/>
              <a:gdLst/>
              <a:ahLst/>
              <a:cxnLst/>
              <a:rect l="l" t="t" r="r" b="b"/>
              <a:pathLst>
                <a:path w="2291715" h="1513840">
                  <a:moveTo>
                    <a:pt x="2147967" y="1513822"/>
                  </a:moveTo>
                  <a:lnTo>
                    <a:pt x="143537" y="1513822"/>
                  </a:lnTo>
                  <a:lnTo>
                    <a:pt x="98169" y="1506502"/>
                  </a:lnTo>
                  <a:lnTo>
                    <a:pt x="58767" y="1486117"/>
                  </a:lnTo>
                  <a:lnTo>
                    <a:pt x="27695" y="1455034"/>
                  </a:lnTo>
                  <a:lnTo>
                    <a:pt x="7317" y="1415619"/>
                  </a:lnTo>
                  <a:lnTo>
                    <a:pt x="0" y="1370235"/>
                  </a:lnTo>
                  <a:lnTo>
                    <a:pt x="0" y="143586"/>
                  </a:lnTo>
                  <a:lnTo>
                    <a:pt x="7317" y="98190"/>
                  </a:lnTo>
                  <a:lnTo>
                    <a:pt x="27695" y="58773"/>
                  </a:lnTo>
                  <a:lnTo>
                    <a:pt x="58767" y="27695"/>
                  </a:lnTo>
                  <a:lnTo>
                    <a:pt x="98169" y="7317"/>
                  </a:lnTo>
                  <a:lnTo>
                    <a:pt x="143537" y="0"/>
                  </a:lnTo>
                  <a:lnTo>
                    <a:pt x="2147967" y="0"/>
                  </a:lnTo>
                  <a:lnTo>
                    <a:pt x="2193335" y="7317"/>
                  </a:lnTo>
                  <a:lnTo>
                    <a:pt x="2232737" y="27695"/>
                  </a:lnTo>
                  <a:lnTo>
                    <a:pt x="2263809" y="58773"/>
                  </a:lnTo>
                  <a:lnTo>
                    <a:pt x="2284186" y="98190"/>
                  </a:lnTo>
                  <a:lnTo>
                    <a:pt x="2291504" y="143586"/>
                  </a:lnTo>
                  <a:lnTo>
                    <a:pt x="2291504" y="1370235"/>
                  </a:lnTo>
                  <a:lnTo>
                    <a:pt x="2284186" y="1415619"/>
                  </a:lnTo>
                  <a:lnTo>
                    <a:pt x="2263809" y="1455034"/>
                  </a:lnTo>
                  <a:lnTo>
                    <a:pt x="2232737" y="1486117"/>
                  </a:lnTo>
                  <a:lnTo>
                    <a:pt x="2193335" y="1506502"/>
                  </a:lnTo>
                  <a:lnTo>
                    <a:pt x="2147967" y="1513822"/>
                  </a:lnTo>
                  <a:close/>
                </a:path>
              </a:pathLst>
            </a:custGeom>
            <a:solidFill>
              <a:srgbClr val="182B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3134549" y="6239467"/>
              <a:ext cx="2263140" cy="1489710"/>
            </a:xfrm>
            <a:custGeom>
              <a:avLst/>
              <a:gdLst/>
              <a:ahLst/>
              <a:cxnLst/>
              <a:rect l="l" t="t" r="r" b="b"/>
              <a:pathLst>
                <a:path w="2263140" h="1489709">
                  <a:moveTo>
                    <a:pt x="63396" y="1489366"/>
                  </a:moveTo>
                  <a:lnTo>
                    <a:pt x="37355" y="1466846"/>
                  </a:lnTo>
                  <a:lnTo>
                    <a:pt x="17356" y="1438733"/>
                  </a:lnTo>
                  <a:lnTo>
                    <a:pt x="4527" y="1406154"/>
                  </a:lnTo>
                  <a:lnTo>
                    <a:pt x="0" y="1370235"/>
                  </a:lnTo>
                  <a:lnTo>
                    <a:pt x="0" y="143586"/>
                  </a:lnTo>
                  <a:lnTo>
                    <a:pt x="7317" y="98190"/>
                  </a:lnTo>
                  <a:lnTo>
                    <a:pt x="27695" y="58773"/>
                  </a:lnTo>
                  <a:lnTo>
                    <a:pt x="58767" y="27695"/>
                  </a:lnTo>
                  <a:lnTo>
                    <a:pt x="98169" y="7317"/>
                  </a:lnTo>
                  <a:lnTo>
                    <a:pt x="143537" y="0"/>
                  </a:lnTo>
                  <a:lnTo>
                    <a:pt x="2147967" y="0"/>
                  </a:lnTo>
                  <a:lnTo>
                    <a:pt x="2182076" y="4144"/>
                  </a:lnTo>
                  <a:lnTo>
                    <a:pt x="2213172" y="15892"/>
                  </a:lnTo>
                  <a:lnTo>
                    <a:pt x="2240349" y="34216"/>
                  </a:lnTo>
                  <a:lnTo>
                    <a:pt x="2262703" y="58091"/>
                  </a:lnTo>
                  <a:lnTo>
                    <a:pt x="2244671" y="47735"/>
                  </a:lnTo>
                  <a:lnTo>
                    <a:pt x="2225140" y="40042"/>
                  </a:lnTo>
                  <a:lnTo>
                    <a:pt x="2204348" y="35251"/>
                  </a:lnTo>
                  <a:lnTo>
                    <a:pt x="2182529" y="33601"/>
                  </a:lnTo>
                  <a:lnTo>
                    <a:pt x="178098" y="33601"/>
                  </a:lnTo>
                  <a:lnTo>
                    <a:pt x="132714" y="40922"/>
                  </a:lnTo>
                  <a:lnTo>
                    <a:pt x="93302" y="61306"/>
                  </a:lnTo>
                  <a:lnTo>
                    <a:pt x="62225" y="92389"/>
                  </a:lnTo>
                  <a:lnTo>
                    <a:pt x="41846" y="131805"/>
                  </a:lnTo>
                  <a:lnTo>
                    <a:pt x="34527" y="177188"/>
                  </a:lnTo>
                  <a:lnTo>
                    <a:pt x="34527" y="1403837"/>
                  </a:lnTo>
                  <a:lnTo>
                    <a:pt x="36523" y="1427415"/>
                  </a:lnTo>
                  <a:lnTo>
                    <a:pt x="42255" y="1449692"/>
                  </a:lnTo>
                  <a:lnTo>
                    <a:pt x="51340" y="1470424"/>
                  </a:lnTo>
                  <a:lnTo>
                    <a:pt x="63396" y="1489366"/>
                  </a:lnTo>
                  <a:close/>
                </a:path>
              </a:pathLst>
            </a:custGeom>
            <a:solidFill>
              <a:srgbClr val="0D18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3229727" y="6408280"/>
              <a:ext cx="2101215" cy="1201420"/>
            </a:xfrm>
            <a:custGeom>
              <a:avLst/>
              <a:gdLst/>
              <a:ahLst/>
              <a:cxnLst/>
              <a:rect l="l" t="t" r="r" b="b"/>
              <a:pathLst>
                <a:path w="2101215" h="1201420">
                  <a:moveTo>
                    <a:pt x="2101115" y="1201054"/>
                  </a:moveTo>
                  <a:lnTo>
                    <a:pt x="0" y="1201054"/>
                  </a:lnTo>
                  <a:lnTo>
                    <a:pt x="0" y="0"/>
                  </a:lnTo>
                  <a:lnTo>
                    <a:pt x="2101115" y="0"/>
                  </a:lnTo>
                  <a:lnTo>
                    <a:pt x="2101115" y="1201054"/>
                  </a:lnTo>
                  <a:close/>
                </a:path>
              </a:pathLst>
            </a:custGeom>
            <a:solidFill>
              <a:srgbClr val="5CC8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3252400" y="6427745"/>
              <a:ext cx="2056130" cy="979169"/>
            </a:xfrm>
            <a:custGeom>
              <a:avLst/>
              <a:gdLst/>
              <a:ahLst/>
              <a:cxnLst/>
              <a:rect l="l" t="t" r="r" b="b"/>
              <a:pathLst>
                <a:path w="2056130" h="979170">
                  <a:moveTo>
                    <a:pt x="0" y="979007"/>
                  </a:moveTo>
                  <a:lnTo>
                    <a:pt x="0" y="0"/>
                  </a:lnTo>
                  <a:lnTo>
                    <a:pt x="2055770" y="0"/>
                  </a:lnTo>
                  <a:lnTo>
                    <a:pt x="2055770" y="591900"/>
                  </a:lnTo>
                  <a:lnTo>
                    <a:pt x="2004985" y="591014"/>
                  </a:lnTo>
                  <a:lnTo>
                    <a:pt x="1954203" y="590518"/>
                  </a:lnTo>
                  <a:lnTo>
                    <a:pt x="1903427" y="590422"/>
                  </a:lnTo>
                  <a:lnTo>
                    <a:pt x="1852660" y="590739"/>
                  </a:lnTo>
                  <a:lnTo>
                    <a:pt x="1801906" y="591481"/>
                  </a:lnTo>
                  <a:lnTo>
                    <a:pt x="1751169" y="592658"/>
                  </a:lnTo>
                  <a:lnTo>
                    <a:pt x="1700452" y="594282"/>
                  </a:lnTo>
                  <a:lnTo>
                    <a:pt x="1649758" y="596366"/>
                  </a:lnTo>
                  <a:lnTo>
                    <a:pt x="1599091" y="598920"/>
                  </a:lnTo>
                  <a:lnTo>
                    <a:pt x="1548454" y="601957"/>
                  </a:lnTo>
                  <a:lnTo>
                    <a:pt x="1497851" y="605487"/>
                  </a:lnTo>
                  <a:lnTo>
                    <a:pt x="1447286" y="609522"/>
                  </a:lnTo>
                  <a:lnTo>
                    <a:pt x="1396761" y="614074"/>
                  </a:lnTo>
                  <a:lnTo>
                    <a:pt x="1346280" y="619155"/>
                  </a:lnTo>
                  <a:lnTo>
                    <a:pt x="1295847" y="624776"/>
                  </a:lnTo>
                  <a:lnTo>
                    <a:pt x="1245465" y="630949"/>
                  </a:lnTo>
                  <a:lnTo>
                    <a:pt x="1195138" y="637685"/>
                  </a:lnTo>
                  <a:lnTo>
                    <a:pt x="1144869" y="644996"/>
                  </a:lnTo>
                  <a:lnTo>
                    <a:pt x="1094661" y="652893"/>
                  </a:lnTo>
                  <a:lnTo>
                    <a:pt x="1044519" y="661389"/>
                  </a:lnTo>
                  <a:lnTo>
                    <a:pt x="994445" y="670494"/>
                  </a:lnTo>
                  <a:lnTo>
                    <a:pt x="944138" y="680208"/>
                  </a:lnTo>
                  <a:lnTo>
                    <a:pt x="893929" y="690415"/>
                  </a:lnTo>
                  <a:lnTo>
                    <a:pt x="843829" y="701129"/>
                  </a:lnTo>
                  <a:lnTo>
                    <a:pt x="793847" y="712364"/>
                  </a:lnTo>
                  <a:lnTo>
                    <a:pt x="743993" y="724131"/>
                  </a:lnTo>
                  <a:lnTo>
                    <a:pt x="694278" y="736445"/>
                  </a:lnTo>
                  <a:lnTo>
                    <a:pt x="644711" y="749319"/>
                  </a:lnTo>
                  <a:lnTo>
                    <a:pt x="595303" y="762766"/>
                  </a:lnTo>
                  <a:lnTo>
                    <a:pt x="546063" y="776799"/>
                  </a:lnTo>
                  <a:lnTo>
                    <a:pt x="497002" y="791430"/>
                  </a:lnTo>
                  <a:lnTo>
                    <a:pt x="448129" y="806675"/>
                  </a:lnTo>
                  <a:lnTo>
                    <a:pt x="399454" y="822544"/>
                  </a:lnTo>
                  <a:lnTo>
                    <a:pt x="350988" y="839053"/>
                  </a:lnTo>
                  <a:lnTo>
                    <a:pt x="302741" y="856213"/>
                  </a:lnTo>
                  <a:lnTo>
                    <a:pt x="254722" y="874038"/>
                  </a:lnTo>
                  <a:lnTo>
                    <a:pt x="206942" y="892542"/>
                  </a:lnTo>
                  <a:lnTo>
                    <a:pt x="159411" y="911737"/>
                  </a:lnTo>
                  <a:lnTo>
                    <a:pt x="81099" y="944128"/>
                  </a:lnTo>
                  <a:lnTo>
                    <a:pt x="40764" y="961208"/>
                  </a:lnTo>
                  <a:lnTo>
                    <a:pt x="0" y="979007"/>
                  </a:lnTo>
                  <a:close/>
                </a:path>
              </a:pathLst>
            </a:custGeom>
            <a:solidFill>
              <a:srgbClr val="4BA5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035520" y="7721397"/>
              <a:ext cx="2495457" cy="352500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245740" y="6306102"/>
              <a:ext cx="69122" cy="69146"/>
            </a:xfrm>
            <a:prstGeom prst="rect">
              <a:avLst/>
            </a:prstGeom>
          </p:spPr>
        </p:pic>
      </p:grpSp>
      <p:grpSp>
        <p:nvGrpSpPr>
          <p:cNvPr id="25" name="object 25"/>
          <p:cNvGrpSpPr/>
          <p:nvPr/>
        </p:nvGrpSpPr>
        <p:grpSpPr>
          <a:xfrm>
            <a:off x="12900623" y="3194014"/>
            <a:ext cx="2759710" cy="1978025"/>
            <a:chOff x="12900623" y="3194014"/>
            <a:chExt cx="2759710" cy="1978025"/>
          </a:xfrm>
        </p:grpSpPr>
        <p:sp>
          <p:nvSpPr>
            <p:cNvPr id="26" name="object 26"/>
            <p:cNvSpPr/>
            <p:nvPr/>
          </p:nvSpPr>
          <p:spPr>
            <a:xfrm>
              <a:off x="12900623" y="4728139"/>
              <a:ext cx="2759710" cy="329565"/>
            </a:xfrm>
            <a:custGeom>
              <a:avLst/>
              <a:gdLst/>
              <a:ahLst/>
              <a:cxnLst/>
              <a:rect l="l" t="t" r="r" b="b"/>
              <a:pathLst>
                <a:path w="2759709" h="329564">
                  <a:moveTo>
                    <a:pt x="2759357" y="329250"/>
                  </a:moveTo>
                  <a:lnTo>
                    <a:pt x="0" y="329250"/>
                  </a:lnTo>
                  <a:lnTo>
                    <a:pt x="179806" y="71793"/>
                  </a:lnTo>
                  <a:lnTo>
                    <a:pt x="210604" y="43841"/>
                  </a:lnTo>
                  <a:lnTo>
                    <a:pt x="257301" y="21022"/>
                  </a:lnTo>
                  <a:lnTo>
                    <a:pt x="313669" y="5639"/>
                  </a:lnTo>
                  <a:lnTo>
                    <a:pt x="373478" y="0"/>
                  </a:lnTo>
                  <a:lnTo>
                    <a:pt x="2385879" y="0"/>
                  </a:lnTo>
                  <a:lnTo>
                    <a:pt x="2445687" y="5639"/>
                  </a:lnTo>
                  <a:lnTo>
                    <a:pt x="2502055" y="21022"/>
                  </a:lnTo>
                  <a:lnTo>
                    <a:pt x="2548752" y="43841"/>
                  </a:lnTo>
                  <a:lnTo>
                    <a:pt x="2579550" y="71793"/>
                  </a:lnTo>
                  <a:lnTo>
                    <a:pt x="2759357" y="329250"/>
                  </a:lnTo>
                  <a:close/>
                </a:path>
              </a:pathLst>
            </a:custGeom>
            <a:solidFill>
              <a:srgbClr val="182B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2901996" y="5057389"/>
              <a:ext cx="2757170" cy="114935"/>
            </a:xfrm>
            <a:custGeom>
              <a:avLst/>
              <a:gdLst/>
              <a:ahLst/>
              <a:cxnLst/>
              <a:rect l="l" t="t" r="r" b="b"/>
              <a:pathLst>
                <a:path w="2757169" h="114935">
                  <a:moveTo>
                    <a:pt x="2639865" y="114641"/>
                  </a:moveTo>
                  <a:lnTo>
                    <a:pt x="116745" y="114641"/>
                  </a:lnTo>
                  <a:lnTo>
                    <a:pt x="64953" y="105929"/>
                  </a:lnTo>
                  <a:lnTo>
                    <a:pt x="26649" y="81856"/>
                  </a:lnTo>
                  <a:lnTo>
                    <a:pt x="4207" y="45515"/>
                  </a:lnTo>
                  <a:lnTo>
                    <a:pt x="0" y="0"/>
                  </a:lnTo>
                  <a:lnTo>
                    <a:pt x="2756577" y="0"/>
                  </a:lnTo>
                  <a:lnTo>
                    <a:pt x="2752389" y="45515"/>
                  </a:lnTo>
                  <a:lnTo>
                    <a:pt x="2729957" y="81856"/>
                  </a:lnTo>
                  <a:lnTo>
                    <a:pt x="2691656" y="105929"/>
                  </a:lnTo>
                  <a:lnTo>
                    <a:pt x="2639865" y="114641"/>
                  </a:lnTo>
                  <a:close/>
                </a:path>
              </a:pathLst>
            </a:custGeom>
            <a:solidFill>
              <a:srgbClr val="BAB9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2901996" y="5057389"/>
              <a:ext cx="2726690" cy="114935"/>
            </a:xfrm>
            <a:custGeom>
              <a:avLst/>
              <a:gdLst/>
              <a:ahLst/>
              <a:cxnLst/>
              <a:rect l="l" t="t" r="r" b="b"/>
              <a:pathLst>
                <a:path w="2726690" h="114935">
                  <a:moveTo>
                    <a:pt x="2639865" y="114641"/>
                  </a:moveTo>
                  <a:lnTo>
                    <a:pt x="116745" y="114641"/>
                  </a:lnTo>
                  <a:lnTo>
                    <a:pt x="64953" y="105929"/>
                  </a:lnTo>
                  <a:lnTo>
                    <a:pt x="26649" y="81856"/>
                  </a:lnTo>
                  <a:lnTo>
                    <a:pt x="4207" y="45515"/>
                  </a:lnTo>
                  <a:lnTo>
                    <a:pt x="0" y="0"/>
                  </a:lnTo>
                  <a:lnTo>
                    <a:pt x="2412" y="13588"/>
                  </a:lnTo>
                  <a:lnTo>
                    <a:pt x="19901" y="43484"/>
                  </a:lnTo>
                  <a:lnTo>
                    <a:pt x="67845" y="73380"/>
                  </a:lnTo>
                  <a:lnTo>
                    <a:pt x="161621" y="86969"/>
                  </a:lnTo>
                  <a:lnTo>
                    <a:pt x="2726503" y="83920"/>
                  </a:lnTo>
                  <a:lnTo>
                    <a:pt x="2709618" y="96762"/>
                  </a:lnTo>
                  <a:lnTo>
                    <a:pt x="2689426" y="106429"/>
                  </a:lnTo>
                  <a:lnTo>
                    <a:pt x="2666113" y="112521"/>
                  </a:lnTo>
                  <a:lnTo>
                    <a:pt x="2639865" y="114641"/>
                  </a:lnTo>
                  <a:close/>
                </a:path>
              </a:pathLst>
            </a:custGeom>
            <a:solidFill>
              <a:srgbClr val="78777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3134549" y="3194014"/>
              <a:ext cx="2291715" cy="1513840"/>
            </a:xfrm>
            <a:custGeom>
              <a:avLst/>
              <a:gdLst/>
              <a:ahLst/>
              <a:cxnLst/>
              <a:rect l="l" t="t" r="r" b="b"/>
              <a:pathLst>
                <a:path w="2291715" h="1513839">
                  <a:moveTo>
                    <a:pt x="2147967" y="1513822"/>
                  </a:moveTo>
                  <a:lnTo>
                    <a:pt x="143537" y="1513822"/>
                  </a:lnTo>
                  <a:lnTo>
                    <a:pt x="98169" y="1506502"/>
                  </a:lnTo>
                  <a:lnTo>
                    <a:pt x="58767" y="1486117"/>
                  </a:lnTo>
                  <a:lnTo>
                    <a:pt x="27695" y="1455034"/>
                  </a:lnTo>
                  <a:lnTo>
                    <a:pt x="7317" y="1415619"/>
                  </a:lnTo>
                  <a:lnTo>
                    <a:pt x="0" y="1370235"/>
                  </a:lnTo>
                  <a:lnTo>
                    <a:pt x="0" y="143586"/>
                  </a:lnTo>
                  <a:lnTo>
                    <a:pt x="7317" y="98190"/>
                  </a:lnTo>
                  <a:lnTo>
                    <a:pt x="27695" y="58773"/>
                  </a:lnTo>
                  <a:lnTo>
                    <a:pt x="58767" y="27695"/>
                  </a:lnTo>
                  <a:lnTo>
                    <a:pt x="98169" y="7317"/>
                  </a:lnTo>
                  <a:lnTo>
                    <a:pt x="143537" y="0"/>
                  </a:lnTo>
                  <a:lnTo>
                    <a:pt x="2147967" y="0"/>
                  </a:lnTo>
                  <a:lnTo>
                    <a:pt x="2193335" y="7317"/>
                  </a:lnTo>
                  <a:lnTo>
                    <a:pt x="2232737" y="27695"/>
                  </a:lnTo>
                  <a:lnTo>
                    <a:pt x="2263809" y="58773"/>
                  </a:lnTo>
                  <a:lnTo>
                    <a:pt x="2284186" y="98190"/>
                  </a:lnTo>
                  <a:lnTo>
                    <a:pt x="2291504" y="143586"/>
                  </a:lnTo>
                  <a:lnTo>
                    <a:pt x="2291504" y="1370235"/>
                  </a:lnTo>
                  <a:lnTo>
                    <a:pt x="2284186" y="1415619"/>
                  </a:lnTo>
                  <a:lnTo>
                    <a:pt x="2263809" y="1455034"/>
                  </a:lnTo>
                  <a:lnTo>
                    <a:pt x="2232737" y="1486117"/>
                  </a:lnTo>
                  <a:lnTo>
                    <a:pt x="2193335" y="1506502"/>
                  </a:lnTo>
                  <a:lnTo>
                    <a:pt x="2147967" y="1513822"/>
                  </a:lnTo>
                  <a:close/>
                </a:path>
              </a:pathLst>
            </a:custGeom>
            <a:solidFill>
              <a:srgbClr val="182B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3134549" y="3194014"/>
              <a:ext cx="2263140" cy="1489710"/>
            </a:xfrm>
            <a:custGeom>
              <a:avLst/>
              <a:gdLst/>
              <a:ahLst/>
              <a:cxnLst/>
              <a:rect l="l" t="t" r="r" b="b"/>
              <a:pathLst>
                <a:path w="2263140" h="1489710">
                  <a:moveTo>
                    <a:pt x="63396" y="1489366"/>
                  </a:moveTo>
                  <a:lnTo>
                    <a:pt x="37355" y="1466846"/>
                  </a:lnTo>
                  <a:lnTo>
                    <a:pt x="17356" y="1438733"/>
                  </a:lnTo>
                  <a:lnTo>
                    <a:pt x="4527" y="1406154"/>
                  </a:lnTo>
                  <a:lnTo>
                    <a:pt x="0" y="1370235"/>
                  </a:lnTo>
                  <a:lnTo>
                    <a:pt x="0" y="143586"/>
                  </a:lnTo>
                  <a:lnTo>
                    <a:pt x="7317" y="98190"/>
                  </a:lnTo>
                  <a:lnTo>
                    <a:pt x="27695" y="58773"/>
                  </a:lnTo>
                  <a:lnTo>
                    <a:pt x="58767" y="27695"/>
                  </a:lnTo>
                  <a:lnTo>
                    <a:pt x="98169" y="7317"/>
                  </a:lnTo>
                  <a:lnTo>
                    <a:pt x="143537" y="0"/>
                  </a:lnTo>
                  <a:lnTo>
                    <a:pt x="2147967" y="0"/>
                  </a:lnTo>
                  <a:lnTo>
                    <a:pt x="2182076" y="4144"/>
                  </a:lnTo>
                  <a:lnTo>
                    <a:pt x="2213172" y="15892"/>
                  </a:lnTo>
                  <a:lnTo>
                    <a:pt x="2240349" y="34216"/>
                  </a:lnTo>
                  <a:lnTo>
                    <a:pt x="2262703" y="58091"/>
                  </a:lnTo>
                  <a:lnTo>
                    <a:pt x="2244671" y="47735"/>
                  </a:lnTo>
                  <a:lnTo>
                    <a:pt x="2225140" y="40042"/>
                  </a:lnTo>
                  <a:lnTo>
                    <a:pt x="2204348" y="35251"/>
                  </a:lnTo>
                  <a:lnTo>
                    <a:pt x="2182529" y="33601"/>
                  </a:lnTo>
                  <a:lnTo>
                    <a:pt x="178098" y="33601"/>
                  </a:lnTo>
                  <a:lnTo>
                    <a:pt x="132714" y="40922"/>
                  </a:lnTo>
                  <a:lnTo>
                    <a:pt x="93302" y="61306"/>
                  </a:lnTo>
                  <a:lnTo>
                    <a:pt x="62225" y="92389"/>
                  </a:lnTo>
                  <a:lnTo>
                    <a:pt x="41846" y="131805"/>
                  </a:lnTo>
                  <a:lnTo>
                    <a:pt x="34527" y="177188"/>
                  </a:lnTo>
                  <a:lnTo>
                    <a:pt x="34527" y="1403837"/>
                  </a:lnTo>
                  <a:lnTo>
                    <a:pt x="36523" y="1427415"/>
                  </a:lnTo>
                  <a:lnTo>
                    <a:pt x="42255" y="1449692"/>
                  </a:lnTo>
                  <a:lnTo>
                    <a:pt x="51340" y="1470424"/>
                  </a:lnTo>
                  <a:lnTo>
                    <a:pt x="63396" y="1489366"/>
                  </a:lnTo>
                  <a:close/>
                </a:path>
              </a:pathLst>
            </a:custGeom>
            <a:solidFill>
              <a:srgbClr val="0D18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3229727" y="3362827"/>
              <a:ext cx="2101215" cy="1201420"/>
            </a:xfrm>
            <a:custGeom>
              <a:avLst/>
              <a:gdLst/>
              <a:ahLst/>
              <a:cxnLst/>
              <a:rect l="l" t="t" r="r" b="b"/>
              <a:pathLst>
                <a:path w="2101215" h="1201420">
                  <a:moveTo>
                    <a:pt x="2101115" y="1201054"/>
                  </a:moveTo>
                  <a:lnTo>
                    <a:pt x="0" y="1201054"/>
                  </a:lnTo>
                  <a:lnTo>
                    <a:pt x="0" y="0"/>
                  </a:lnTo>
                  <a:lnTo>
                    <a:pt x="2101115" y="0"/>
                  </a:lnTo>
                  <a:lnTo>
                    <a:pt x="2101115" y="1201054"/>
                  </a:lnTo>
                  <a:close/>
                </a:path>
              </a:pathLst>
            </a:custGeom>
            <a:solidFill>
              <a:srgbClr val="5CC8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3252400" y="3382292"/>
              <a:ext cx="2056130" cy="979169"/>
            </a:xfrm>
            <a:custGeom>
              <a:avLst/>
              <a:gdLst/>
              <a:ahLst/>
              <a:cxnLst/>
              <a:rect l="l" t="t" r="r" b="b"/>
              <a:pathLst>
                <a:path w="2056130" h="979170">
                  <a:moveTo>
                    <a:pt x="0" y="979007"/>
                  </a:moveTo>
                  <a:lnTo>
                    <a:pt x="0" y="0"/>
                  </a:lnTo>
                  <a:lnTo>
                    <a:pt x="2055770" y="0"/>
                  </a:lnTo>
                  <a:lnTo>
                    <a:pt x="2055770" y="591900"/>
                  </a:lnTo>
                  <a:lnTo>
                    <a:pt x="2004985" y="591014"/>
                  </a:lnTo>
                  <a:lnTo>
                    <a:pt x="1954203" y="590518"/>
                  </a:lnTo>
                  <a:lnTo>
                    <a:pt x="1903427" y="590422"/>
                  </a:lnTo>
                  <a:lnTo>
                    <a:pt x="1852660" y="590739"/>
                  </a:lnTo>
                  <a:lnTo>
                    <a:pt x="1801906" y="591481"/>
                  </a:lnTo>
                  <a:lnTo>
                    <a:pt x="1751169" y="592658"/>
                  </a:lnTo>
                  <a:lnTo>
                    <a:pt x="1700452" y="594282"/>
                  </a:lnTo>
                  <a:lnTo>
                    <a:pt x="1649758" y="596366"/>
                  </a:lnTo>
                  <a:lnTo>
                    <a:pt x="1599091" y="598920"/>
                  </a:lnTo>
                  <a:lnTo>
                    <a:pt x="1548454" y="601957"/>
                  </a:lnTo>
                  <a:lnTo>
                    <a:pt x="1497851" y="605487"/>
                  </a:lnTo>
                  <a:lnTo>
                    <a:pt x="1447286" y="609522"/>
                  </a:lnTo>
                  <a:lnTo>
                    <a:pt x="1396761" y="614074"/>
                  </a:lnTo>
                  <a:lnTo>
                    <a:pt x="1346280" y="619155"/>
                  </a:lnTo>
                  <a:lnTo>
                    <a:pt x="1295847" y="624776"/>
                  </a:lnTo>
                  <a:lnTo>
                    <a:pt x="1245465" y="630949"/>
                  </a:lnTo>
                  <a:lnTo>
                    <a:pt x="1195138" y="637685"/>
                  </a:lnTo>
                  <a:lnTo>
                    <a:pt x="1144869" y="644996"/>
                  </a:lnTo>
                  <a:lnTo>
                    <a:pt x="1094661" y="652893"/>
                  </a:lnTo>
                  <a:lnTo>
                    <a:pt x="1044519" y="661389"/>
                  </a:lnTo>
                  <a:lnTo>
                    <a:pt x="994445" y="670494"/>
                  </a:lnTo>
                  <a:lnTo>
                    <a:pt x="944138" y="680208"/>
                  </a:lnTo>
                  <a:lnTo>
                    <a:pt x="893929" y="690415"/>
                  </a:lnTo>
                  <a:lnTo>
                    <a:pt x="843829" y="701129"/>
                  </a:lnTo>
                  <a:lnTo>
                    <a:pt x="793847" y="712364"/>
                  </a:lnTo>
                  <a:lnTo>
                    <a:pt x="743993" y="724131"/>
                  </a:lnTo>
                  <a:lnTo>
                    <a:pt x="694278" y="736445"/>
                  </a:lnTo>
                  <a:lnTo>
                    <a:pt x="644711" y="749319"/>
                  </a:lnTo>
                  <a:lnTo>
                    <a:pt x="595303" y="762766"/>
                  </a:lnTo>
                  <a:lnTo>
                    <a:pt x="546063" y="776799"/>
                  </a:lnTo>
                  <a:lnTo>
                    <a:pt x="497002" y="791430"/>
                  </a:lnTo>
                  <a:lnTo>
                    <a:pt x="448129" y="806675"/>
                  </a:lnTo>
                  <a:lnTo>
                    <a:pt x="399454" y="822544"/>
                  </a:lnTo>
                  <a:lnTo>
                    <a:pt x="350988" y="839053"/>
                  </a:lnTo>
                  <a:lnTo>
                    <a:pt x="302741" y="856213"/>
                  </a:lnTo>
                  <a:lnTo>
                    <a:pt x="254722" y="874038"/>
                  </a:lnTo>
                  <a:lnTo>
                    <a:pt x="206942" y="892542"/>
                  </a:lnTo>
                  <a:lnTo>
                    <a:pt x="159411" y="911737"/>
                  </a:lnTo>
                  <a:lnTo>
                    <a:pt x="81099" y="944128"/>
                  </a:lnTo>
                  <a:lnTo>
                    <a:pt x="40764" y="961208"/>
                  </a:lnTo>
                  <a:lnTo>
                    <a:pt x="0" y="979007"/>
                  </a:lnTo>
                  <a:close/>
                </a:path>
              </a:pathLst>
            </a:custGeom>
            <a:solidFill>
              <a:srgbClr val="4BA5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035520" y="4675944"/>
              <a:ext cx="2495457" cy="352500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245740" y="3260648"/>
              <a:ext cx="69122" cy="69146"/>
            </a:xfrm>
            <a:prstGeom prst="rect">
              <a:avLst/>
            </a:prstGeom>
          </p:spPr>
        </p:pic>
      </p:grpSp>
      <p:grpSp>
        <p:nvGrpSpPr>
          <p:cNvPr id="35" name="object 35"/>
          <p:cNvGrpSpPr/>
          <p:nvPr/>
        </p:nvGrpSpPr>
        <p:grpSpPr>
          <a:xfrm>
            <a:off x="12786412" y="489691"/>
            <a:ext cx="2759710" cy="1978025"/>
            <a:chOff x="12786412" y="489691"/>
            <a:chExt cx="2759710" cy="1978025"/>
          </a:xfrm>
        </p:grpSpPr>
        <p:sp>
          <p:nvSpPr>
            <p:cNvPr id="36" name="object 36"/>
            <p:cNvSpPr/>
            <p:nvPr/>
          </p:nvSpPr>
          <p:spPr>
            <a:xfrm>
              <a:off x="12786412" y="2023816"/>
              <a:ext cx="2759710" cy="329565"/>
            </a:xfrm>
            <a:custGeom>
              <a:avLst/>
              <a:gdLst/>
              <a:ahLst/>
              <a:cxnLst/>
              <a:rect l="l" t="t" r="r" b="b"/>
              <a:pathLst>
                <a:path w="2759709" h="329564">
                  <a:moveTo>
                    <a:pt x="2759357" y="329250"/>
                  </a:moveTo>
                  <a:lnTo>
                    <a:pt x="0" y="329250"/>
                  </a:lnTo>
                  <a:lnTo>
                    <a:pt x="179806" y="71793"/>
                  </a:lnTo>
                  <a:lnTo>
                    <a:pt x="210604" y="43841"/>
                  </a:lnTo>
                  <a:lnTo>
                    <a:pt x="257301" y="21022"/>
                  </a:lnTo>
                  <a:lnTo>
                    <a:pt x="313669" y="5639"/>
                  </a:lnTo>
                  <a:lnTo>
                    <a:pt x="373478" y="0"/>
                  </a:lnTo>
                  <a:lnTo>
                    <a:pt x="2385879" y="0"/>
                  </a:lnTo>
                  <a:lnTo>
                    <a:pt x="2445687" y="5639"/>
                  </a:lnTo>
                  <a:lnTo>
                    <a:pt x="2502055" y="21022"/>
                  </a:lnTo>
                  <a:lnTo>
                    <a:pt x="2548752" y="43841"/>
                  </a:lnTo>
                  <a:lnTo>
                    <a:pt x="2579550" y="71793"/>
                  </a:lnTo>
                  <a:lnTo>
                    <a:pt x="2759357" y="329250"/>
                  </a:lnTo>
                  <a:close/>
                </a:path>
              </a:pathLst>
            </a:custGeom>
            <a:solidFill>
              <a:srgbClr val="182B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2787785" y="2353066"/>
              <a:ext cx="2757170" cy="114935"/>
            </a:xfrm>
            <a:custGeom>
              <a:avLst/>
              <a:gdLst/>
              <a:ahLst/>
              <a:cxnLst/>
              <a:rect l="l" t="t" r="r" b="b"/>
              <a:pathLst>
                <a:path w="2757169" h="114935">
                  <a:moveTo>
                    <a:pt x="2639865" y="114641"/>
                  </a:moveTo>
                  <a:lnTo>
                    <a:pt x="116745" y="114641"/>
                  </a:lnTo>
                  <a:lnTo>
                    <a:pt x="64953" y="105929"/>
                  </a:lnTo>
                  <a:lnTo>
                    <a:pt x="26649" y="81856"/>
                  </a:lnTo>
                  <a:lnTo>
                    <a:pt x="4207" y="45515"/>
                  </a:lnTo>
                  <a:lnTo>
                    <a:pt x="0" y="0"/>
                  </a:lnTo>
                  <a:lnTo>
                    <a:pt x="2756577" y="0"/>
                  </a:lnTo>
                  <a:lnTo>
                    <a:pt x="2752389" y="45515"/>
                  </a:lnTo>
                  <a:lnTo>
                    <a:pt x="2729957" y="81856"/>
                  </a:lnTo>
                  <a:lnTo>
                    <a:pt x="2691656" y="105929"/>
                  </a:lnTo>
                  <a:lnTo>
                    <a:pt x="2639865" y="114641"/>
                  </a:lnTo>
                  <a:close/>
                </a:path>
              </a:pathLst>
            </a:custGeom>
            <a:solidFill>
              <a:srgbClr val="BAB9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12787785" y="2353066"/>
              <a:ext cx="2726690" cy="114935"/>
            </a:xfrm>
            <a:custGeom>
              <a:avLst/>
              <a:gdLst/>
              <a:ahLst/>
              <a:cxnLst/>
              <a:rect l="l" t="t" r="r" b="b"/>
              <a:pathLst>
                <a:path w="2726690" h="114935">
                  <a:moveTo>
                    <a:pt x="2639865" y="114641"/>
                  </a:moveTo>
                  <a:lnTo>
                    <a:pt x="116745" y="114641"/>
                  </a:lnTo>
                  <a:lnTo>
                    <a:pt x="64953" y="105929"/>
                  </a:lnTo>
                  <a:lnTo>
                    <a:pt x="26649" y="81856"/>
                  </a:lnTo>
                  <a:lnTo>
                    <a:pt x="4207" y="45515"/>
                  </a:lnTo>
                  <a:lnTo>
                    <a:pt x="0" y="0"/>
                  </a:lnTo>
                  <a:lnTo>
                    <a:pt x="2412" y="13588"/>
                  </a:lnTo>
                  <a:lnTo>
                    <a:pt x="19901" y="43484"/>
                  </a:lnTo>
                  <a:lnTo>
                    <a:pt x="67845" y="73380"/>
                  </a:lnTo>
                  <a:lnTo>
                    <a:pt x="161621" y="86969"/>
                  </a:lnTo>
                  <a:lnTo>
                    <a:pt x="2726503" y="83920"/>
                  </a:lnTo>
                  <a:lnTo>
                    <a:pt x="2709618" y="96762"/>
                  </a:lnTo>
                  <a:lnTo>
                    <a:pt x="2689426" y="106429"/>
                  </a:lnTo>
                  <a:lnTo>
                    <a:pt x="2666113" y="112521"/>
                  </a:lnTo>
                  <a:lnTo>
                    <a:pt x="2639865" y="114641"/>
                  </a:lnTo>
                  <a:close/>
                </a:path>
              </a:pathLst>
            </a:custGeom>
            <a:solidFill>
              <a:srgbClr val="78777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13020338" y="489691"/>
              <a:ext cx="2291715" cy="1513840"/>
            </a:xfrm>
            <a:custGeom>
              <a:avLst/>
              <a:gdLst/>
              <a:ahLst/>
              <a:cxnLst/>
              <a:rect l="l" t="t" r="r" b="b"/>
              <a:pathLst>
                <a:path w="2291715" h="1513839">
                  <a:moveTo>
                    <a:pt x="2147967" y="1513822"/>
                  </a:moveTo>
                  <a:lnTo>
                    <a:pt x="143537" y="1513822"/>
                  </a:lnTo>
                  <a:lnTo>
                    <a:pt x="98169" y="1506502"/>
                  </a:lnTo>
                  <a:lnTo>
                    <a:pt x="58767" y="1486117"/>
                  </a:lnTo>
                  <a:lnTo>
                    <a:pt x="27695" y="1455034"/>
                  </a:lnTo>
                  <a:lnTo>
                    <a:pt x="7317" y="1415619"/>
                  </a:lnTo>
                  <a:lnTo>
                    <a:pt x="0" y="1370235"/>
                  </a:lnTo>
                  <a:lnTo>
                    <a:pt x="0" y="143586"/>
                  </a:lnTo>
                  <a:lnTo>
                    <a:pt x="7317" y="98190"/>
                  </a:lnTo>
                  <a:lnTo>
                    <a:pt x="27695" y="58773"/>
                  </a:lnTo>
                  <a:lnTo>
                    <a:pt x="58767" y="27695"/>
                  </a:lnTo>
                  <a:lnTo>
                    <a:pt x="98169" y="7317"/>
                  </a:lnTo>
                  <a:lnTo>
                    <a:pt x="143537" y="0"/>
                  </a:lnTo>
                  <a:lnTo>
                    <a:pt x="2147967" y="0"/>
                  </a:lnTo>
                  <a:lnTo>
                    <a:pt x="2193335" y="7317"/>
                  </a:lnTo>
                  <a:lnTo>
                    <a:pt x="2232737" y="27695"/>
                  </a:lnTo>
                  <a:lnTo>
                    <a:pt x="2263809" y="58773"/>
                  </a:lnTo>
                  <a:lnTo>
                    <a:pt x="2284186" y="98190"/>
                  </a:lnTo>
                  <a:lnTo>
                    <a:pt x="2291504" y="143586"/>
                  </a:lnTo>
                  <a:lnTo>
                    <a:pt x="2291504" y="1370235"/>
                  </a:lnTo>
                  <a:lnTo>
                    <a:pt x="2284186" y="1415619"/>
                  </a:lnTo>
                  <a:lnTo>
                    <a:pt x="2263809" y="1455034"/>
                  </a:lnTo>
                  <a:lnTo>
                    <a:pt x="2232737" y="1486117"/>
                  </a:lnTo>
                  <a:lnTo>
                    <a:pt x="2193335" y="1506502"/>
                  </a:lnTo>
                  <a:lnTo>
                    <a:pt x="2147967" y="1513822"/>
                  </a:lnTo>
                  <a:close/>
                </a:path>
              </a:pathLst>
            </a:custGeom>
            <a:solidFill>
              <a:srgbClr val="182B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13020338" y="489691"/>
              <a:ext cx="2263140" cy="1489710"/>
            </a:xfrm>
            <a:custGeom>
              <a:avLst/>
              <a:gdLst/>
              <a:ahLst/>
              <a:cxnLst/>
              <a:rect l="l" t="t" r="r" b="b"/>
              <a:pathLst>
                <a:path w="2263140" h="1489710">
                  <a:moveTo>
                    <a:pt x="63396" y="1489366"/>
                  </a:moveTo>
                  <a:lnTo>
                    <a:pt x="37355" y="1466846"/>
                  </a:lnTo>
                  <a:lnTo>
                    <a:pt x="17356" y="1438733"/>
                  </a:lnTo>
                  <a:lnTo>
                    <a:pt x="4527" y="1406154"/>
                  </a:lnTo>
                  <a:lnTo>
                    <a:pt x="0" y="1370235"/>
                  </a:lnTo>
                  <a:lnTo>
                    <a:pt x="0" y="143586"/>
                  </a:lnTo>
                  <a:lnTo>
                    <a:pt x="7317" y="98190"/>
                  </a:lnTo>
                  <a:lnTo>
                    <a:pt x="27695" y="58773"/>
                  </a:lnTo>
                  <a:lnTo>
                    <a:pt x="58767" y="27695"/>
                  </a:lnTo>
                  <a:lnTo>
                    <a:pt x="98169" y="7317"/>
                  </a:lnTo>
                  <a:lnTo>
                    <a:pt x="143537" y="0"/>
                  </a:lnTo>
                  <a:lnTo>
                    <a:pt x="2147967" y="0"/>
                  </a:lnTo>
                  <a:lnTo>
                    <a:pt x="2182076" y="4144"/>
                  </a:lnTo>
                  <a:lnTo>
                    <a:pt x="2213172" y="15892"/>
                  </a:lnTo>
                  <a:lnTo>
                    <a:pt x="2240349" y="34216"/>
                  </a:lnTo>
                  <a:lnTo>
                    <a:pt x="2262703" y="58091"/>
                  </a:lnTo>
                  <a:lnTo>
                    <a:pt x="2244671" y="47735"/>
                  </a:lnTo>
                  <a:lnTo>
                    <a:pt x="2225140" y="40042"/>
                  </a:lnTo>
                  <a:lnTo>
                    <a:pt x="2204348" y="35251"/>
                  </a:lnTo>
                  <a:lnTo>
                    <a:pt x="2182529" y="33601"/>
                  </a:lnTo>
                  <a:lnTo>
                    <a:pt x="178098" y="33601"/>
                  </a:lnTo>
                  <a:lnTo>
                    <a:pt x="132714" y="40922"/>
                  </a:lnTo>
                  <a:lnTo>
                    <a:pt x="93302" y="61306"/>
                  </a:lnTo>
                  <a:lnTo>
                    <a:pt x="62225" y="92389"/>
                  </a:lnTo>
                  <a:lnTo>
                    <a:pt x="41846" y="131805"/>
                  </a:lnTo>
                  <a:lnTo>
                    <a:pt x="34527" y="177188"/>
                  </a:lnTo>
                  <a:lnTo>
                    <a:pt x="34527" y="1403837"/>
                  </a:lnTo>
                  <a:lnTo>
                    <a:pt x="36523" y="1427415"/>
                  </a:lnTo>
                  <a:lnTo>
                    <a:pt x="42255" y="1449692"/>
                  </a:lnTo>
                  <a:lnTo>
                    <a:pt x="51340" y="1470424"/>
                  </a:lnTo>
                  <a:lnTo>
                    <a:pt x="63396" y="1489366"/>
                  </a:lnTo>
                  <a:close/>
                </a:path>
              </a:pathLst>
            </a:custGeom>
            <a:solidFill>
              <a:srgbClr val="0D18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13115516" y="658504"/>
              <a:ext cx="2101215" cy="1201420"/>
            </a:xfrm>
            <a:custGeom>
              <a:avLst/>
              <a:gdLst/>
              <a:ahLst/>
              <a:cxnLst/>
              <a:rect l="l" t="t" r="r" b="b"/>
              <a:pathLst>
                <a:path w="2101215" h="1201420">
                  <a:moveTo>
                    <a:pt x="2101115" y="1201054"/>
                  </a:moveTo>
                  <a:lnTo>
                    <a:pt x="0" y="1201054"/>
                  </a:lnTo>
                  <a:lnTo>
                    <a:pt x="0" y="0"/>
                  </a:lnTo>
                  <a:lnTo>
                    <a:pt x="2101115" y="0"/>
                  </a:lnTo>
                  <a:lnTo>
                    <a:pt x="2101115" y="1201054"/>
                  </a:lnTo>
                  <a:close/>
                </a:path>
              </a:pathLst>
            </a:custGeom>
            <a:solidFill>
              <a:srgbClr val="5CC8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13138189" y="677969"/>
              <a:ext cx="2056130" cy="979169"/>
            </a:xfrm>
            <a:custGeom>
              <a:avLst/>
              <a:gdLst/>
              <a:ahLst/>
              <a:cxnLst/>
              <a:rect l="l" t="t" r="r" b="b"/>
              <a:pathLst>
                <a:path w="2056130" h="979169">
                  <a:moveTo>
                    <a:pt x="0" y="979007"/>
                  </a:moveTo>
                  <a:lnTo>
                    <a:pt x="0" y="0"/>
                  </a:lnTo>
                  <a:lnTo>
                    <a:pt x="2055770" y="0"/>
                  </a:lnTo>
                  <a:lnTo>
                    <a:pt x="2055770" y="591900"/>
                  </a:lnTo>
                  <a:lnTo>
                    <a:pt x="2004985" y="591014"/>
                  </a:lnTo>
                  <a:lnTo>
                    <a:pt x="1954203" y="590518"/>
                  </a:lnTo>
                  <a:lnTo>
                    <a:pt x="1903427" y="590422"/>
                  </a:lnTo>
                  <a:lnTo>
                    <a:pt x="1852660" y="590739"/>
                  </a:lnTo>
                  <a:lnTo>
                    <a:pt x="1801906" y="591481"/>
                  </a:lnTo>
                  <a:lnTo>
                    <a:pt x="1751169" y="592658"/>
                  </a:lnTo>
                  <a:lnTo>
                    <a:pt x="1700452" y="594282"/>
                  </a:lnTo>
                  <a:lnTo>
                    <a:pt x="1649758" y="596366"/>
                  </a:lnTo>
                  <a:lnTo>
                    <a:pt x="1599091" y="598920"/>
                  </a:lnTo>
                  <a:lnTo>
                    <a:pt x="1548454" y="601957"/>
                  </a:lnTo>
                  <a:lnTo>
                    <a:pt x="1497851" y="605487"/>
                  </a:lnTo>
                  <a:lnTo>
                    <a:pt x="1447286" y="609522"/>
                  </a:lnTo>
                  <a:lnTo>
                    <a:pt x="1396761" y="614074"/>
                  </a:lnTo>
                  <a:lnTo>
                    <a:pt x="1346280" y="619155"/>
                  </a:lnTo>
                  <a:lnTo>
                    <a:pt x="1295847" y="624776"/>
                  </a:lnTo>
                  <a:lnTo>
                    <a:pt x="1245465" y="630949"/>
                  </a:lnTo>
                  <a:lnTo>
                    <a:pt x="1195138" y="637685"/>
                  </a:lnTo>
                  <a:lnTo>
                    <a:pt x="1144869" y="644996"/>
                  </a:lnTo>
                  <a:lnTo>
                    <a:pt x="1094661" y="652893"/>
                  </a:lnTo>
                  <a:lnTo>
                    <a:pt x="1044519" y="661389"/>
                  </a:lnTo>
                  <a:lnTo>
                    <a:pt x="994445" y="670494"/>
                  </a:lnTo>
                  <a:lnTo>
                    <a:pt x="944138" y="680208"/>
                  </a:lnTo>
                  <a:lnTo>
                    <a:pt x="893929" y="690415"/>
                  </a:lnTo>
                  <a:lnTo>
                    <a:pt x="843829" y="701129"/>
                  </a:lnTo>
                  <a:lnTo>
                    <a:pt x="793847" y="712364"/>
                  </a:lnTo>
                  <a:lnTo>
                    <a:pt x="743993" y="724131"/>
                  </a:lnTo>
                  <a:lnTo>
                    <a:pt x="694278" y="736445"/>
                  </a:lnTo>
                  <a:lnTo>
                    <a:pt x="644711" y="749319"/>
                  </a:lnTo>
                  <a:lnTo>
                    <a:pt x="595303" y="762766"/>
                  </a:lnTo>
                  <a:lnTo>
                    <a:pt x="546063" y="776799"/>
                  </a:lnTo>
                  <a:lnTo>
                    <a:pt x="497002" y="791430"/>
                  </a:lnTo>
                  <a:lnTo>
                    <a:pt x="448129" y="806675"/>
                  </a:lnTo>
                  <a:lnTo>
                    <a:pt x="399454" y="822544"/>
                  </a:lnTo>
                  <a:lnTo>
                    <a:pt x="350988" y="839053"/>
                  </a:lnTo>
                  <a:lnTo>
                    <a:pt x="302741" y="856213"/>
                  </a:lnTo>
                  <a:lnTo>
                    <a:pt x="254722" y="874038"/>
                  </a:lnTo>
                  <a:lnTo>
                    <a:pt x="206942" y="892542"/>
                  </a:lnTo>
                  <a:lnTo>
                    <a:pt x="159411" y="911737"/>
                  </a:lnTo>
                  <a:lnTo>
                    <a:pt x="81099" y="944128"/>
                  </a:lnTo>
                  <a:lnTo>
                    <a:pt x="40764" y="961208"/>
                  </a:lnTo>
                  <a:lnTo>
                    <a:pt x="0" y="979007"/>
                  </a:lnTo>
                  <a:close/>
                </a:path>
              </a:pathLst>
            </a:custGeom>
            <a:solidFill>
              <a:srgbClr val="4BA5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3" name="object 4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921309" y="1971621"/>
              <a:ext cx="2495457" cy="352500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131529" y="556325"/>
              <a:ext cx="69122" cy="69146"/>
            </a:xfrm>
            <a:prstGeom prst="rect">
              <a:avLst/>
            </a:prstGeom>
          </p:spPr>
        </p:pic>
      </p:grpSp>
      <p:grpSp>
        <p:nvGrpSpPr>
          <p:cNvPr id="45" name="object 45"/>
          <p:cNvGrpSpPr/>
          <p:nvPr/>
        </p:nvGrpSpPr>
        <p:grpSpPr>
          <a:xfrm>
            <a:off x="13860876" y="6503285"/>
            <a:ext cx="809625" cy="1081405"/>
            <a:chOff x="13860876" y="6503285"/>
            <a:chExt cx="809625" cy="1081405"/>
          </a:xfrm>
        </p:grpSpPr>
        <p:sp>
          <p:nvSpPr>
            <p:cNvPr id="46" name="object 46"/>
            <p:cNvSpPr/>
            <p:nvPr/>
          </p:nvSpPr>
          <p:spPr>
            <a:xfrm>
              <a:off x="13878457" y="6781438"/>
              <a:ext cx="774065" cy="785495"/>
            </a:xfrm>
            <a:custGeom>
              <a:avLst/>
              <a:gdLst/>
              <a:ahLst/>
              <a:cxnLst/>
              <a:rect l="l" t="t" r="r" b="b"/>
              <a:pathLst>
                <a:path w="774065" h="785495">
                  <a:moveTo>
                    <a:pt x="481731" y="785474"/>
                  </a:moveTo>
                  <a:lnTo>
                    <a:pt x="458463" y="783233"/>
                  </a:lnTo>
                  <a:lnTo>
                    <a:pt x="437338" y="776727"/>
                  </a:lnTo>
                  <a:lnTo>
                    <a:pt x="418190" y="766285"/>
                  </a:lnTo>
                  <a:lnTo>
                    <a:pt x="400856" y="752236"/>
                  </a:lnTo>
                  <a:lnTo>
                    <a:pt x="383522" y="766654"/>
                  </a:lnTo>
                  <a:lnTo>
                    <a:pt x="364375" y="777055"/>
                  </a:lnTo>
                  <a:lnTo>
                    <a:pt x="343250" y="783356"/>
                  </a:lnTo>
                  <a:lnTo>
                    <a:pt x="319982" y="785474"/>
                  </a:lnTo>
                  <a:lnTo>
                    <a:pt x="287973" y="781958"/>
                  </a:lnTo>
                  <a:lnTo>
                    <a:pt x="221268" y="755117"/>
                  </a:lnTo>
                  <a:lnTo>
                    <a:pt x="187848" y="732647"/>
                  </a:lnTo>
                  <a:lnTo>
                    <a:pt x="155235" y="704713"/>
                  </a:lnTo>
                  <a:lnTo>
                    <a:pt x="124067" y="671744"/>
                  </a:lnTo>
                  <a:lnTo>
                    <a:pt x="94982" y="634167"/>
                  </a:lnTo>
                  <a:lnTo>
                    <a:pt x="68621" y="592409"/>
                  </a:lnTo>
                  <a:lnTo>
                    <a:pt x="45620" y="546899"/>
                  </a:lnTo>
                  <a:lnTo>
                    <a:pt x="26619" y="498063"/>
                  </a:lnTo>
                  <a:lnTo>
                    <a:pt x="12256" y="446330"/>
                  </a:lnTo>
                  <a:lnTo>
                    <a:pt x="3170" y="392127"/>
                  </a:lnTo>
                  <a:lnTo>
                    <a:pt x="0" y="335882"/>
                  </a:lnTo>
                  <a:lnTo>
                    <a:pt x="3211" y="266325"/>
                  </a:lnTo>
                  <a:lnTo>
                    <a:pt x="12503" y="205895"/>
                  </a:lnTo>
                  <a:lnTo>
                    <a:pt x="27366" y="154167"/>
                  </a:lnTo>
                  <a:lnTo>
                    <a:pt x="47287" y="110715"/>
                  </a:lnTo>
                  <a:lnTo>
                    <a:pt x="71754" y="75114"/>
                  </a:lnTo>
                  <a:lnTo>
                    <a:pt x="100256" y="46939"/>
                  </a:lnTo>
                  <a:lnTo>
                    <a:pt x="132281" y="25765"/>
                  </a:lnTo>
                  <a:lnTo>
                    <a:pt x="204856" y="2721"/>
                  </a:lnTo>
                  <a:lnTo>
                    <a:pt x="244381" y="0"/>
                  </a:lnTo>
                  <a:lnTo>
                    <a:pt x="288115" y="3362"/>
                  </a:lnTo>
                  <a:lnTo>
                    <a:pt x="329212" y="13776"/>
                  </a:lnTo>
                  <a:lnTo>
                    <a:pt x="367012" y="31734"/>
                  </a:lnTo>
                  <a:lnTo>
                    <a:pt x="400856" y="57729"/>
                  </a:lnTo>
                  <a:lnTo>
                    <a:pt x="434700" y="31734"/>
                  </a:lnTo>
                  <a:lnTo>
                    <a:pt x="472500" y="13776"/>
                  </a:lnTo>
                  <a:lnTo>
                    <a:pt x="513597" y="3362"/>
                  </a:lnTo>
                  <a:lnTo>
                    <a:pt x="557331" y="0"/>
                  </a:lnTo>
                  <a:lnTo>
                    <a:pt x="608528" y="4576"/>
                  </a:lnTo>
                  <a:lnTo>
                    <a:pt x="655928" y="18977"/>
                  </a:lnTo>
                  <a:lnTo>
                    <a:pt x="698475" y="44210"/>
                  </a:lnTo>
                  <a:lnTo>
                    <a:pt x="735114" y="81283"/>
                  </a:lnTo>
                  <a:lnTo>
                    <a:pt x="764792" y="131203"/>
                  </a:lnTo>
                  <a:lnTo>
                    <a:pt x="722842" y="153421"/>
                  </a:lnTo>
                  <a:lnTo>
                    <a:pt x="687644" y="184455"/>
                  </a:lnTo>
                  <a:lnTo>
                    <a:pt x="660674" y="222836"/>
                  </a:lnTo>
                  <a:lnTo>
                    <a:pt x="643410" y="267096"/>
                  </a:lnTo>
                  <a:lnTo>
                    <a:pt x="637326" y="315764"/>
                  </a:lnTo>
                  <a:lnTo>
                    <a:pt x="643902" y="366384"/>
                  </a:lnTo>
                  <a:lnTo>
                    <a:pt x="662503" y="412134"/>
                  </a:lnTo>
                  <a:lnTo>
                    <a:pt x="691442" y="451292"/>
                  </a:lnTo>
                  <a:lnTo>
                    <a:pt x="729031" y="482137"/>
                  </a:lnTo>
                  <a:lnTo>
                    <a:pt x="773582" y="502948"/>
                  </a:lnTo>
                  <a:lnTo>
                    <a:pt x="751911" y="556177"/>
                  </a:lnTo>
                  <a:lnTo>
                    <a:pt x="725558" y="605274"/>
                  </a:lnTo>
                  <a:lnTo>
                    <a:pt x="695378" y="649670"/>
                  </a:lnTo>
                  <a:lnTo>
                    <a:pt x="662224" y="688796"/>
                  </a:lnTo>
                  <a:lnTo>
                    <a:pt x="626950" y="722083"/>
                  </a:lnTo>
                  <a:lnTo>
                    <a:pt x="590410" y="748964"/>
                  </a:lnTo>
                  <a:lnTo>
                    <a:pt x="553458" y="768868"/>
                  </a:lnTo>
                  <a:lnTo>
                    <a:pt x="516947" y="781228"/>
                  </a:lnTo>
                  <a:lnTo>
                    <a:pt x="481731" y="78547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13860876" y="6763944"/>
              <a:ext cx="809625" cy="821055"/>
            </a:xfrm>
            <a:custGeom>
              <a:avLst/>
              <a:gdLst/>
              <a:ahLst/>
              <a:cxnLst/>
              <a:rect l="l" t="t" r="r" b="b"/>
              <a:pathLst>
                <a:path w="809625" h="821054">
                  <a:moveTo>
                    <a:pt x="337563" y="820462"/>
                  </a:moveTo>
                  <a:lnTo>
                    <a:pt x="270979" y="807808"/>
                  </a:lnTo>
                  <a:lnTo>
                    <a:pt x="204134" y="771928"/>
                  </a:lnTo>
                  <a:lnTo>
                    <a:pt x="171810" y="746253"/>
                  </a:lnTo>
                  <a:lnTo>
                    <a:pt x="140856" y="715942"/>
                  </a:lnTo>
                  <a:lnTo>
                    <a:pt x="111751" y="681385"/>
                  </a:lnTo>
                  <a:lnTo>
                    <a:pt x="84975" y="642973"/>
                  </a:lnTo>
                  <a:lnTo>
                    <a:pt x="61004" y="601095"/>
                  </a:lnTo>
                  <a:lnTo>
                    <a:pt x="40319" y="556141"/>
                  </a:lnTo>
                  <a:lnTo>
                    <a:pt x="23397" y="508502"/>
                  </a:lnTo>
                  <a:lnTo>
                    <a:pt x="10718" y="458568"/>
                  </a:lnTo>
                  <a:lnTo>
                    <a:pt x="2759" y="406729"/>
                  </a:lnTo>
                  <a:lnTo>
                    <a:pt x="0" y="353376"/>
                  </a:lnTo>
                  <a:lnTo>
                    <a:pt x="3901" y="275748"/>
                  </a:lnTo>
                  <a:lnTo>
                    <a:pt x="14913" y="210155"/>
                  </a:lnTo>
                  <a:lnTo>
                    <a:pt x="31991" y="155617"/>
                  </a:lnTo>
                  <a:lnTo>
                    <a:pt x="54094" y="111158"/>
                  </a:lnTo>
                  <a:lnTo>
                    <a:pt x="80179" y="75800"/>
                  </a:lnTo>
                  <a:lnTo>
                    <a:pt x="109205" y="48564"/>
                  </a:lnTo>
                  <a:lnTo>
                    <a:pt x="171909" y="14549"/>
                  </a:lnTo>
                  <a:lnTo>
                    <a:pt x="233868" y="1290"/>
                  </a:lnTo>
                  <a:lnTo>
                    <a:pt x="261963" y="0"/>
                  </a:lnTo>
                  <a:lnTo>
                    <a:pt x="306809" y="3266"/>
                  </a:lnTo>
                  <a:lnTo>
                    <a:pt x="347782" y="13011"/>
                  </a:lnTo>
                  <a:lnTo>
                    <a:pt x="384964" y="29151"/>
                  </a:lnTo>
                  <a:lnTo>
                    <a:pt x="393664" y="34987"/>
                  </a:lnTo>
                  <a:lnTo>
                    <a:pt x="261963" y="34987"/>
                  </a:lnTo>
                  <a:lnTo>
                    <a:pt x="219905" y="38267"/>
                  </a:lnTo>
                  <a:lnTo>
                    <a:pt x="181692" y="48108"/>
                  </a:lnTo>
                  <a:lnTo>
                    <a:pt x="118330" y="87105"/>
                  </a:lnTo>
                  <a:lnTo>
                    <a:pt x="93181" y="116115"/>
                  </a:lnTo>
                  <a:lnTo>
                    <a:pt x="72492" y="151321"/>
                  </a:lnTo>
                  <a:lnTo>
                    <a:pt x="56239" y="192798"/>
                  </a:lnTo>
                  <a:lnTo>
                    <a:pt x="44572" y="240323"/>
                  </a:lnTo>
                  <a:lnTo>
                    <a:pt x="37525" y="293874"/>
                  </a:lnTo>
                  <a:lnTo>
                    <a:pt x="35162" y="353376"/>
                  </a:lnTo>
                  <a:lnTo>
                    <a:pt x="38846" y="413694"/>
                  </a:lnTo>
                  <a:lnTo>
                    <a:pt x="49321" y="471030"/>
                  </a:lnTo>
                  <a:lnTo>
                    <a:pt x="65724" y="524952"/>
                  </a:lnTo>
                  <a:lnTo>
                    <a:pt x="87190" y="575029"/>
                  </a:lnTo>
                  <a:lnTo>
                    <a:pt x="112857" y="620830"/>
                  </a:lnTo>
                  <a:lnTo>
                    <a:pt x="141860" y="661924"/>
                  </a:lnTo>
                  <a:lnTo>
                    <a:pt x="173335" y="697878"/>
                  </a:lnTo>
                  <a:lnTo>
                    <a:pt x="206419" y="728263"/>
                  </a:lnTo>
                  <a:lnTo>
                    <a:pt x="240247" y="752646"/>
                  </a:lnTo>
                  <a:lnTo>
                    <a:pt x="277887" y="771928"/>
                  </a:lnTo>
                  <a:lnTo>
                    <a:pt x="337563" y="785474"/>
                  </a:lnTo>
                  <a:lnTo>
                    <a:pt x="489791" y="785474"/>
                  </a:lnTo>
                  <a:lnTo>
                    <a:pt x="499312" y="786349"/>
                  </a:lnTo>
                  <a:lnTo>
                    <a:pt x="608220" y="786349"/>
                  </a:lnTo>
                  <a:lnTo>
                    <a:pt x="595257" y="793346"/>
                  </a:lnTo>
                  <a:lnTo>
                    <a:pt x="418438" y="793346"/>
                  </a:lnTo>
                  <a:lnTo>
                    <a:pt x="400485" y="805332"/>
                  </a:lnTo>
                  <a:lnTo>
                    <a:pt x="380967" y="813792"/>
                  </a:lnTo>
                  <a:lnTo>
                    <a:pt x="359966" y="818808"/>
                  </a:lnTo>
                  <a:lnTo>
                    <a:pt x="337563" y="820462"/>
                  </a:lnTo>
                  <a:close/>
                </a:path>
                <a:path w="809625" h="821054">
                  <a:moveTo>
                    <a:pt x="487329" y="51606"/>
                  </a:moveTo>
                  <a:lnTo>
                    <a:pt x="418438" y="51606"/>
                  </a:lnTo>
                  <a:lnTo>
                    <a:pt x="451911" y="29151"/>
                  </a:lnTo>
                  <a:lnTo>
                    <a:pt x="489093" y="13011"/>
                  </a:lnTo>
                  <a:lnTo>
                    <a:pt x="530066" y="3266"/>
                  </a:lnTo>
                  <a:lnTo>
                    <a:pt x="574912" y="0"/>
                  </a:lnTo>
                  <a:lnTo>
                    <a:pt x="624539" y="4057"/>
                  </a:lnTo>
                  <a:lnTo>
                    <a:pt x="669527" y="16133"/>
                  </a:lnTo>
                  <a:lnTo>
                    <a:pt x="707432" y="34987"/>
                  </a:lnTo>
                  <a:lnTo>
                    <a:pt x="574912" y="34987"/>
                  </a:lnTo>
                  <a:lnTo>
                    <a:pt x="532731" y="38267"/>
                  </a:lnTo>
                  <a:lnTo>
                    <a:pt x="494587" y="48108"/>
                  </a:lnTo>
                  <a:lnTo>
                    <a:pt x="487329" y="51606"/>
                  </a:lnTo>
                  <a:close/>
                </a:path>
                <a:path w="809625" h="821054">
                  <a:moveTo>
                    <a:pt x="418438" y="92061"/>
                  </a:moveTo>
                  <a:lnTo>
                    <a:pt x="411954" y="90913"/>
                  </a:lnTo>
                  <a:lnTo>
                    <a:pt x="406131" y="87469"/>
                  </a:lnTo>
                  <a:lnTo>
                    <a:pt x="376115" y="64414"/>
                  </a:lnTo>
                  <a:lnTo>
                    <a:pt x="342288" y="48108"/>
                  </a:lnTo>
                  <a:lnTo>
                    <a:pt x="304145" y="38267"/>
                  </a:lnTo>
                  <a:lnTo>
                    <a:pt x="261963" y="34987"/>
                  </a:lnTo>
                  <a:lnTo>
                    <a:pt x="393664" y="34987"/>
                  </a:lnTo>
                  <a:lnTo>
                    <a:pt x="418438" y="51606"/>
                  </a:lnTo>
                  <a:lnTo>
                    <a:pt x="487329" y="51606"/>
                  </a:lnTo>
                  <a:lnTo>
                    <a:pt x="460760" y="64414"/>
                  </a:lnTo>
                  <a:lnTo>
                    <a:pt x="430745" y="87469"/>
                  </a:lnTo>
                  <a:lnTo>
                    <a:pt x="424921" y="90913"/>
                  </a:lnTo>
                  <a:lnTo>
                    <a:pt x="418438" y="92061"/>
                  </a:lnTo>
                  <a:close/>
                </a:path>
                <a:path w="809625" h="821054">
                  <a:moveTo>
                    <a:pt x="608220" y="786349"/>
                  </a:moveTo>
                  <a:lnTo>
                    <a:pt x="499312" y="786349"/>
                  </a:lnTo>
                  <a:lnTo>
                    <a:pt x="539932" y="780542"/>
                  </a:lnTo>
                  <a:lnTo>
                    <a:pt x="580159" y="764167"/>
                  </a:lnTo>
                  <a:lnTo>
                    <a:pt x="619192" y="738792"/>
                  </a:lnTo>
                  <a:lnTo>
                    <a:pt x="656227" y="705986"/>
                  </a:lnTo>
                  <a:lnTo>
                    <a:pt x="690459" y="667317"/>
                  </a:lnTo>
                  <a:lnTo>
                    <a:pt x="721085" y="624353"/>
                  </a:lnTo>
                  <a:lnTo>
                    <a:pt x="747303" y="578662"/>
                  </a:lnTo>
                  <a:lnTo>
                    <a:pt x="768308" y="531813"/>
                  </a:lnTo>
                  <a:lnTo>
                    <a:pt x="724305" y="506804"/>
                  </a:lnTo>
                  <a:lnTo>
                    <a:pt x="688024" y="472810"/>
                  </a:lnTo>
                  <a:lnTo>
                    <a:pt x="660646" y="431552"/>
                  </a:lnTo>
                  <a:lnTo>
                    <a:pt x="643353" y="384753"/>
                  </a:lnTo>
                  <a:lnTo>
                    <a:pt x="637326" y="334132"/>
                  </a:lnTo>
                  <a:lnTo>
                    <a:pt x="642938" y="285898"/>
                  </a:lnTo>
                  <a:lnTo>
                    <a:pt x="659015" y="240897"/>
                  </a:lnTo>
                  <a:lnTo>
                    <a:pt x="684417" y="200682"/>
                  </a:lnTo>
                  <a:lnTo>
                    <a:pt x="718004" y="166807"/>
                  </a:lnTo>
                  <a:lnTo>
                    <a:pt x="758638" y="140825"/>
                  </a:lnTo>
                  <a:lnTo>
                    <a:pt x="733117" y="102612"/>
                  </a:lnTo>
                  <a:lnTo>
                    <a:pt x="701942" y="72963"/>
                  </a:lnTo>
                  <a:lnTo>
                    <a:pt x="665154" y="51837"/>
                  </a:lnTo>
                  <a:lnTo>
                    <a:pt x="622797" y="39193"/>
                  </a:lnTo>
                  <a:lnTo>
                    <a:pt x="574912" y="34987"/>
                  </a:lnTo>
                  <a:lnTo>
                    <a:pt x="707432" y="34987"/>
                  </a:lnTo>
                  <a:lnTo>
                    <a:pt x="744606" y="63755"/>
                  </a:lnTo>
                  <a:lnTo>
                    <a:pt x="774209" y="99010"/>
                  </a:lnTo>
                  <a:lnTo>
                    <a:pt x="798197" y="141700"/>
                  </a:lnTo>
                  <a:lnTo>
                    <a:pt x="799955" y="146073"/>
                  </a:lnTo>
                  <a:lnTo>
                    <a:pt x="799955" y="151321"/>
                  </a:lnTo>
                  <a:lnTo>
                    <a:pt x="796438" y="160068"/>
                  </a:lnTo>
                  <a:lnTo>
                    <a:pt x="792922" y="163567"/>
                  </a:lnTo>
                  <a:lnTo>
                    <a:pt x="788527" y="165316"/>
                  </a:lnTo>
                  <a:lnTo>
                    <a:pt x="749791" y="185805"/>
                  </a:lnTo>
                  <a:lnTo>
                    <a:pt x="717681" y="214607"/>
                  </a:lnTo>
                  <a:lnTo>
                    <a:pt x="693334" y="249959"/>
                  </a:lnTo>
                  <a:lnTo>
                    <a:pt x="677890" y="290097"/>
                  </a:lnTo>
                  <a:lnTo>
                    <a:pt x="672489" y="333258"/>
                  </a:lnTo>
                  <a:lnTo>
                    <a:pt x="678291" y="378539"/>
                  </a:lnTo>
                  <a:lnTo>
                    <a:pt x="694853" y="419873"/>
                  </a:lnTo>
                  <a:lnTo>
                    <a:pt x="720909" y="455624"/>
                  </a:lnTo>
                  <a:lnTo>
                    <a:pt x="755192" y="484153"/>
                  </a:lnTo>
                  <a:lnTo>
                    <a:pt x="796438" y="503823"/>
                  </a:lnTo>
                  <a:lnTo>
                    <a:pt x="800834" y="505572"/>
                  </a:lnTo>
                  <a:lnTo>
                    <a:pt x="804350" y="508196"/>
                  </a:lnTo>
                  <a:lnTo>
                    <a:pt x="806987" y="512570"/>
                  </a:lnTo>
                  <a:lnTo>
                    <a:pt x="808745" y="516943"/>
                  </a:lnTo>
                  <a:lnTo>
                    <a:pt x="809625" y="521317"/>
                  </a:lnTo>
                  <a:lnTo>
                    <a:pt x="786056" y="579569"/>
                  </a:lnTo>
                  <a:lnTo>
                    <a:pt x="759253" y="629914"/>
                  </a:lnTo>
                  <a:lnTo>
                    <a:pt x="728262" y="675975"/>
                  </a:lnTo>
                  <a:lnTo>
                    <a:pt x="693884" y="717004"/>
                  </a:lnTo>
                  <a:lnTo>
                    <a:pt x="656923" y="752252"/>
                  </a:lnTo>
                  <a:lnTo>
                    <a:pt x="618182" y="780971"/>
                  </a:lnTo>
                  <a:lnTo>
                    <a:pt x="608220" y="786349"/>
                  </a:lnTo>
                  <a:close/>
                </a:path>
                <a:path w="809625" h="821054">
                  <a:moveTo>
                    <a:pt x="489791" y="785474"/>
                  </a:moveTo>
                  <a:lnTo>
                    <a:pt x="337563" y="785474"/>
                  </a:lnTo>
                  <a:lnTo>
                    <a:pt x="356683" y="783807"/>
                  </a:lnTo>
                  <a:lnTo>
                    <a:pt x="374484" y="778695"/>
                  </a:lnTo>
                  <a:lnTo>
                    <a:pt x="390967" y="769976"/>
                  </a:lnTo>
                  <a:lnTo>
                    <a:pt x="406131" y="757484"/>
                  </a:lnTo>
                  <a:lnTo>
                    <a:pt x="409647" y="754860"/>
                  </a:lnTo>
                  <a:lnTo>
                    <a:pt x="414042" y="753110"/>
                  </a:lnTo>
                  <a:lnTo>
                    <a:pt x="422833" y="753110"/>
                  </a:lnTo>
                  <a:lnTo>
                    <a:pt x="427228" y="754860"/>
                  </a:lnTo>
                  <a:lnTo>
                    <a:pt x="430745" y="758358"/>
                  </a:lnTo>
                  <a:lnTo>
                    <a:pt x="445785" y="770481"/>
                  </a:lnTo>
                  <a:lnTo>
                    <a:pt x="462062" y="779242"/>
                  </a:lnTo>
                  <a:lnTo>
                    <a:pt x="479822" y="784558"/>
                  </a:lnTo>
                  <a:lnTo>
                    <a:pt x="489791" y="785474"/>
                  </a:lnTo>
                  <a:close/>
                </a:path>
                <a:path w="809625" h="821054">
                  <a:moveTo>
                    <a:pt x="499312" y="820462"/>
                  </a:moveTo>
                  <a:lnTo>
                    <a:pt x="477033" y="818808"/>
                  </a:lnTo>
                  <a:lnTo>
                    <a:pt x="456238" y="813792"/>
                  </a:lnTo>
                  <a:lnTo>
                    <a:pt x="436761" y="805332"/>
                  </a:lnTo>
                  <a:lnTo>
                    <a:pt x="418438" y="793346"/>
                  </a:lnTo>
                  <a:lnTo>
                    <a:pt x="595257" y="793346"/>
                  </a:lnTo>
                  <a:lnTo>
                    <a:pt x="578465" y="802411"/>
                  </a:lnTo>
                  <a:lnTo>
                    <a:pt x="538574" y="815824"/>
                  </a:lnTo>
                  <a:lnTo>
                    <a:pt x="499312" y="820462"/>
                  </a:lnTo>
                  <a:close/>
                </a:path>
              </a:pathLst>
            </a:custGeom>
            <a:solidFill>
              <a:srgbClr val="37464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8" name="object 4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257667" y="6503285"/>
              <a:ext cx="237019" cy="236167"/>
            </a:xfrm>
            <a:prstGeom prst="rect">
              <a:avLst/>
            </a:prstGeom>
          </p:spPr>
        </p:pic>
      </p:grpSp>
      <p:sp>
        <p:nvSpPr>
          <p:cNvPr id="49" name="object 49"/>
          <p:cNvSpPr/>
          <p:nvPr/>
        </p:nvSpPr>
        <p:spPr>
          <a:xfrm>
            <a:off x="13860899" y="3572893"/>
            <a:ext cx="836930" cy="839469"/>
          </a:xfrm>
          <a:custGeom>
            <a:avLst/>
            <a:gdLst/>
            <a:ahLst/>
            <a:cxnLst/>
            <a:rect l="l" t="t" r="r" b="b"/>
            <a:pathLst>
              <a:path w="836930" h="839470">
                <a:moveTo>
                  <a:pt x="302" y="404020"/>
                </a:moveTo>
                <a:lnTo>
                  <a:pt x="0" y="118809"/>
                </a:lnTo>
                <a:lnTo>
                  <a:pt x="341916" y="72244"/>
                </a:lnTo>
                <a:lnTo>
                  <a:pt x="341934" y="118809"/>
                </a:lnTo>
                <a:lnTo>
                  <a:pt x="342047" y="402059"/>
                </a:lnTo>
                <a:lnTo>
                  <a:pt x="302" y="404020"/>
                </a:lnTo>
                <a:close/>
              </a:path>
              <a:path w="836930" h="839470">
                <a:moveTo>
                  <a:pt x="342014" y="770183"/>
                </a:moveTo>
                <a:lnTo>
                  <a:pt x="237" y="723183"/>
                </a:lnTo>
                <a:lnTo>
                  <a:pt x="222" y="437851"/>
                </a:lnTo>
                <a:lnTo>
                  <a:pt x="341737" y="440074"/>
                </a:lnTo>
                <a:lnTo>
                  <a:pt x="341977" y="723183"/>
                </a:lnTo>
                <a:lnTo>
                  <a:pt x="342014" y="770183"/>
                </a:lnTo>
                <a:close/>
              </a:path>
              <a:path w="836930" h="839470">
                <a:moveTo>
                  <a:pt x="383196" y="401490"/>
                </a:moveTo>
                <a:lnTo>
                  <a:pt x="383308" y="66152"/>
                </a:lnTo>
                <a:lnTo>
                  <a:pt x="836589" y="0"/>
                </a:lnTo>
                <a:lnTo>
                  <a:pt x="836589" y="397895"/>
                </a:lnTo>
                <a:lnTo>
                  <a:pt x="383196" y="401490"/>
                </a:lnTo>
                <a:close/>
              </a:path>
              <a:path w="836930" h="839470">
                <a:moveTo>
                  <a:pt x="836589" y="839310"/>
                </a:moveTo>
                <a:lnTo>
                  <a:pt x="383196" y="775314"/>
                </a:lnTo>
                <a:lnTo>
                  <a:pt x="382576" y="443212"/>
                </a:lnTo>
                <a:lnTo>
                  <a:pt x="382575" y="442460"/>
                </a:lnTo>
                <a:lnTo>
                  <a:pt x="836687" y="443212"/>
                </a:lnTo>
                <a:lnTo>
                  <a:pt x="836589" y="839310"/>
                </a:lnTo>
                <a:close/>
              </a:path>
            </a:pathLst>
          </a:custGeom>
          <a:solidFill>
            <a:srgbClr val="004AAC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0" name="object 50"/>
          <p:cNvGrpSpPr/>
          <p:nvPr/>
        </p:nvGrpSpPr>
        <p:grpSpPr>
          <a:xfrm>
            <a:off x="13728191" y="818903"/>
            <a:ext cx="878205" cy="946150"/>
            <a:chOff x="13728191" y="818903"/>
            <a:chExt cx="878205" cy="946150"/>
          </a:xfrm>
        </p:grpSpPr>
        <p:pic>
          <p:nvPicPr>
            <p:cNvPr id="51" name="object 5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728191" y="1432559"/>
              <a:ext cx="877823" cy="332231"/>
            </a:xfrm>
            <a:prstGeom prst="rect">
              <a:avLst/>
            </a:prstGeom>
          </p:spPr>
        </p:pic>
        <p:sp>
          <p:nvSpPr>
            <p:cNvPr id="52" name="object 52"/>
            <p:cNvSpPr/>
            <p:nvPr/>
          </p:nvSpPr>
          <p:spPr>
            <a:xfrm>
              <a:off x="13937799" y="818903"/>
              <a:ext cx="503555" cy="797560"/>
            </a:xfrm>
            <a:custGeom>
              <a:avLst/>
              <a:gdLst/>
              <a:ahLst/>
              <a:cxnLst/>
              <a:rect l="l" t="t" r="r" b="b"/>
              <a:pathLst>
                <a:path w="503555" h="797560">
                  <a:moveTo>
                    <a:pt x="147358" y="797485"/>
                  </a:moveTo>
                  <a:lnTo>
                    <a:pt x="98929" y="770650"/>
                  </a:lnTo>
                  <a:lnTo>
                    <a:pt x="67032" y="733289"/>
                  </a:lnTo>
                  <a:lnTo>
                    <a:pt x="25376" y="673859"/>
                  </a:lnTo>
                  <a:lnTo>
                    <a:pt x="3110" y="605633"/>
                  </a:lnTo>
                  <a:lnTo>
                    <a:pt x="0" y="558096"/>
                  </a:lnTo>
                  <a:lnTo>
                    <a:pt x="3677" y="505816"/>
                  </a:lnTo>
                  <a:lnTo>
                    <a:pt x="15223" y="451949"/>
                  </a:lnTo>
                  <a:lnTo>
                    <a:pt x="35716" y="399649"/>
                  </a:lnTo>
                  <a:lnTo>
                    <a:pt x="66237" y="352071"/>
                  </a:lnTo>
                  <a:lnTo>
                    <a:pt x="91923" y="317457"/>
                  </a:lnTo>
                  <a:lnTo>
                    <a:pt x="108262" y="285923"/>
                  </a:lnTo>
                  <a:lnTo>
                    <a:pt x="117428" y="254927"/>
                  </a:lnTo>
                  <a:lnTo>
                    <a:pt x="121594" y="221929"/>
                  </a:lnTo>
                  <a:lnTo>
                    <a:pt x="120688" y="193627"/>
                  </a:lnTo>
                  <a:lnTo>
                    <a:pt x="118683" y="156905"/>
                  </a:lnTo>
                  <a:lnTo>
                    <a:pt x="119624" y="116134"/>
                  </a:lnTo>
                  <a:lnTo>
                    <a:pt x="127556" y="75686"/>
                  </a:lnTo>
                  <a:lnTo>
                    <a:pt x="146526" y="39933"/>
                  </a:lnTo>
                  <a:lnTo>
                    <a:pt x="180578" y="13247"/>
                  </a:lnTo>
                  <a:lnTo>
                    <a:pt x="233758" y="0"/>
                  </a:lnTo>
                  <a:lnTo>
                    <a:pt x="289405" y="3990"/>
                  </a:lnTo>
                  <a:lnTo>
                    <a:pt x="328396" y="23655"/>
                  </a:lnTo>
                  <a:lnTo>
                    <a:pt x="353661" y="54952"/>
                  </a:lnTo>
                  <a:lnTo>
                    <a:pt x="368130" y="93836"/>
                  </a:lnTo>
                  <a:lnTo>
                    <a:pt x="374734" y="136265"/>
                  </a:lnTo>
                  <a:lnTo>
                    <a:pt x="376401" y="178194"/>
                  </a:lnTo>
                  <a:lnTo>
                    <a:pt x="376063" y="215581"/>
                  </a:lnTo>
                  <a:lnTo>
                    <a:pt x="383993" y="260673"/>
                  </a:lnTo>
                  <a:lnTo>
                    <a:pt x="404589" y="299057"/>
                  </a:lnTo>
                  <a:lnTo>
                    <a:pt x="431713" y="334735"/>
                  </a:lnTo>
                  <a:lnTo>
                    <a:pt x="459224" y="371713"/>
                  </a:lnTo>
                  <a:lnTo>
                    <a:pt x="479624" y="410363"/>
                  </a:lnTo>
                  <a:lnTo>
                    <a:pt x="493682" y="453768"/>
                  </a:lnTo>
                  <a:lnTo>
                    <a:pt x="501443" y="500245"/>
                  </a:lnTo>
                  <a:lnTo>
                    <a:pt x="502950" y="548109"/>
                  </a:lnTo>
                  <a:lnTo>
                    <a:pt x="498250" y="595675"/>
                  </a:lnTo>
                  <a:lnTo>
                    <a:pt x="487388" y="641260"/>
                  </a:lnTo>
                  <a:lnTo>
                    <a:pt x="470409" y="683177"/>
                  </a:lnTo>
                  <a:lnTo>
                    <a:pt x="447357" y="719743"/>
                  </a:lnTo>
                  <a:lnTo>
                    <a:pt x="404420" y="763009"/>
                  </a:lnTo>
                  <a:lnTo>
                    <a:pt x="363954" y="785596"/>
                  </a:lnTo>
                  <a:lnTo>
                    <a:pt x="326308" y="793382"/>
                  </a:lnTo>
                  <a:lnTo>
                    <a:pt x="291829" y="792246"/>
                  </a:lnTo>
                  <a:lnTo>
                    <a:pt x="260863" y="788064"/>
                  </a:lnTo>
                  <a:lnTo>
                    <a:pt x="233758" y="786716"/>
                  </a:lnTo>
                  <a:lnTo>
                    <a:pt x="198487" y="791001"/>
                  </a:lnTo>
                  <a:lnTo>
                    <a:pt x="170846" y="796118"/>
                  </a:lnTo>
                  <a:lnTo>
                    <a:pt x="147358" y="79748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3" name="object 5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305487" y="1190627"/>
              <a:ext cx="109192" cy="287641"/>
            </a:xfrm>
            <a:prstGeom prst="rect">
              <a:avLst/>
            </a:prstGeom>
          </p:spPr>
        </p:pic>
        <p:sp>
          <p:nvSpPr>
            <p:cNvPr id="54" name="object 54"/>
            <p:cNvSpPr/>
            <p:nvPr/>
          </p:nvSpPr>
          <p:spPr>
            <a:xfrm>
              <a:off x="14296866" y="1114892"/>
              <a:ext cx="163195" cy="379095"/>
            </a:xfrm>
            <a:custGeom>
              <a:avLst/>
              <a:gdLst/>
              <a:ahLst/>
              <a:cxnLst/>
              <a:rect l="l" t="t" r="r" b="b"/>
              <a:pathLst>
                <a:path w="163194" h="379094">
                  <a:moveTo>
                    <a:pt x="71136" y="379002"/>
                  </a:moveTo>
                  <a:lnTo>
                    <a:pt x="39226" y="361363"/>
                  </a:lnTo>
                  <a:lnTo>
                    <a:pt x="21772" y="331715"/>
                  </a:lnTo>
                  <a:lnTo>
                    <a:pt x="31766" y="306027"/>
                  </a:lnTo>
                  <a:lnTo>
                    <a:pt x="69496" y="269934"/>
                  </a:lnTo>
                  <a:lnTo>
                    <a:pt x="87702" y="230932"/>
                  </a:lnTo>
                  <a:lnTo>
                    <a:pt x="90354" y="191273"/>
                  </a:lnTo>
                  <a:lnTo>
                    <a:pt x="81419" y="153210"/>
                  </a:lnTo>
                  <a:lnTo>
                    <a:pt x="44669" y="90874"/>
                  </a:lnTo>
                  <a:lnTo>
                    <a:pt x="24791" y="71105"/>
                  </a:lnTo>
                  <a:lnTo>
                    <a:pt x="0" y="38167"/>
                  </a:lnTo>
                  <a:lnTo>
                    <a:pt x="1831" y="10642"/>
                  </a:lnTo>
                  <a:lnTo>
                    <a:pt x="22030" y="0"/>
                  </a:lnTo>
                  <a:lnTo>
                    <a:pt x="52343" y="17709"/>
                  </a:lnTo>
                  <a:lnTo>
                    <a:pt x="94429" y="68105"/>
                  </a:lnTo>
                  <a:lnTo>
                    <a:pt x="118104" y="102286"/>
                  </a:lnTo>
                  <a:lnTo>
                    <a:pt x="139460" y="141091"/>
                  </a:lnTo>
                  <a:lnTo>
                    <a:pt x="155441" y="183496"/>
                  </a:lnTo>
                  <a:lnTo>
                    <a:pt x="162993" y="228480"/>
                  </a:lnTo>
                  <a:lnTo>
                    <a:pt x="159059" y="275017"/>
                  </a:lnTo>
                  <a:lnTo>
                    <a:pt x="140583" y="322086"/>
                  </a:lnTo>
                  <a:lnTo>
                    <a:pt x="104512" y="368662"/>
                  </a:lnTo>
                  <a:lnTo>
                    <a:pt x="71136" y="37900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14296866" y="1114892"/>
              <a:ext cx="163195" cy="379095"/>
            </a:xfrm>
            <a:custGeom>
              <a:avLst/>
              <a:gdLst/>
              <a:ahLst/>
              <a:cxnLst/>
              <a:rect l="l" t="t" r="r" b="b"/>
              <a:pathLst>
                <a:path w="163194" h="379094">
                  <a:moveTo>
                    <a:pt x="24791" y="71105"/>
                  </a:moveTo>
                  <a:lnTo>
                    <a:pt x="44669" y="90874"/>
                  </a:lnTo>
                  <a:lnTo>
                    <a:pt x="64868" y="118992"/>
                  </a:lnTo>
                  <a:lnTo>
                    <a:pt x="81419" y="153210"/>
                  </a:lnTo>
                  <a:lnTo>
                    <a:pt x="90354" y="191273"/>
                  </a:lnTo>
                  <a:lnTo>
                    <a:pt x="87702" y="230932"/>
                  </a:lnTo>
                  <a:lnTo>
                    <a:pt x="69496" y="269934"/>
                  </a:lnTo>
                  <a:lnTo>
                    <a:pt x="31766" y="306027"/>
                  </a:lnTo>
                  <a:lnTo>
                    <a:pt x="21772" y="331715"/>
                  </a:lnTo>
                  <a:lnTo>
                    <a:pt x="39226" y="361363"/>
                  </a:lnTo>
                  <a:lnTo>
                    <a:pt x="71136" y="379002"/>
                  </a:lnTo>
                  <a:lnTo>
                    <a:pt x="104512" y="368662"/>
                  </a:lnTo>
                  <a:lnTo>
                    <a:pt x="140583" y="322086"/>
                  </a:lnTo>
                  <a:lnTo>
                    <a:pt x="159059" y="275017"/>
                  </a:lnTo>
                  <a:lnTo>
                    <a:pt x="162993" y="228480"/>
                  </a:lnTo>
                  <a:lnTo>
                    <a:pt x="155441" y="183496"/>
                  </a:lnTo>
                  <a:lnTo>
                    <a:pt x="139460" y="141091"/>
                  </a:lnTo>
                  <a:lnTo>
                    <a:pt x="118104" y="102286"/>
                  </a:lnTo>
                  <a:lnTo>
                    <a:pt x="94429" y="68105"/>
                  </a:lnTo>
                  <a:lnTo>
                    <a:pt x="52343" y="17709"/>
                  </a:lnTo>
                  <a:lnTo>
                    <a:pt x="22030" y="0"/>
                  </a:lnTo>
                  <a:lnTo>
                    <a:pt x="1831" y="10642"/>
                  </a:lnTo>
                  <a:lnTo>
                    <a:pt x="0" y="38167"/>
                  </a:lnTo>
                  <a:lnTo>
                    <a:pt x="24791" y="7110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6" name="object 5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070114" y="827848"/>
              <a:ext cx="189843" cy="208654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164899" y="935208"/>
              <a:ext cx="84044" cy="107935"/>
            </a:xfrm>
            <a:prstGeom prst="rect">
              <a:avLst/>
            </a:prstGeom>
          </p:spPr>
        </p:pic>
        <p:sp>
          <p:nvSpPr>
            <p:cNvPr id="58" name="object 58"/>
            <p:cNvSpPr/>
            <p:nvPr/>
          </p:nvSpPr>
          <p:spPr>
            <a:xfrm>
              <a:off x="14089533" y="974455"/>
              <a:ext cx="27940" cy="49530"/>
            </a:xfrm>
            <a:custGeom>
              <a:avLst/>
              <a:gdLst/>
              <a:ahLst/>
              <a:cxnLst/>
              <a:rect l="l" t="t" r="r" b="b"/>
              <a:pathLst>
                <a:path w="27940" h="49530">
                  <a:moveTo>
                    <a:pt x="16228" y="49061"/>
                  </a:moveTo>
                  <a:lnTo>
                    <a:pt x="10718" y="47772"/>
                  </a:lnTo>
                  <a:lnTo>
                    <a:pt x="5832" y="43074"/>
                  </a:lnTo>
                  <a:lnTo>
                    <a:pt x="2087" y="35670"/>
                  </a:lnTo>
                  <a:lnTo>
                    <a:pt x="0" y="26264"/>
                  </a:lnTo>
                  <a:lnTo>
                    <a:pt x="95" y="16600"/>
                  </a:lnTo>
                  <a:lnTo>
                    <a:pt x="2282" y="8479"/>
                  </a:lnTo>
                  <a:lnTo>
                    <a:pt x="6153" y="2684"/>
                  </a:lnTo>
                  <a:lnTo>
                    <a:pt x="11301" y="0"/>
                  </a:lnTo>
                  <a:lnTo>
                    <a:pt x="16811" y="1290"/>
                  </a:lnTo>
                  <a:lnTo>
                    <a:pt x="21692" y="5989"/>
                  </a:lnTo>
                  <a:lnTo>
                    <a:pt x="25433" y="13394"/>
                  </a:lnTo>
                  <a:lnTo>
                    <a:pt x="27520" y="22800"/>
                  </a:lnTo>
                  <a:lnTo>
                    <a:pt x="27428" y="32464"/>
                  </a:lnTo>
                  <a:lnTo>
                    <a:pt x="25244" y="40585"/>
                  </a:lnTo>
                  <a:lnTo>
                    <a:pt x="21376" y="46379"/>
                  </a:lnTo>
                  <a:lnTo>
                    <a:pt x="16228" y="4906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9" name="object 59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4093011" y="976475"/>
              <a:ext cx="18551" cy="28860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3951094" y="1038091"/>
              <a:ext cx="402511" cy="537902"/>
            </a:xfrm>
            <a:prstGeom prst="rect">
              <a:avLst/>
            </a:prstGeom>
          </p:spPr>
        </p:pic>
        <p:sp>
          <p:nvSpPr>
            <p:cNvPr id="61" name="object 61"/>
            <p:cNvSpPr/>
            <p:nvPr/>
          </p:nvSpPr>
          <p:spPr>
            <a:xfrm>
              <a:off x="13915793" y="1110639"/>
              <a:ext cx="171450" cy="407034"/>
            </a:xfrm>
            <a:custGeom>
              <a:avLst/>
              <a:gdLst/>
              <a:ahLst/>
              <a:cxnLst/>
              <a:rect l="l" t="t" r="r" b="b"/>
              <a:pathLst>
                <a:path w="171450" h="407034">
                  <a:moveTo>
                    <a:pt x="145464" y="406979"/>
                  </a:moveTo>
                  <a:lnTo>
                    <a:pt x="71147" y="380991"/>
                  </a:lnTo>
                  <a:lnTo>
                    <a:pt x="32793" y="350483"/>
                  </a:lnTo>
                  <a:lnTo>
                    <a:pt x="9813" y="315559"/>
                  </a:lnTo>
                  <a:lnTo>
                    <a:pt x="0" y="277483"/>
                  </a:lnTo>
                  <a:lnTo>
                    <a:pt x="1146" y="237521"/>
                  </a:lnTo>
                  <a:lnTo>
                    <a:pt x="11046" y="196935"/>
                  </a:lnTo>
                  <a:lnTo>
                    <a:pt x="27494" y="156991"/>
                  </a:lnTo>
                  <a:lnTo>
                    <a:pt x="48281" y="118952"/>
                  </a:lnTo>
                  <a:lnTo>
                    <a:pt x="71202" y="84082"/>
                  </a:lnTo>
                  <a:lnTo>
                    <a:pt x="114618" y="28907"/>
                  </a:lnTo>
                  <a:lnTo>
                    <a:pt x="143186" y="0"/>
                  </a:lnTo>
                  <a:lnTo>
                    <a:pt x="148412" y="2430"/>
                  </a:lnTo>
                  <a:lnTo>
                    <a:pt x="137904" y="25490"/>
                  </a:lnTo>
                  <a:lnTo>
                    <a:pt x="119272" y="58470"/>
                  </a:lnTo>
                  <a:lnTo>
                    <a:pt x="100125" y="90663"/>
                  </a:lnTo>
                  <a:lnTo>
                    <a:pt x="83719" y="118086"/>
                  </a:lnTo>
                  <a:lnTo>
                    <a:pt x="66250" y="152659"/>
                  </a:lnTo>
                  <a:lnTo>
                    <a:pt x="53177" y="191239"/>
                  </a:lnTo>
                  <a:lnTo>
                    <a:pt x="49958" y="230683"/>
                  </a:lnTo>
                  <a:lnTo>
                    <a:pt x="62050" y="267849"/>
                  </a:lnTo>
                  <a:lnTo>
                    <a:pt x="94912" y="299594"/>
                  </a:lnTo>
                  <a:lnTo>
                    <a:pt x="137551" y="330954"/>
                  </a:lnTo>
                  <a:lnTo>
                    <a:pt x="162547" y="359827"/>
                  </a:lnTo>
                  <a:lnTo>
                    <a:pt x="171278" y="383757"/>
                  </a:lnTo>
                  <a:lnTo>
                    <a:pt x="165124" y="400293"/>
                  </a:lnTo>
                  <a:lnTo>
                    <a:pt x="145464" y="40697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13915793" y="1110639"/>
              <a:ext cx="171450" cy="407034"/>
            </a:xfrm>
            <a:custGeom>
              <a:avLst/>
              <a:gdLst/>
              <a:ahLst/>
              <a:cxnLst/>
              <a:rect l="l" t="t" r="r" b="b"/>
              <a:pathLst>
                <a:path w="171450" h="407034">
                  <a:moveTo>
                    <a:pt x="100125" y="90663"/>
                  </a:moveTo>
                  <a:lnTo>
                    <a:pt x="83719" y="118086"/>
                  </a:lnTo>
                  <a:lnTo>
                    <a:pt x="66250" y="152659"/>
                  </a:lnTo>
                  <a:lnTo>
                    <a:pt x="53177" y="191239"/>
                  </a:lnTo>
                  <a:lnTo>
                    <a:pt x="49958" y="230683"/>
                  </a:lnTo>
                  <a:lnTo>
                    <a:pt x="62050" y="267849"/>
                  </a:lnTo>
                  <a:lnTo>
                    <a:pt x="94912" y="299594"/>
                  </a:lnTo>
                  <a:lnTo>
                    <a:pt x="137551" y="330954"/>
                  </a:lnTo>
                  <a:lnTo>
                    <a:pt x="162547" y="359827"/>
                  </a:lnTo>
                  <a:lnTo>
                    <a:pt x="171278" y="383757"/>
                  </a:lnTo>
                  <a:lnTo>
                    <a:pt x="165124" y="400293"/>
                  </a:lnTo>
                  <a:lnTo>
                    <a:pt x="145464" y="406979"/>
                  </a:lnTo>
                  <a:lnTo>
                    <a:pt x="71147" y="380991"/>
                  </a:lnTo>
                  <a:lnTo>
                    <a:pt x="32793" y="350483"/>
                  </a:lnTo>
                  <a:lnTo>
                    <a:pt x="9813" y="315559"/>
                  </a:lnTo>
                  <a:lnTo>
                    <a:pt x="0" y="277483"/>
                  </a:lnTo>
                  <a:lnTo>
                    <a:pt x="1146" y="237521"/>
                  </a:lnTo>
                  <a:lnTo>
                    <a:pt x="11046" y="196935"/>
                  </a:lnTo>
                  <a:lnTo>
                    <a:pt x="27494" y="156991"/>
                  </a:lnTo>
                  <a:lnTo>
                    <a:pt x="48281" y="118952"/>
                  </a:lnTo>
                  <a:lnTo>
                    <a:pt x="71202" y="84082"/>
                  </a:lnTo>
                  <a:lnTo>
                    <a:pt x="114618" y="28907"/>
                  </a:lnTo>
                  <a:lnTo>
                    <a:pt x="143186" y="0"/>
                  </a:lnTo>
                  <a:lnTo>
                    <a:pt x="148412" y="2430"/>
                  </a:lnTo>
                  <a:lnTo>
                    <a:pt x="137904" y="25490"/>
                  </a:lnTo>
                  <a:lnTo>
                    <a:pt x="119272" y="58470"/>
                  </a:lnTo>
                  <a:lnTo>
                    <a:pt x="100125" y="90663"/>
                  </a:lnTo>
                  <a:close/>
                </a:path>
              </a:pathLst>
            </a:custGeom>
            <a:ln w="394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3" name="object 6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3827545" y="1074888"/>
              <a:ext cx="461385" cy="569867"/>
            </a:xfrm>
            <a:prstGeom prst="rect">
              <a:avLst/>
            </a:prstGeom>
          </p:spPr>
        </p:pic>
        <p:sp>
          <p:nvSpPr>
            <p:cNvPr id="64" name="object 64"/>
            <p:cNvSpPr/>
            <p:nvPr/>
          </p:nvSpPr>
          <p:spPr>
            <a:xfrm>
              <a:off x="13827545" y="1389460"/>
              <a:ext cx="264795" cy="255904"/>
            </a:xfrm>
            <a:custGeom>
              <a:avLst/>
              <a:gdLst/>
              <a:ahLst/>
              <a:cxnLst/>
              <a:rect l="l" t="t" r="r" b="b"/>
              <a:pathLst>
                <a:path w="264794" h="255905">
                  <a:moveTo>
                    <a:pt x="131282" y="238661"/>
                  </a:moveTo>
                  <a:lnTo>
                    <a:pt x="90080" y="225417"/>
                  </a:lnTo>
                  <a:lnTo>
                    <a:pt x="49421" y="220208"/>
                  </a:lnTo>
                  <a:lnTo>
                    <a:pt x="16871" y="212992"/>
                  </a:lnTo>
                  <a:lnTo>
                    <a:pt x="0" y="193724"/>
                  </a:lnTo>
                  <a:lnTo>
                    <a:pt x="6373" y="152361"/>
                  </a:lnTo>
                  <a:lnTo>
                    <a:pt x="7895" y="134908"/>
                  </a:lnTo>
                  <a:lnTo>
                    <a:pt x="5286" y="115504"/>
                  </a:lnTo>
                  <a:lnTo>
                    <a:pt x="3438" y="96206"/>
                  </a:lnTo>
                  <a:lnTo>
                    <a:pt x="7241" y="79072"/>
                  </a:lnTo>
                  <a:lnTo>
                    <a:pt x="19437" y="65152"/>
                  </a:lnTo>
                  <a:lnTo>
                    <a:pt x="34811" y="57756"/>
                  </a:lnTo>
                  <a:lnTo>
                    <a:pt x="50891" y="51927"/>
                  </a:lnTo>
                  <a:lnTo>
                    <a:pt x="65204" y="42710"/>
                  </a:lnTo>
                  <a:lnTo>
                    <a:pt x="76869" y="28081"/>
                  </a:lnTo>
                  <a:lnTo>
                    <a:pt x="88751" y="13128"/>
                  </a:lnTo>
                  <a:lnTo>
                    <a:pt x="103351" y="2289"/>
                  </a:lnTo>
                  <a:lnTo>
                    <a:pt x="144478" y="9255"/>
                  </a:lnTo>
                  <a:lnTo>
                    <a:pt x="179817" y="55685"/>
                  </a:lnTo>
                  <a:lnTo>
                    <a:pt x="195911" y="88311"/>
                  </a:lnTo>
                  <a:lnTo>
                    <a:pt x="213852" y="115170"/>
                  </a:lnTo>
                  <a:lnTo>
                    <a:pt x="237499" y="144948"/>
                  </a:lnTo>
                  <a:lnTo>
                    <a:pt x="257451" y="175486"/>
                  </a:lnTo>
                  <a:lnTo>
                    <a:pt x="264308" y="204625"/>
                  </a:lnTo>
                  <a:lnTo>
                    <a:pt x="250531" y="238462"/>
                  </a:lnTo>
                  <a:lnTo>
                    <a:pt x="219964" y="255290"/>
                  </a:lnTo>
                  <a:lnTo>
                    <a:pt x="178312" y="255295"/>
                  </a:lnTo>
                  <a:lnTo>
                    <a:pt x="131282" y="238661"/>
                  </a:lnTo>
                  <a:close/>
                </a:path>
              </a:pathLst>
            </a:custGeom>
            <a:ln w="19682">
              <a:solidFill>
                <a:srgbClr val="E68B3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5" name="object 65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4266806" y="1130788"/>
              <a:ext cx="246090" cy="525469"/>
            </a:xfrm>
            <a:prstGeom prst="rect">
              <a:avLst/>
            </a:prstGeom>
          </p:spPr>
        </p:pic>
        <p:sp>
          <p:nvSpPr>
            <p:cNvPr id="66" name="object 66"/>
            <p:cNvSpPr/>
            <p:nvPr/>
          </p:nvSpPr>
          <p:spPr>
            <a:xfrm>
              <a:off x="14266806" y="1383905"/>
              <a:ext cx="246379" cy="272415"/>
            </a:xfrm>
            <a:custGeom>
              <a:avLst/>
              <a:gdLst/>
              <a:ahLst/>
              <a:cxnLst/>
              <a:rect l="l" t="t" r="r" b="b"/>
              <a:pathLst>
                <a:path w="246380" h="272414">
                  <a:moveTo>
                    <a:pt x="142115" y="228345"/>
                  </a:moveTo>
                  <a:lnTo>
                    <a:pt x="169643" y="204665"/>
                  </a:lnTo>
                  <a:lnTo>
                    <a:pt x="200340" y="188085"/>
                  </a:lnTo>
                  <a:lnTo>
                    <a:pt x="227671" y="174164"/>
                  </a:lnTo>
                  <a:lnTo>
                    <a:pt x="245099" y="158462"/>
                  </a:lnTo>
                  <a:lnTo>
                    <a:pt x="246090" y="136538"/>
                  </a:lnTo>
                  <a:lnTo>
                    <a:pt x="224108" y="103954"/>
                  </a:lnTo>
                  <a:lnTo>
                    <a:pt x="215840" y="88182"/>
                  </a:lnTo>
                  <a:lnTo>
                    <a:pt x="205375" y="49943"/>
                  </a:lnTo>
                  <a:lnTo>
                    <a:pt x="161331" y="24878"/>
                  </a:lnTo>
                  <a:lnTo>
                    <a:pt x="144146" y="25239"/>
                  </a:lnTo>
                  <a:lnTo>
                    <a:pt x="127313" y="21708"/>
                  </a:lnTo>
                  <a:lnTo>
                    <a:pt x="110537" y="12555"/>
                  </a:lnTo>
                  <a:lnTo>
                    <a:pt x="93087" y="3920"/>
                  </a:lnTo>
                  <a:lnTo>
                    <a:pt x="74713" y="0"/>
                  </a:lnTo>
                  <a:lnTo>
                    <a:pt x="55167" y="4989"/>
                  </a:lnTo>
                  <a:lnTo>
                    <a:pt x="39091" y="20228"/>
                  </a:lnTo>
                  <a:lnTo>
                    <a:pt x="29805" y="43181"/>
                  </a:lnTo>
                  <a:lnTo>
                    <a:pt x="25081" y="72793"/>
                  </a:lnTo>
                  <a:lnTo>
                    <a:pt x="22692" y="108009"/>
                  </a:lnTo>
                  <a:lnTo>
                    <a:pt x="16473" y="138809"/>
                  </a:lnTo>
                  <a:lnTo>
                    <a:pt x="6363" y="173881"/>
                  </a:lnTo>
                  <a:lnTo>
                    <a:pt x="0" y="208411"/>
                  </a:lnTo>
                  <a:lnTo>
                    <a:pt x="5018" y="237585"/>
                  </a:lnTo>
                  <a:lnTo>
                    <a:pt x="30838" y="265354"/>
                  </a:lnTo>
                  <a:lnTo>
                    <a:pt x="66170" y="272352"/>
                  </a:lnTo>
                  <a:lnTo>
                    <a:pt x="105200" y="259656"/>
                  </a:lnTo>
                  <a:lnTo>
                    <a:pt x="142115" y="228345"/>
                  </a:lnTo>
                  <a:close/>
                </a:path>
              </a:pathLst>
            </a:custGeom>
            <a:ln w="19690">
              <a:solidFill>
                <a:srgbClr val="E68B3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7" name="object 67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3875253" y="1405048"/>
              <a:ext cx="178342" cy="180732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290031" y="1401862"/>
              <a:ext cx="133001" cy="205048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4326715" y="1352002"/>
              <a:ext cx="102069" cy="89407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4064505" y="994533"/>
              <a:ext cx="192106" cy="131564"/>
            </a:xfrm>
            <a:prstGeom prst="rect">
              <a:avLst/>
            </a:prstGeom>
          </p:spPr>
        </p:pic>
      </p:grpSp>
      <p:sp>
        <p:nvSpPr>
          <p:cNvPr id="71" name="object 71"/>
          <p:cNvSpPr txBox="1">
            <a:spLocks noGrp="1"/>
          </p:cNvSpPr>
          <p:nvPr>
            <p:ph type="title"/>
          </p:nvPr>
        </p:nvSpPr>
        <p:spPr>
          <a:xfrm>
            <a:off x="6268464" y="5137967"/>
            <a:ext cx="3371850" cy="817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60" dirty="0">
                <a:latin typeface="Lucida Sans Unicode"/>
                <a:cs typeface="Lucida Sans Unicode"/>
              </a:rPr>
              <a:t>Hypervisor</a:t>
            </a:r>
          </a:p>
        </p:txBody>
      </p:sp>
      <p:sp>
        <p:nvSpPr>
          <p:cNvPr id="72" name="object 72"/>
          <p:cNvSpPr txBox="1"/>
          <p:nvPr/>
        </p:nvSpPr>
        <p:spPr>
          <a:xfrm>
            <a:off x="1623956" y="5534668"/>
            <a:ext cx="1805305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spc="-135" dirty="0">
                <a:solidFill>
                  <a:srgbClr val="FFFFFF"/>
                </a:solidFill>
                <a:latin typeface="Lucida Sans Unicode"/>
                <a:cs typeface="Lucida Sans Unicode"/>
              </a:rPr>
              <a:t>HOST</a:t>
            </a:r>
            <a:r>
              <a:rPr sz="3400" spc="-17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40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OS</a:t>
            </a:r>
            <a:endParaRPr sz="34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12084" y="4135061"/>
            <a:ext cx="10864215" cy="1854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0" spc="-265" dirty="0"/>
              <a:t>Virtualization</a:t>
            </a:r>
            <a:endParaRPr sz="120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438257" y="3606547"/>
            <a:ext cx="3161665" cy="1788160"/>
            <a:chOff x="7438257" y="3606547"/>
            <a:chExt cx="3161665" cy="1788160"/>
          </a:xfrm>
        </p:grpSpPr>
        <p:sp>
          <p:nvSpPr>
            <p:cNvPr id="3" name="object 3"/>
            <p:cNvSpPr/>
            <p:nvPr/>
          </p:nvSpPr>
          <p:spPr>
            <a:xfrm>
              <a:off x="7438257" y="3606547"/>
              <a:ext cx="3161665" cy="1788160"/>
            </a:xfrm>
            <a:custGeom>
              <a:avLst/>
              <a:gdLst/>
              <a:ahLst/>
              <a:cxnLst/>
              <a:rect l="l" t="t" r="r" b="b"/>
              <a:pathLst>
                <a:path w="3161665" h="1788160">
                  <a:moveTo>
                    <a:pt x="3045005" y="1787586"/>
                  </a:moveTo>
                  <a:lnTo>
                    <a:pt x="116246" y="1787586"/>
                  </a:lnTo>
                  <a:lnTo>
                    <a:pt x="71060" y="1778430"/>
                  </a:lnTo>
                  <a:lnTo>
                    <a:pt x="34103" y="1753483"/>
                  </a:lnTo>
                  <a:lnTo>
                    <a:pt x="9155" y="1716525"/>
                  </a:lnTo>
                  <a:lnTo>
                    <a:pt x="0" y="1671339"/>
                  </a:lnTo>
                  <a:lnTo>
                    <a:pt x="0" y="116246"/>
                  </a:lnTo>
                  <a:lnTo>
                    <a:pt x="9155" y="71059"/>
                  </a:lnTo>
                  <a:lnTo>
                    <a:pt x="34103" y="34102"/>
                  </a:lnTo>
                  <a:lnTo>
                    <a:pt x="71060" y="9155"/>
                  </a:lnTo>
                  <a:lnTo>
                    <a:pt x="116246" y="0"/>
                  </a:lnTo>
                  <a:lnTo>
                    <a:pt x="3045005" y="0"/>
                  </a:lnTo>
                  <a:lnTo>
                    <a:pt x="3090191" y="9155"/>
                  </a:lnTo>
                  <a:lnTo>
                    <a:pt x="3127148" y="34102"/>
                  </a:lnTo>
                  <a:lnTo>
                    <a:pt x="3152096" y="71059"/>
                  </a:lnTo>
                  <a:lnTo>
                    <a:pt x="3161251" y="116246"/>
                  </a:lnTo>
                  <a:lnTo>
                    <a:pt x="3161251" y="1671339"/>
                  </a:lnTo>
                  <a:lnTo>
                    <a:pt x="3152096" y="1716525"/>
                  </a:lnTo>
                  <a:lnTo>
                    <a:pt x="3127148" y="1753483"/>
                  </a:lnTo>
                  <a:lnTo>
                    <a:pt x="3090191" y="1778430"/>
                  </a:lnTo>
                  <a:lnTo>
                    <a:pt x="3045005" y="1787586"/>
                  </a:lnTo>
                  <a:close/>
                </a:path>
              </a:pathLst>
            </a:custGeom>
            <a:solidFill>
              <a:srgbClr val="0794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8266430" y="3889717"/>
              <a:ext cx="1312545" cy="1116965"/>
            </a:xfrm>
            <a:custGeom>
              <a:avLst/>
              <a:gdLst/>
              <a:ahLst/>
              <a:cxnLst/>
              <a:rect l="l" t="t" r="r" b="b"/>
              <a:pathLst>
                <a:path w="1312545" h="1116964">
                  <a:moveTo>
                    <a:pt x="744588" y="723938"/>
                  </a:moveTo>
                  <a:lnTo>
                    <a:pt x="741337" y="707859"/>
                  </a:lnTo>
                  <a:lnTo>
                    <a:pt x="732459" y="694715"/>
                  </a:lnTo>
                  <a:lnTo>
                    <a:pt x="719315" y="685850"/>
                  </a:lnTo>
                  <a:lnTo>
                    <a:pt x="703211" y="682599"/>
                  </a:lnTo>
                  <a:lnTo>
                    <a:pt x="633679" y="682599"/>
                  </a:lnTo>
                  <a:lnTo>
                    <a:pt x="627824" y="661708"/>
                  </a:lnTo>
                  <a:lnTo>
                    <a:pt x="620382" y="641553"/>
                  </a:lnTo>
                  <a:lnTo>
                    <a:pt x="611390" y="622198"/>
                  </a:lnTo>
                  <a:lnTo>
                    <a:pt x="600964" y="603707"/>
                  </a:lnTo>
                  <a:lnTo>
                    <a:pt x="625487" y="579183"/>
                  </a:lnTo>
                  <a:lnTo>
                    <a:pt x="650163" y="554507"/>
                  </a:lnTo>
                  <a:lnTo>
                    <a:pt x="659257" y="540816"/>
                  </a:lnTo>
                  <a:lnTo>
                    <a:pt x="662279" y="525246"/>
                  </a:lnTo>
                  <a:lnTo>
                    <a:pt x="660476" y="515950"/>
                  </a:lnTo>
                  <a:lnTo>
                    <a:pt x="620915" y="466750"/>
                  </a:lnTo>
                  <a:lnTo>
                    <a:pt x="591680" y="454634"/>
                  </a:lnTo>
                  <a:lnTo>
                    <a:pt x="576110" y="457657"/>
                  </a:lnTo>
                  <a:lnTo>
                    <a:pt x="562432" y="466750"/>
                  </a:lnTo>
                  <a:lnTo>
                    <a:pt x="537756" y="491426"/>
                  </a:lnTo>
                  <a:lnTo>
                    <a:pt x="537756" y="744639"/>
                  </a:lnTo>
                  <a:lnTo>
                    <a:pt x="531837" y="788631"/>
                  </a:lnTo>
                  <a:lnTo>
                    <a:pt x="515162" y="828154"/>
                  </a:lnTo>
                  <a:lnTo>
                    <a:pt x="489292" y="861644"/>
                  </a:lnTo>
                  <a:lnTo>
                    <a:pt x="455803" y="887514"/>
                  </a:lnTo>
                  <a:lnTo>
                    <a:pt x="416280" y="904201"/>
                  </a:lnTo>
                  <a:lnTo>
                    <a:pt x="372287" y="910107"/>
                  </a:lnTo>
                  <a:lnTo>
                    <a:pt x="328307" y="904201"/>
                  </a:lnTo>
                  <a:lnTo>
                    <a:pt x="288785" y="887514"/>
                  </a:lnTo>
                  <a:lnTo>
                    <a:pt x="255295" y="861644"/>
                  </a:lnTo>
                  <a:lnTo>
                    <a:pt x="229412" y="828154"/>
                  </a:lnTo>
                  <a:lnTo>
                    <a:pt x="212737" y="788631"/>
                  </a:lnTo>
                  <a:lnTo>
                    <a:pt x="206832" y="744639"/>
                  </a:lnTo>
                  <a:lnTo>
                    <a:pt x="212737" y="700659"/>
                  </a:lnTo>
                  <a:lnTo>
                    <a:pt x="229412" y="661136"/>
                  </a:lnTo>
                  <a:lnTo>
                    <a:pt x="255295" y="627646"/>
                  </a:lnTo>
                  <a:lnTo>
                    <a:pt x="288785" y="601776"/>
                  </a:lnTo>
                  <a:lnTo>
                    <a:pt x="328307" y="585089"/>
                  </a:lnTo>
                  <a:lnTo>
                    <a:pt x="372287" y="579183"/>
                  </a:lnTo>
                  <a:lnTo>
                    <a:pt x="416280" y="585089"/>
                  </a:lnTo>
                  <a:lnTo>
                    <a:pt x="455803" y="601776"/>
                  </a:lnTo>
                  <a:lnTo>
                    <a:pt x="489292" y="627646"/>
                  </a:lnTo>
                  <a:lnTo>
                    <a:pt x="515162" y="661136"/>
                  </a:lnTo>
                  <a:lnTo>
                    <a:pt x="531837" y="700659"/>
                  </a:lnTo>
                  <a:lnTo>
                    <a:pt x="537756" y="744639"/>
                  </a:lnTo>
                  <a:lnTo>
                    <a:pt x="537756" y="491426"/>
                  </a:lnTo>
                  <a:lnTo>
                    <a:pt x="513219" y="515950"/>
                  </a:lnTo>
                  <a:lnTo>
                    <a:pt x="494728" y="505523"/>
                  </a:lnTo>
                  <a:lnTo>
                    <a:pt x="475373" y="496544"/>
                  </a:lnTo>
                  <a:lnTo>
                    <a:pt x="455218" y="489102"/>
                  </a:lnTo>
                  <a:lnTo>
                    <a:pt x="434340" y="483247"/>
                  </a:lnTo>
                  <a:lnTo>
                    <a:pt x="434340" y="413715"/>
                  </a:lnTo>
                  <a:lnTo>
                    <a:pt x="431088" y="397624"/>
                  </a:lnTo>
                  <a:lnTo>
                    <a:pt x="422224" y="384467"/>
                  </a:lnTo>
                  <a:lnTo>
                    <a:pt x="409067" y="375602"/>
                  </a:lnTo>
                  <a:lnTo>
                    <a:pt x="392976" y="372351"/>
                  </a:lnTo>
                  <a:lnTo>
                    <a:pt x="351612" y="372351"/>
                  </a:lnTo>
                  <a:lnTo>
                    <a:pt x="335508" y="375602"/>
                  </a:lnTo>
                  <a:lnTo>
                    <a:pt x="322364" y="384467"/>
                  </a:lnTo>
                  <a:lnTo>
                    <a:pt x="313499" y="397624"/>
                  </a:lnTo>
                  <a:lnTo>
                    <a:pt x="310235" y="413715"/>
                  </a:lnTo>
                  <a:lnTo>
                    <a:pt x="310235" y="483247"/>
                  </a:lnTo>
                  <a:lnTo>
                    <a:pt x="289369" y="489102"/>
                  </a:lnTo>
                  <a:lnTo>
                    <a:pt x="269227" y="496544"/>
                  </a:lnTo>
                  <a:lnTo>
                    <a:pt x="249885" y="505523"/>
                  </a:lnTo>
                  <a:lnTo>
                    <a:pt x="231394" y="515950"/>
                  </a:lnTo>
                  <a:lnTo>
                    <a:pt x="182143" y="466750"/>
                  </a:lnTo>
                  <a:lnTo>
                    <a:pt x="168376" y="457657"/>
                  </a:lnTo>
                  <a:lnTo>
                    <a:pt x="152908" y="454660"/>
                  </a:lnTo>
                  <a:lnTo>
                    <a:pt x="137464" y="457657"/>
                  </a:lnTo>
                  <a:lnTo>
                    <a:pt x="123710" y="466750"/>
                  </a:lnTo>
                  <a:lnTo>
                    <a:pt x="94437" y="495998"/>
                  </a:lnTo>
                  <a:lnTo>
                    <a:pt x="85344" y="509676"/>
                  </a:lnTo>
                  <a:lnTo>
                    <a:pt x="82296" y="525246"/>
                  </a:lnTo>
                  <a:lnTo>
                    <a:pt x="85318" y="540816"/>
                  </a:lnTo>
                  <a:lnTo>
                    <a:pt x="94386" y="554507"/>
                  </a:lnTo>
                  <a:lnTo>
                    <a:pt x="143573" y="603707"/>
                  </a:lnTo>
                  <a:lnTo>
                    <a:pt x="133172" y="622198"/>
                  </a:lnTo>
                  <a:lnTo>
                    <a:pt x="124206" y="641553"/>
                  </a:lnTo>
                  <a:lnTo>
                    <a:pt x="116751" y="661708"/>
                  </a:lnTo>
                  <a:lnTo>
                    <a:pt x="110896" y="682599"/>
                  </a:lnTo>
                  <a:lnTo>
                    <a:pt x="41363" y="682599"/>
                  </a:lnTo>
                  <a:lnTo>
                    <a:pt x="25273" y="685850"/>
                  </a:lnTo>
                  <a:lnTo>
                    <a:pt x="12115" y="694715"/>
                  </a:lnTo>
                  <a:lnTo>
                    <a:pt x="3251" y="707859"/>
                  </a:lnTo>
                  <a:lnTo>
                    <a:pt x="0" y="723938"/>
                  </a:lnTo>
                  <a:lnTo>
                    <a:pt x="0" y="765302"/>
                  </a:lnTo>
                  <a:lnTo>
                    <a:pt x="3251" y="781405"/>
                  </a:lnTo>
                  <a:lnTo>
                    <a:pt x="12103" y="794550"/>
                  </a:lnTo>
                  <a:lnTo>
                    <a:pt x="25234" y="803414"/>
                  </a:lnTo>
                  <a:lnTo>
                    <a:pt x="41262" y="806678"/>
                  </a:lnTo>
                  <a:lnTo>
                    <a:pt x="110896" y="806678"/>
                  </a:lnTo>
                  <a:lnTo>
                    <a:pt x="116751" y="827557"/>
                  </a:lnTo>
                  <a:lnTo>
                    <a:pt x="124206" y="847712"/>
                  </a:lnTo>
                  <a:lnTo>
                    <a:pt x="133184" y="867067"/>
                  </a:lnTo>
                  <a:lnTo>
                    <a:pt x="143624" y="885558"/>
                  </a:lnTo>
                  <a:lnTo>
                    <a:pt x="94411" y="934758"/>
                  </a:lnTo>
                  <a:lnTo>
                    <a:pt x="85344" y="948436"/>
                  </a:lnTo>
                  <a:lnTo>
                    <a:pt x="82321" y="964006"/>
                  </a:lnTo>
                  <a:lnTo>
                    <a:pt x="85344" y="979589"/>
                  </a:lnTo>
                  <a:lnTo>
                    <a:pt x="94437" y="993279"/>
                  </a:lnTo>
                  <a:lnTo>
                    <a:pt x="123685" y="1022515"/>
                  </a:lnTo>
                  <a:lnTo>
                    <a:pt x="137350" y="1031595"/>
                  </a:lnTo>
                  <a:lnTo>
                    <a:pt x="152920" y="1034618"/>
                  </a:lnTo>
                  <a:lnTo>
                    <a:pt x="168490" y="1031595"/>
                  </a:lnTo>
                  <a:lnTo>
                    <a:pt x="182168" y="1022515"/>
                  </a:lnTo>
                  <a:lnTo>
                    <a:pt x="231381" y="973315"/>
                  </a:lnTo>
                  <a:lnTo>
                    <a:pt x="249859" y="983754"/>
                  </a:lnTo>
                  <a:lnTo>
                    <a:pt x="269201" y="992733"/>
                  </a:lnTo>
                  <a:lnTo>
                    <a:pt x="289369" y="1000188"/>
                  </a:lnTo>
                  <a:lnTo>
                    <a:pt x="310261" y="1006030"/>
                  </a:lnTo>
                  <a:lnTo>
                    <a:pt x="310261" y="1075575"/>
                  </a:lnTo>
                  <a:lnTo>
                    <a:pt x="313512" y="1091666"/>
                  </a:lnTo>
                  <a:lnTo>
                    <a:pt x="322376" y="1104823"/>
                  </a:lnTo>
                  <a:lnTo>
                    <a:pt x="335534" y="1113688"/>
                  </a:lnTo>
                  <a:lnTo>
                    <a:pt x="351624" y="1116939"/>
                  </a:lnTo>
                  <a:lnTo>
                    <a:pt x="392988" y="1116939"/>
                  </a:lnTo>
                  <a:lnTo>
                    <a:pt x="409092" y="1113688"/>
                  </a:lnTo>
                  <a:lnTo>
                    <a:pt x="422236" y="1104823"/>
                  </a:lnTo>
                  <a:lnTo>
                    <a:pt x="431101" y="1091666"/>
                  </a:lnTo>
                  <a:lnTo>
                    <a:pt x="434365" y="1075575"/>
                  </a:lnTo>
                  <a:lnTo>
                    <a:pt x="434365" y="1006030"/>
                  </a:lnTo>
                  <a:lnTo>
                    <a:pt x="455231" y="1000188"/>
                  </a:lnTo>
                  <a:lnTo>
                    <a:pt x="475386" y="992733"/>
                  </a:lnTo>
                  <a:lnTo>
                    <a:pt x="494728" y="983754"/>
                  </a:lnTo>
                  <a:lnTo>
                    <a:pt x="513219" y="973315"/>
                  </a:lnTo>
                  <a:lnTo>
                    <a:pt x="562432" y="1022515"/>
                  </a:lnTo>
                  <a:lnTo>
                    <a:pt x="576097" y="1031595"/>
                  </a:lnTo>
                  <a:lnTo>
                    <a:pt x="591591" y="1034618"/>
                  </a:lnTo>
                  <a:lnTo>
                    <a:pt x="591756" y="1034618"/>
                  </a:lnTo>
                  <a:lnTo>
                    <a:pt x="650163" y="993279"/>
                  </a:lnTo>
                  <a:lnTo>
                    <a:pt x="662279" y="964006"/>
                  </a:lnTo>
                  <a:lnTo>
                    <a:pt x="659244" y="948436"/>
                  </a:lnTo>
                  <a:lnTo>
                    <a:pt x="650163" y="934758"/>
                  </a:lnTo>
                  <a:lnTo>
                    <a:pt x="625513" y="910107"/>
                  </a:lnTo>
                  <a:lnTo>
                    <a:pt x="600964" y="885558"/>
                  </a:lnTo>
                  <a:lnTo>
                    <a:pt x="611403" y="867067"/>
                  </a:lnTo>
                  <a:lnTo>
                    <a:pt x="620382" y="847712"/>
                  </a:lnTo>
                  <a:lnTo>
                    <a:pt x="627837" y="827557"/>
                  </a:lnTo>
                  <a:lnTo>
                    <a:pt x="633679" y="806678"/>
                  </a:lnTo>
                  <a:lnTo>
                    <a:pt x="703211" y="806678"/>
                  </a:lnTo>
                  <a:lnTo>
                    <a:pt x="719315" y="803414"/>
                  </a:lnTo>
                  <a:lnTo>
                    <a:pt x="732459" y="794550"/>
                  </a:lnTo>
                  <a:lnTo>
                    <a:pt x="741337" y="781405"/>
                  </a:lnTo>
                  <a:lnTo>
                    <a:pt x="744588" y="765302"/>
                  </a:lnTo>
                  <a:lnTo>
                    <a:pt x="744588" y="723938"/>
                  </a:lnTo>
                  <a:close/>
                </a:path>
                <a:path w="1312545" h="1116964">
                  <a:moveTo>
                    <a:pt x="1312354" y="351586"/>
                  </a:moveTo>
                  <a:lnTo>
                    <a:pt x="1309103" y="335508"/>
                  </a:lnTo>
                  <a:lnTo>
                    <a:pt x="1300238" y="322364"/>
                  </a:lnTo>
                  <a:lnTo>
                    <a:pt x="1287094" y="313499"/>
                  </a:lnTo>
                  <a:lnTo>
                    <a:pt x="1270990" y="310248"/>
                  </a:lnTo>
                  <a:lnTo>
                    <a:pt x="1201458" y="310248"/>
                  </a:lnTo>
                  <a:lnTo>
                    <a:pt x="1195603" y="289356"/>
                  </a:lnTo>
                  <a:lnTo>
                    <a:pt x="1188148" y="269201"/>
                  </a:lnTo>
                  <a:lnTo>
                    <a:pt x="1179169" y="249847"/>
                  </a:lnTo>
                  <a:lnTo>
                    <a:pt x="1168742" y="231355"/>
                  </a:lnTo>
                  <a:lnTo>
                    <a:pt x="1193266" y="206832"/>
                  </a:lnTo>
                  <a:lnTo>
                    <a:pt x="1217942" y="182156"/>
                  </a:lnTo>
                  <a:lnTo>
                    <a:pt x="1227023" y="168465"/>
                  </a:lnTo>
                  <a:lnTo>
                    <a:pt x="1230058" y="152895"/>
                  </a:lnTo>
                  <a:lnTo>
                    <a:pt x="1228255" y="143598"/>
                  </a:lnTo>
                  <a:lnTo>
                    <a:pt x="1188694" y="94399"/>
                  </a:lnTo>
                  <a:lnTo>
                    <a:pt x="1159446" y="82283"/>
                  </a:lnTo>
                  <a:lnTo>
                    <a:pt x="1143889" y="85305"/>
                  </a:lnTo>
                  <a:lnTo>
                    <a:pt x="1130211" y="94399"/>
                  </a:lnTo>
                  <a:lnTo>
                    <a:pt x="1105535" y="119075"/>
                  </a:lnTo>
                  <a:lnTo>
                    <a:pt x="1105535" y="372287"/>
                  </a:lnTo>
                  <a:lnTo>
                    <a:pt x="1099616" y="416280"/>
                  </a:lnTo>
                  <a:lnTo>
                    <a:pt x="1082941" y="455803"/>
                  </a:lnTo>
                  <a:lnTo>
                    <a:pt x="1057059" y="489292"/>
                  </a:lnTo>
                  <a:lnTo>
                    <a:pt x="1023581" y="515162"/>
                  </a:lnTo>
                  <a:lnTo>
                    <a:pt x="984046" y="531850"/>
                  </a:lnTo>
                  <a:lnTo>
                    <a:pt x="940066" y="537756"/>
                  </a:lnTo>
                  <a:lnTo>
                    <a:pt x="896086" y="531850"/>
                  </a:lnTo>
                  <a:lnTo>
                    <a:pt x="856551" y="515162"/>
                  </a:lnTo>
                  <a:lnTo>
                    <a:pt x="823074" y="489292"/>
                  </a:lnTo>
                  <a:lnTo>
                    <a:pt x="797191" y="455803"/>
                  </a:lnTo>
                  <a:lnTo>
                    <a:pt x="780516" y="416280"/>
                  </a:lnTo>
                  <a:lnTo>
                    <a:pt x="774598" y="372287"/>
                  </a:lnTo>
                  <a:lnTo>
                    <a:pt x="780516" y="328307"/>
                  </a:lnTo>
                  <a:lnTo>
                    <a:pt x="797191" y="288785"/>
                  </a:lnTo>
                  <a:lnTo>
                    <a:pt x="823074" y="255295"/>
                  </a:lnTo>
                  <a:lnTo>
                    <a:pt x="856551" y="229425"/>
                  </a:lnTo>
                  <a:lnTo>
                    <a:pt x="896086" y="212737"/>
                  </a:lnTo>
                  <a:lnTo>
                    <a:pt x="940066" y="206832"/>
                  </a:lnTo>
                  <a:lnTo>
                    <a:pt x="984046" y="212737"/>
                  </a:lnTo>
                  <a:lnTo>
                    <a:pt x="1023581" y="229425"/>
                  </a:lnTo>
                  <a:lnTo>
                    <a:pt x="1057059" y="255295"/>
                  </a:lnTo>
                  <a:lnTo>
                    <a:pt x="1082941" y="288785"/>
                  </a:lnTo>
                  <a:lnTo>
                    <a:pt x="1099616" y="328307"/>
                  </a:lnTo>
                  <a:lnTo>
                    <a:pt x="1105535" y="372287"/>
                  </a:lnTo>
                  <a:lnTo>
                    <a:pt x="1105535" y="119075"/>
                  </a:lnTo>
                  <a:lnTo>
                    <a:pt x="1080998" y="143598"/>
                  </a:lnTo>
                  <a:lnTo>
                    <a:pt x="1062494" y="133172"/>
                  </a:lnTo>
                  <a:lnTo>
                    <a:pt x="1043152" y="124193"/>
                  </a:lnTo>
                  <a:lnTo>
                    <a:pt x="1022997" y="116751"/>
                  </a:lnTo>
                  <a:lnTo>
                    <a:pt x="1002118" y="110896"/>
                  </a:lnTo>
                  <a:lnTo>
                    <a:pt x="1002118" y="41363"/>
                  </a:lnTo>
                  <a:lnTo>
                    <a:pt x="998867" y="25273"/>
                  </a:lnTo>
                  <a:lnTo>
                    <a:pt x="989990" y="12115"/>
                  </a:lnTo>
                  <a:lnTo>
                    <a:pt x="976845" y="3251"/>
                  </a:lnTo>
                  <a:lnTo>
                    <a:pt x="960755" y="0"/>
                  </a:lnTo>
                  <a:lnTo>
                    <a:pt x="919378" y="0"/>
                  </a:lnTo>
                  <a:lnTo>
                    <a:pt x="903287" y="3251"/>
                  </a:lnTo>
                  <a:lnTo>
                    <a:pt x="890143" y="12115"/>
                  </a:lnTo>
                  <a:lnTo>
                    <a:pt x="881265" y="25273"/>
                  </a:lnTo>
                  <a:lnTo>
                    <a:pt x="878014" y="41363"/>
                  </a:lnTo>
                  <a:lnTo>
                    <a:pt x="878014" y="110896"/>
                  </a:lnTo>
                  <a:lnTo>
                    <a:pt x="857135" y="116751"/>
                  </a:lnTo>
                  <a:lnTo>
                    <a:pt x="837006" y="124193"/>
                  </a:lnTo>
                  <a:lnTo>
                    <a:pt x="817664" y="133172"/>
                  </a:lnTo>
                  <a:lnTo>
                    <a:pt x="799172" y="143598"/>
                  </a:lnTo>
                  <a:lnTo>
                    <a:pt x="749922" y="94399"/>
                  </a:lnTo>
                  <a:lnTo>
                    <a:pt x="736155" y="85305"/>
                  </a:lnTo>
                  <a:lnTo>
                    <a:pt x="720686" y="82308"/>
                  </a:lnTo>
                  <a:lnTo>
                    <a:pt x="705231" y="85305"/>
                  </a:lnTo>
                  <a:lnTo>
                    <a:pt x="691489" y="94399"/>
                  </a:lnTo>
                  <a:lnTo>
                    <a:pt x="662216" y="123647"/>
                  </a:lnTo>
                  <a:lnTo>
                    <a:pt x="653122" y="137325"/>
                  </a:lnTo>
                  <a:lnTo>
                    <a:pt x="650074" y="152895"/>
                  </a:lnTo>
                  <a:lnTo>
                    <a:pt x="653097" y="168465"/>
                  </a:lnTo>
                  <a:lnTo>
                    <a:pt x="662152" y="182156"/>
                  </a:lnTo>
                  <a:lnTo>
                    <a:pt x="711352" y="231355"/>
                  </a:lnTo>
                  <a:lnTo>
                    <a:pt x="700951" y="249847"/>
                  </a:lnTo>
                  <a:lnTo>
                    <a:pt x="691972" y="269201"/>
                  </a:lnTo>
                  <a:lnTo>
                    <a:pt x="684530" y="289356"/>
                  </a:lnTo>
                  <a:lnTo>
                    <a:pt x="678675" y="310248"/>
                  </a:lnTo>
                  <a:lnTo>
                    <a:pt x="609142" y="310248"/>
                  </a:lnTo>
                  <a:lnTo>
                    <a:pt x="593039" y="313499"/>
                  </a:lnTo>
                  <a:lnTo>
                    <a:pt x="579894" y="322364"/>
                  </a:lnTo>
                  <a:lnTo>
                    <a:pt x="571030" y="335508"/>
                  </a:lnTo>
                  <a:lnTo>
                    <a:pt x="567778" y="351586"/>
                  </a:lnTo>
                  <a:lnTo>
                    <a:pt x="567778" y="392950"/>
                  </a:lnTo>
                  <a:lnTo>
                    <a:pt x="571017" y="409054"/>
                  </a:lnTo>
                  <a:lnTo>
                    <a:pt x="579882" y="422198"/>
                  </a:lnTo>
                  <a:lnTo>
                    <a:pt x="593013" y="431076"/>
                  </a:lnTo>
                  <a:lnTo>
                    <a:pt x="609041" y="434327"/>
                  </a:lnTo>
                  <a:lnTo>
                    <a:pt x="678675" y="434327"/>
                  </a:lnTo>
                  <a:lnTo>
                    <a:pt x="684530" y="455206"/>
                  </a:lnTo>
                  <a:lnTo>
                    <a:pt x="691984" y="475361"/>
                  </a:lnTo>
                  <a:lnTo>
                    <a:pt x="700963" y="494715"/>
                  </a:lnTo>
                  <a:lnTo>
                    <a:pt x="711390" y="513207"/>
                  </a:lnTo>
                  <a:lnTo>
                    <a:pt x="662190" y="562406"/>
                  </a:lnTo>
                  <a:lnTo>
                    <a:pt x="653122" y="576084"/>
                  </a:lnTo>
                  <a:lnTo>
                    <a:pt x="650087" y="591654"/>
                  </a:lnTo>
                  <a:lnTo>
                    <a:pt x="653122" y="607237"/>
                  </a:lnTo>
                  <a:lnTo>
                    <a:pt x="662216" y="620928"/>
                  </a:lnTo>
                  <a:lnTo>
                    <a:pt x="691451" y="650163"/>
                  </a:lnTo>
                  <a:lnTo>
                    <a:pt x="705129" y="659244"/>
                  </a:lnTo>
                  <a:lnTo>
                    <a:pt x="720699" y="662266"/>
                  </a:lnTo>
                  <a:lnTo>
                    <a:pt x="736257" y="659244"/>
                  </a:lnTo>
                  <a:lnTo>
                    <a:pt x="749947" y="650163"/>
                  </a:lnTo>
                  <a:lnTo>
                    <a:pt x="799147" y="600964"/>
                  </a:lnTo>
                  <a:lnTo>
                    <a:pt x="817626" y="611403"/>
                  </a:lnTo>
                  <a:lnTo>
                    <a:pt x="836980" y="620382"/>
                  </a:lnTo>
                  <a:lnTo>
                    <a:pt x="857148" y="627837"/>
                  </a:lnTo>
                  <a:lnTo>
                    <a:pt x="878039" y="633679"/>
                  </a:lnTo>
                  <a:lnTo>
                    <a:pt x="878039" y="703224"/>
                  </a:lnTo>
                  <a:lnTo>
                    <a:pt x="881291" y="719315"/>
                  </a:lnTo>
                  <a:lnTo>
                    <a:pt x="890155" y="732472"/>
                  </a:lnTo>
                  <a:lnTo>
                    <a:pt x="903312" y="741337"/>
                  </a:lnTo>
                  <a:lnTo>
                    <a:pt x="919403" y="744588"/>
                  </a:lnTo>
                  <a:lnTo>
                    <a:pt x="960767" y="744588"/>
                  </a:lnTo>
                  <a:lnTo>
                    <a:pt x="976871" y="741337"/>
                  </a:lnTo>
                  <a:lnTo>
                    <a:pt x="990015" y="732472"/>
                  </a:lnTo>
                  <a:lnTo>
                    <a:pt x="998880" y="719315"/>
                  </a:lnTo>
                  <a:lnTo>
                    <a:pt x="1002131" y="703224"/>
                  </a:lnTo>
                  <a:lnTo>
                    <a:pt x="1002131" y="633679"/>
                  </a:lnTo>
                  <a:lnTo>
                    <a:pt x="1023010" y="627837"/>
                  </a:lnTo>
                  <a:lnTo>
                    <a:pt x="1043152" y="620382"/>
                  </a:lnTo>
                  <a:lnTo>
                    <a:pt x="1062507" y="611403"/>
                  </a:lnTo>
                  <a:lnTo>
                    <a:pt x="1080998" y="600964"/>
                  </a:lnTo>
                  <a:lnTo>
                    <a:pt x="1130211" y="650163"/>
                  </a:lnTo>
                  <a:lnTo>
                    <a:pt x="1143876" y="659244"/>
                  </a:lnTo>
                  <a:lnTo>
                    <a:pt x="1159370" y="662266"/>
                  </a:lnTo>
                  <a:lnTo>
                    <a:pt x="1159535" y="662266"/>
                  </a:lnTo>
                  <a:lnTo>
                    <a:pt x="1217942" y="620928"/>
                  </a:lnTo>
                  <a:lnTo>
                    <a:pt x="1230058" y="591654"/>
                  </a:lnTo>
                  <a:lnTo>
                    <a:pt x="1227023" y="576084"/>
                  </a:lnTo>
                  <a:lnTo>
                    <a:pt x="1217942" y="562406"/>
                  </a:lnTo>
                  <a:lnTo>
                    <a:pt x="1193292" y="537756"/>
                  </a:lnTo>
                  <a:lnTo>
                    <a:pt x="1168742" y="513207"/>
                  </a:lnTo>
                  <a:lnTo>
                    <a:pt x="1179182" y="494715"/>
                  </a:lnTo>
                  <a:lnTo>
                    <a:pt x="1188161" y="475361"/>
                  </a:lnTo>
                  <a:lnTo>
                    <a:pt x="1195603" y="455206"/>
                  </a:lnTo>
                  <a:lnTo>
                    <a:pt x="1201458" y="434327"/>
                  </a:lnTo>
                  <a:lnTo>
                    <a:pt x="1270990" y="434327"/>
                  </a:lnTo>
                  <a:lnTo>
                    <a:pt x="1287094" y="431076"/>
                  </a:lnTo>
                  <a:lnTo>
                    <a:pt x="1300238" y="422198"/>
                  </a:lnTo>
                  <a:lnTo>
                    <a:pt x="1309103" y="409054"/>
                  </a:lnTo>
                  <a:lnTo>
                    <a:pt x="1312354" y="392950"/>
                  </a:lnTo>
                  <a:lnTo>
                    <a:pt x="1312354" y="351586"/>
                  </a:lnTo>
                  <a:close/>
                </a:path>
              </a:pathLst>
            </a:custGeom>
            <a:solidFill>
              <a:srgbClr val="FFFE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2304919" y="3808814"/>
            <a:ext cx="2759710" cy="1978025"/>
            <a:chOff x="2304919" y="3808814"/>
            <a:chExt cx="2759710" cy="1978025"/>
          </a:xfrm>
        </p:grpSpPr>
        <p:sp>
          <p:nvSpPr>
            <p:cNvPr id="6" name="object 6"/>
            <p:cNvSpPr/>
            <p:nvPr/>
          </p:nvSpPr>
          <p:spPr>
            <a:xfrm>
              <a:off x="2304919" y="5342938"/>
              <a:ext cx="2759710" cy="329565"/>
            </a:xfrm>
            <a:custGeom>
              <a:avLst/>
              <a:gdLst/>
              <a:ahLst/>
              <a:cxnLst/>
              <a:rect l="l" t="t" r="r" b="b"/>
              <a:pathLst>
                <a:path w="2759710" h="329564">
                  <a:moveTo>
                    <a:pt x="2759357" y="329250"/>
                  </a:moveTo>
                  <a:lnTo>
                    <a:pt x="0" y="329250"/>
                  </a:lnTo>
                  <a:lnTo>
                    <a:pt x="179806" y="71793"/>
                  </a:lnTo>
                  <a:lnTo>
                    <a:pt x="210604" y="43841"/>
                  </a:lnTo>
                  <a:lnTo>
                    <a:pt x="257301" y="21022"/>
                  </a:lnTo>
                  <a:lnTo>
                    <a:pt x="313669" y="5639"/>
                  </a:lnTo>
                  <a:lnTo>
                    <a:pt x="373478" y="0"/>
                  </a:lnTo>
                  <a:lnTo>
                    <a:pt x="2385879" y="0"/>
                  </a:lnTo>
                  <a:lnTo>
                    <a:pt x="2445687" y="5639"/>
                  </a:lnTo>
                  <a:lnTo>
                    <a:pt x="2502055" y="21022"/>
                  </a:lnTo>
                  <a:lnTo>
                    <a:pt x="2548752" y="43841"/>
                  </a:lnTo>
                  <a:lnTo>
                    <a:pt x="2579550" y="71793"/>
                  </a:lnTo>
                  <a:lnTo>
                    <a:pt x="2759357" y="329250"/>
                  </a:lnTo>
                  <a:close/>
                </a:path>
              </a:pathLst>
            </a:custGeom>
            <a:solidFill>
              <a:srgbClr val="182B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306292" y="5672189"/>
              <a:ext cx="2757170" cy="114935"/>
            </a:xfrm>
            <a:custGeom>
              <a:avLst/>
              <a:gdLst/>
              <a:ahLst/>
              <a:cxnLst/>
              <a:rect l="l" t="t" r="r" b="b"/>
              <a:pathLst>
                <a:path w="2757170" h="114935">
                  <a:moveTo>
                    <a:pt x="2639865" y="114641"/>
                  </a:moveTo>
                  <a:lnTo>
                    <a:pt x="116745" y="114641"/>
                  </a:lnTo>
                  <a:lnTo>
                    <a:pt x="64953" y="105929"/>
                  </a:lnTo>
                  <a:lnTo>
                    <a:pt x="26649" y="81856"/>
                  </a:lnTo>
                  <a:lnTo>
                    <a:pt x="4207" y="45515"/>
                  </a:lnTo>
                  <a:lnTo>
                    <a:pt x="0" y="0"/>
                  </a:lnTo>
                  <a:lnTo>
                    <a:pt x="2756577" y="0"/>
                  </a:lnTo>
                  <a:lnTo>
                    <a:pt x="2752389" y="45515"/>
                  </a:lnTo>
                  <a:lnTo>
                    <a:pt x="2729957" y="81856"/>
                  </a:lnTo>
                  <a:lnTo>
                    <a:pt x="2691656" y="105929"/>
                  </a:lnTo>
                  <a:lnTo>
                    <a:pt x="2639865" y="114641"/>
                  </a:lnTo>
                  <a:close/>
                </a:path>
              </a:pathLst>
            </a:custGeom>
            <a:solidFill>
              <a:srgbClr val="BAB9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306292" y="5672189"/>
              <a:ext cx="2726690" cy="114935"/>
            </a:xfrm>
            <a:custGeom>
              <a:avLst/>
              <a:gdLst/>
              <a:ahLst/>
              <a:cxnLst/>
              <a:rect l="l" t="t" r="r" b="b"/>
              <a:pathLst>
                <a:path w="2726690" h="114935">
                  <a:moveTo>
                    <a:pt x="2639865" y="114641"/>
                  </a:moveTo>
                  <a:lnTo>
                    <a:pt x="116745" y="114641"/>
                  </a:lnTo>
                  <a:lnTo>
                    <a:pt x="64953" y="105929"/>
                  </a:lnTo>
                  <a:lnTo>
                    <a:pt x="26649" y="81856"/>
                  </a:lnTo>
                  <a:lnTo>
                    <a:pt x="4207" y="45515"/>
                  </a:lnTo>
                  <a:lnTo>
                    <a:pt x="0" y="0"/>
                  </a:lnTo>
                  <a:lnTo>
                    <a:pt x="2412" y="13588"/>
                  </a:lnTo>
                  <a:lnTo>
                    <a:pt x="19901" y="43484"/>
                  </a:lnTo>
                  <a:lnTo>
                    <a:pt x="67845" y="73380"/>
                  </a:lnTo>
                  <a:lnTo>
                    <a:pt x="161621" y="86969"/>
                  </a:lnTo>
                  <a:lnTo>
                    <a:pt x="2726503" y="83920"/>
                  </a:lnTo>
                  <a:lnTo>
                    <a:pt x="2709618" y="96762"/>
                  </a:lnTo>
                  <a:lnTo>
                    <a:pt x="2689426" y="106429"/>
                  </a:lnTo>
                  <a:lnTo>
                    <a:pt x="2666113" y="112521"/>
                  </a:lnTo>
                  <a:lnTo>
                    <a:pt x="2639865" y="114641"/>
                  </a:lnTo>
                  <a:close/>
                </a:path>
              </a:pathLst>
            </a:custGeom>
            <a:solidFill>
              <a:srgbClr val="78777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538845" y="3808814"/>
              <a:ext cx="2291715" cy="1513840"/>
            </a:xfrm>
            <a:custGeom>
              <a:avLst/>
              <a:gdLst/>
              <a:ahLst/>
              <a:cxnLst/>
              <a:rect l="l" t="t" r="r" b="b"/>
              <a:pathLst>
                <a:path w="2291715" h="1513839">
                  <a:moveTo>
                    <a:pt x="2147967" y="1513822"/>
                  </a:moveTo>
                  <a:lnTo>
                    <a:pt x="143537" y="1513822"/>
                  </a:lnTo>
                  <a:lnTo>
                    <a:pt x="98169" y="1506502"/>
                  </a:lnTo>
                  <a:lnTo>
                    <a:pt x="58767" y="1486117"/>
                  </a:lnTo>
                  <a:lnTo>
                    <a:pt x="27695" y="1455034"/>
                  </a:lnTo>
                  <a:lnTo>
                    <a:pt x="7317" y="1415619"/>
                  </a:lnTo>
                  <a:lnTo>
                    <a:pt x="0" y="1370235"/>
                  </a:lnTo>
                  <a:lnTo>
                    <a:pt x="0" y="143586"/>
                  </a:lnTo>
                  <a:lnTo>
                    <a:pt x="7317" y="98190"/>
                  </a:lnTo>
                  <a:lnTo>
                    <a:pt x="27695" y="58773"/>
                  </a:lnTo>
                  <a:lnTo>
                    <a:pt x="58767" y="27695"/>
                  </a:lnTo>
                  <a:lnTo>
                    <a:pt x="98169" y="7317"/>
                  </a:lnTo>
                  <a:lnTo>
                    <a:pt x="143537" y="0"/>
                  </a:lnTo>
                  <a:lnTo>
                    <a:pt x="2147967" y="0"/>
                  </a:lnTo>
                  <a:lnTo>
                    <a:pt x="2193335" y="7317"/>
                  </a:lnTo>
                  <a:lnTo>
                    <a:pt x="2232737" y="27695"/>
                  </a:lnTo>
                  <a:lnTo>
                    <a:pt x="2263809" y="58773"/>
                  </a:lnTo>
                  <a:lnTo>
                    <a:pt x="2284186" y="98190"/>
                  </a:lnTo>
                  <a:lnTo>
                    <a:pt x="2291504" y="143586"/>
                  </a:lnTo>
                  <a:lnTo>
                    <a:pt x="2291504" y="1370235"/>
                  </a:lnTo>
                  <a:lnTo>
                    <a:pt x="2284186" y="1415619"/>
                  </a:lnTo>
                  <a:lnTo>
                    <a:pt x="2263809" y="1455034"/>
                  </a:lnTo>
                  <a:lnTo>
                    <a:pt x="2232737" y="1486117"/>
                  </a:lnTo>
                  <a:lnTo>
                    <a:pt x="2193335" y="1506502"/>
                  </a:lnTo>
                  <a:lnTo>
                    <a:pt x="2147967" y="1513822"/>
                  </a:lnTo>
                  <a:close/>
                </a:path>
              </a:pathLst>
            </a:custGeom>
            <a:solidFill>
              <a:srgbClr val="182B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538845" y="3808814"/>
              <a:ext cx="2263140" cy="1489710"/>
            </a:xfrm>
            <a:custGeom>
              <a:avLst/>
              <a:gdLst/>
              <a:ahLst/>
              <a:cxnLst/>
              <a:rect l="l" t="t" r="r" b="b"/>
              <a:pathLst>
                <a:path w="2263140" h="1489710">
                  <a:moveTo>
                    <a:pt x="63396" y="1489366"/>
                  </a:moveTo>
                  <a:lnTo>
                    <a:pt x="37355" y="1466846"/>
                  </a:lnTo>
                  <a:lnTo>
                    <a:pt x="17356" y="1438733"/>
                  </a:lnTo>
                  <a:lnTo>
                    <a:pt x="4527" y="1406154"/>
                  </a:lnTo>
                  <a:lnTo>
                    <a:pt x="0" y="1370235"/>
                  </a:lnTo>
                  <a:lnTo>
                    <a:pt x="0" y="143586"/>
                  </a:lnTo>
                  <a:lnTo>
                    <a:pt x="7317" y="98190"/>
                  </a:lnTo>
                  <a:lnTo>
                    <a:pt x="27695" y="58773"/>
                  </a:lnTo>
                  <a:lnTo>
                    <a:pt x="58767" y="27695"/>
                  </a:lnTo>
                  <a:lnTo>
                    <a:pt x="98169" y="7317"/>
                  </a:lnTo>
                  <a:lnTo>
                    <a:pt x="143537" y="0"/>
                  </a:lnTo>
                  <a:lnTo>
                    <a:pt x="2147967" y="0"/>
                  </a:lnTo>
                  <a:lnTo>
                    <a:pt x="2182076" y="4144"/>
                  </a:lnTo>
                  <a:lnTo>
                    <a:pt x="2213172" y="15892"/>
                  </a:lnTo>
                  <a:lnTo>
                    <a:pt x="2240349" y="34216"/>
                  </a:lnTo>
                  <a:lnTo>
                    <a:pt x="2262703" y="58091"/>
                  </a:lnTo>
                  <a:lnTo>
                    <a:pt x="2244671" y="47735"/>
                  </a:lnTo>
                  <a:lnTo>
                    <a:pt x="2225140" y="40042"/>
                  </a:lnTo>
                  <a:lnTo>
                    <a:pt x="2204348" y="35251"/>
                  </a:lnTo>
                  <a:lnTo>
                    <a:pt x="2182529" y="33601"/>
                  </a:lnTo>
                  <a:lnTo>
                    <a:pt x="178098" y="33601"/>
                  </a:lnTo>
                  <a:lnTo>
                    <a:pt x="132714" y="40922"/>
                  </a:lnTo>
                  <a:lnTo>
                    <a:pt x="93302" y="61306"/>
                  </a:lnTo>
                  <a:lnTo>
                    <a:pt x="62225" y="92389"/>
                  </a:lnTo>
                  <a:lnTo>
                    <a:pt x="41846" y="131805"/>
                  </a:lnTo>
                  <a:lnTo>
                    <a:pt x="34527" y="177188"/>
                  </a:lnTo>
                  <a:lnTo>
                    <a:pt x="34527" y="1403837"/>
                  </a:lnTo>
                  <a:lnTo>
                    <a:pt x="36523" y="1427415"/>
                  </a:lnTo>
                  <a:lnTo>
                    <a:pt x="42255" y="1449692"/>
                  </a:lnTo>
                  <a:lnTo>
                    <a:pt x="51340" y="1470424"/>
                  </a:lnTo>
                  <a:lnTo>
                    <a:pt x="63396" y="1489366"/>
                  </a:lnTo>
                  <a:close/>
                </a:path>
              </a:pathLst>
            </a:custGeom>
            <a:solidFill>
              <a:srgbClr val="0D18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634023" y="3977627"/>
              <a:ext cx="2101215" cy="1201420"/>
            </a:xfrm>
            <a:custGeom>
              <a:avLst/>
              <a:gdLst/>
              <a:ahLst/>
              <a:cxnLst/>
              <a:rect l="l" t="t" r="r" b="b"/>
              <a:pathLst>
                <a:path w="2101215" h="1201420">
                  <a:moveTo>
                    <a:pt x="2101115" y="1201054"/>
                  </a:moveTo>
                  <a:lnTo>
                    <a:pt x="0" y="1201054"/>
                  </a:lnTo>
                  <a:lnTo>
                    <a:pt x="0" y="0"/>
                  </a:lnTo>
                  <a:lnTo>
                    <a:pt x="2101115" y="0"/>
                  </a:lnTo>
                  <a:lnTo>
                    <a:pt x="2101115" y="1201054"/>
                  </a:lnTo>
                  <a:close/>
                </a:path>
              </a:pathLst>
            </a:custGeom>
            <a:solidFill>
              <a:srgbClr val="5CC8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656695" y="3997092"/>
              <a:ext cx="2056130" cy="979169"/>
            </a:xfrm>
            <a:custGeom>
              <a:avLst/>
              <a:gdLst/>
              <a:ahLst/>
              <a:cxnLst/>
              <a:rect l="l" t="t" r="r" b="b"/>
              <a:pathLst>
                <a:path w="2056129" h="979170">
                  <a:moveTo>
                    <a:pt x="0" y="979007"/>
                  </a:moveTo>
                  <a:lnTo>
                    <a:pt x="0" y="0"/>
                  </a:lnTo>
                  <a:lnTo>
                    <a:pt x="2055770" y="0"/>
                  </a:lnTo>
                  <a:lnTo>
                    <a:pt x="2055770" y="591900"/>
                  </a:lnTo>
                  <a:lnTo>
                    <a:pt x="2004985" y="591014"/>
                  </a:lnTo>
                  <a:lnTo>
                    <a:pt x="1954203" y="590518"/>
                  </a:lnTo>
                  <a:lnTo>
                    <a:pt x="1903427" y="590422"/>
                  </a:lnTo>
                  <a:lnTo>
                    <a:pt x="1852660" y="590739"/>
                  </a:lnTo>
                  <a:lnTo>
                    <a:pt x="1801906" y="591481"/>
                  </a:lnTo>
                  <a:lnTo>
                    <a:pt x="1751169" y="592658"/>
                  </a:lnTo>
                  <a:lnTo>
                    <a:pt x="1700452" y="594282"/>
                  </a:lnTo>
                  <a:lnTo>
                    <a:pt x="1649758" y="596366"/>
                  </a:lnTo>
                  <a:lnTo>
                    <a:pt x="1599091" y="598920"/>
                  </a:lnTo>
                  <a:lnTo>
                    <a:pt x="1548454" y="601957"/>
                  </a:lnTo>
                  <a:lnTo>
                    <a:pt x="1497851" y="605487"/>
                  </a:lnTo>
                  <a:lnTo>
                    <a:pt x="1447286" y="609522"/>
                  </a:lnTo>
                  <a:lnTo>
                    <a:pt x="1396761" y="614074"/>
                  </a:lnTo>
                  <a:lnTo>
                    <a:pt x="1346280" y="619155"/>
                  </a:lnTo>
                  <a:lnTo>
                    <a:pt x="1295847" y="624776"/>
                  </a:lnTo>
                  <a:lnTo>
                    <a:pt x="1245465" y="630949"/>
                  </a:lnTo>
                  <a:lnTo>
                    <a:pt x="1195138" y="637685"/>
                  </a:lnTo>
                  <a:lnTo>
                    <a:pt x="1144869" y="644996"/>
                  </a:lnTo>
                  <a:lnTo>
                    <a:pt x="1094661" y="652893"/>
                  </a:lnTo>
                  <a:lnTo>
                    <a:pt x="1044519" y="661389"/>
                  </a:lnTo>
                  <a:lnTo>
                    <a:pt x="994445" y="670494"/>
                  </a:lnTo>
                  <a:lnTo>
                    <a:pt x="944138" y="680208"/>
                  </a:lnTo>
                  <a:lnTo>
                    <a:pt x="893929" y="690415"/>
                  </a:lnTo>
                  <a:lnTo>
                    <a:pt x="843829" y="701129"/>
                  </a:lnTo>
                  <a:lnTo>
                    <a:pt x="793847" y="712364"/>
                  </a:lnTo>
                  <a:lnTo>
                    <a:pt x="743993" y="724131"/>
                  </a:lnTo>
                  <a:lnTo>
                    <a:pt x="694278" y="736445"/>
                  </a:lnTo>
                  <a:lnTo>
                    <a:pt x="644711" y="749319"/>
                  </a:lnTo>
                  <a:lnTo>
                    <a:pt x="595303" y="762766"/>
                  </a:lnTo>
                  <a:lnTo>
                    <a:pt x="546063" y="776799"/>
                  </a:lnTo>
                  <a:lnTo>
                    <a:pt x="497002" y="791430"/>
                  </a:lnTo>
                  <a:lnTo>
                    <a:pt x="448129" y="806675"/>
                  </a:lnTo>
                  <a:lnTo>
                    <a:pt x="399454" y="822544"/>
                  </a:lnTo>
                  <a:lnTo>
                    <a:pt x="350988" y="839053"/>
                  </a:lnTo>
                  <a:lnTo>
                    <a:pt x="302741" y="856213"/>
                  </a:lnTo>
                  <a:lnTo>
                    <a:pt x="254722" y="874038"/>
                  </a:lnTo>
                  <a:lnTo>
                    <a:pt x="206942" y="892542"/>
                  </a:lnTo>
                  <a:lnTo>
                    <a:pt x="159411" y="911737"/>
                  </a:lnTo>
                  <a:lnTo>
                    <a:pt x="81099" y="944128"/>
                  </a:lnTo>
                  <a:lnTo>
                    <a:pt x="40764" y="961208"/>
                  </a:lnTo>
                  <a:lnTo>
                    <a:pt x="0" y="979007"/>
                  </a:lnTo>
                  <a:close/>
                </a:path>
              </a:pathLst>
            </a:custGeom>
            <a:solidFill>
              <a:srgbClr val="4BA5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39816" y="5290744"/>
              <a:ext cx="2495457" cy="35250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50036" y="3875448"/>
              <a:ext cx="69122" cy="69146"/>
            </a:xfrm>
            <a:prstGeom prst="rect">
              <a:avLst/>
            </a:prstGeom>
          </p:spPr>
        </p:pic>
      </p:grpSp>
      <p:grpSp>
        <p:nvGrpSpPr>
          <p:cNvPr id="15" name="object 15"/>
          <p:cNvGrpSpPr/>
          <p:nvPr/>
        </p:nvGrpSpPr>
        <p:grpSpPr>
          <a:xfrm>
            <a:off x="14057717" y="6461376"/>
            <a:ext cx="2759710" cy="1978025"/>
            <a:chOff x="14057717" y="6461376"/>
            <a:chExt cx="2759710" cy="1978025"/>
          </a:xfrm>
        </p:grpSpPr>
        <p:sp>
          <p:nvSpPr>
            <p:cNvPr id="16" name="object 16"/>
            <p:cNvSpPr/>
            <p:nvPr/>
          </p:nvSpPr>
          <p:spPr>
            <a:xfrm>
              <a:off x="14057717" y="7995500"/>
              <a:ext cx="2759710" cy="329565"/>
            </a:xfrm>
            <a:custGeom>
              <a:avLst/>
              <a:gdLst/>
              <a:ahLst/>
              <a:cxnLst/>
              <a:rect l="l" t="t" r="r" b="b"/>
              <a:pathLst>
                <a:path w="2759709" h="329565">
                  <a:moveTo>
                    <a:pt x="2759357" y="329250"/>
                  </a:moveTo>
                  <a:lnTo>
                    <a:pt x="0" y="329250"/>
                  </a:lnTo>
                  <a:lnTo>
                    <a:pt x="179806" y="71793"/>
                  </a:lnTo>
                  <a:lnTo>
                    <a:pt x="210604" y="43841"/>
                  </a:lnTo>
                  <a:lnTo>
                    <a:pt x="257301" y="21022"/>
                  </a:lnTo>
                  <a:lnTo>
                    <a:pt x="313669" y="5639"/>
                  </a:lnTo>
                  <a:lnTo>
                    <a:pt x="373478" y="0"/>
                  </a:lnTo>
                  <a:lnTo>
                    <a:pt x="2385879" y="0"/>
                  </a:lnTo>
                  <a:lnTo>
                    <a:pt x="2445687" y="5639"/>
                  </a:lnTo>
                  <a:lnTo>
                    <a:pt x="2502055" y="21022"/>
                  </a:lnTo>
                  <a:lnTo>
                    <a:pt x="2548752" y="43841"/>
                  </a:lnTo>
                  <a:lnTo>
                    <a:pt x="2579550" y="71793"/>
                  </a:lnTo>
                  <a:lnTo>
                    <a:pt x="2759357" y="329250"/>
                  </a:lnTo>
                  <a:close/>
                </a:path>
              </a:pathLst>
            </a:custGeom>
            <a:solidFill>
              <a:srgbClr val="182B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4059090" y="8324750"/>
              <a:ext cx="2757170" cy="114935"/>
            </a:xfrm>
            <a:custGeom>
              <a:avLst/>
              <a:gdLst/>
              <a:ahLst/>
              <a:cxnLst/>
              <a:rect l="l" t="t" r="r" b="b"/>
              <a:pathLst>
                <a:path w="2757169" h="114934">
                  <a:moveTo>
                    <a:pt x="2639865" y="114641"/>
                  </a:moveTo>
                  <a:lnTo>
                    <a:pt x="116745" y="114641"/>
                  </a:lnTo>
                  <a:lnTo>
                    <a:pt x="64953" y="105929"/>
                  </a:lnTo>
                  <a:lnTo>
                    <a:pt x="26649" y="81856"/>
                  </a:lnTo>
                  <a:lnTo>
                    <a:pt x="4207" y="45515"/>
                  </a:lnTo>
                  <a:lnTo>
                    <a:pt x="0" y="0"/>
                  </a:lnTo>
                  <a:lnTo>
                    <a:pt x="2756577" y="0"/>
                  </a:lnTo>
                  <a:lnTo>
                    <a:pt x="2752389" y="45515"/>
                  </a:lnTo>
                  <a:lnTo>
                    <a:pt x="2729957" y="81856"/>
                  </a:lnTo>
                  <a:lnTo>
                    <a:pt x="2691656" y="105929"/>
                  </a:lnTo>
                  <a:lnTo>
                    <a:pt x="2639865" y="114641"/>
                  </a:lnTo>
                  <a:close/>
                </a:path>
              </a:pathLst>
            </a:custGeom>
            <a:solidFill>
              <a:srgbClr val="BAB9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4059090" y="8324750"/>
              <a:ext cx="2726690" cy="114935"/>
            </a:xfrm>
            <a:custGeom>
              <a:avLst/>
              <a:gdLst/>
              <a:ahLst/>
              <a:cxnLst/>
              <a:rect l="l" t="t" r="r" b="b"/>
              <a:pathLst>
                <a:path w="2726690" h="114934">
                  <a:moveTo>
                    <a:pt x="2639865" y="114641"/>
                  </a:moveTo>
                  <a:lnTo>
                    <a:pt x="116745" y="114641"/>
                  </a:lnTo>
                  <a:lnTo>
                    <a:pt x="64953" y="105929"/>
                  </a:lnTo>
                  <a:lnTo>
                    <a:pt x="26649" y="81856"/>
                  </a:lnTo>
                  <a:lnTo>
                    <a:pt x="4207" y="45515"/>
                  </a:lnTo>
                  <a:lnTo>
                    <a:pt x="0" y="0"/>
                  </a:lnTo>
                  <a:lnTo>
                    <a:pt x="2412" y="13588"/>
                  </a:lnTo>
                  <a:lnTo>
                    <a:pt x="19901" y="43484"/>
                  </a:lnTo>
                  <a:lnTo>
                    <a:pt x="67845" y="73380"/>
                  </a:lnTo>
                  <a:lnTo>
                    <a:pt x="161621" y="86969"/>
                  </a:lnTo>
                  <a:lnTo>
                    <a:pt x="2726503" y="83920"/>
                  </a:lnTo>
                  <a:lnTo>
                    <a:pt x="2709618" y="96762"/>
                  </a:lnTo>
                  <a:lnTo>
                    <a:pt x="2689426" y="106429"/>
                  </a:lnTo>
                  <a:lnTo>
                    <a:pt x="2666113" y="112521"/>
                  </a:lnTo>
                  <a:lnTo>
                    <a:pt x="2639865" y="114641"/>
                  </a:lnTo>
                  <a:close/>
                </a:path>
              </a:pathLst>
            </a:custGeom>
            <a:solidFill>
              <a:srgbClr val="78777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4291643" y="6461376"/>
              <a:ext cx="2291715" cy="1513840"/>
            </a:xfrm>
            <a:custGeom>
              <a:avLst/>
              <a:gdLst/>
              <a:ahLst/>
              <a:cxnLst/>
              <a:rect l="l" t="t" r="r" b="b"/>
              <a:pathLst>
                <a:path w="2291715" h="1513840">
                  <a:moveTo>
                    <a:pt x="2147967" y="1513822"/>
                  </a:moveTo>
                  <a:lnTo>
                    <a:pt x="143537" y="1513822"/>
                  </a:lnTo>
                  <a:lnTo>
                    <a:pt x="98169" y="1506502"/>
                  </a:lnTo>
                  <a:lnTo>
                    <a:pt x="58767" y="1486117"/>
                  </a:lnTo>
                  <a:lnTo>
                    <a:pt x="27695" y="1455034"/>
                  </a:lnTo>
                  <a:lnTo>
                    <a:pt x="7317" y="1415619"/>
                  </a:lnTo>
                  <a:lnTo>
                    <a:pt x="0" y="1370235"/>
                  </a:lnTo>
                  <a:lnTo>
                    <a:pt x="0" y="143586"/>
                  </a:lnTo>
                  <a:lnTo>
                    <a:pt x="7317" y="98190"/>
                  </a:lnTo>
                  <a:lnTo>
                    <a:pt x="27695" y="58773"/>
                  </a:lnTo>
                  <a:lnTo>
                    <a:pt x="58767" y="27695"/>
                  </a:lnTo>
                  <a:lnTo>
                    <a:pt x="98169" y="7317"/>
                  </a:lnTo>
                  <a:lnTo>
                    <a:pt x="143537" y="0"/>
                  </a:lnTo>
                  <a:lnTo>
                    <a:pt x="2147967" y="0"/>
                  </a:lnTo>
                  <a:lnTo>
                    <a:pt x="2193335" y="7317"/>
                  </a:lnTo>
                  <a:lnTo>
                    <a:pt x="2232737" y="27695"/>
                  </a:lnTo>
                  <a:lnTo>
                    <a:pt x="2263809" y="58773"/>
                  </a:lnTo>
                  <a:lnTo>
                    <a:pt x="2284186" y="98190"/>
                  </a:lnTo>
                  <a:lnTo>
                    <a:pt x="2291504" y="143586"/>
                  </a:lnTo>
                  <a:lnTo>
                    <a:pt x="2291504" y="1370235"/>
                  </a:lnTo>
                  <a:lnTo>
                    <a:pt x="2284186" y="1415619"/>
                  </a:lnTo>
                  <a:lnTo>
                    <a:pt x="2263809" y="1455034"/>
                  </a:lnTo>
                  <a:lnTo>
                    <a:pt x="2232737" y="1486117"/>
                  </a:lnTo>
                  <a:lnTo>
                    <a:pt x="2193335" y="1506502"/>
                  </a:lnTo>
                  <a:lnTo>
                    <a:pt x="2147967" y="1513822"/>
                  </a:lnTo>
                  <a:close/>
                </a:path>
              </a:pathLst>
            </a:custGeom>
            <a:solidFill>
              <a:srgbClr val="182B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4291643" y="6461376"/>
              <a:ext cx="2263140" cy="1489710"/>
            </a:xfrm>
            <a:custGeom>
              <a:avLst/>
              <a:gdLst/>
              <a:ahLst/>
              <a:cxnLst/>
              <a:rect l="l" t="t" r="r" b="b"/>
              <a:pathLst>
                <a:path w="2263140" h="1489709">
                  <a:moveTo>
                    <a:pt x="63396" y="1489366"/>
                  </a:moveTo>
                  <a:lnTo>
                    <a:pt x="37355" y="1466846"/>
                  </a:lnTo>
                  <a:lnTo>
                    <a:pt x="17356" y="1438733"/>
                  </a:lnTo>
                  <a:lnTo>
                    <a:pt x="4527" y="1406154"/>
                  </a:lnTo>
                  <a:lnTo>
                    <a:pt x="0" y="1370235"/>
                  </a:lnTo>
                  <a:lnTo>
                    <a:pt x="0" y="143586"/>
                  </a:lnTo>
                  <a:lnTo>
                    <a:pt x="7317" y="98190"/>
                  </a:lnTo>
                  <a:lnTo>
                    <a:pt x="27695" y="58773"/>
                  </a:lnTo>
                  <a:lnTo>
                    <a:pt x="58767" y="27695"/>
                  </a:lnTo>
                  <a:lnTo>
                    <a:pt x="98169" y="7317"/>
                  </a:lnTo>
                  <a:lnTo>
                    <a:pt x="143537" y="0"/>
                  </a:lnTo>
                  <a:lnTo>
                    <a:pt x="2147967" y="0"/>
                  </a:lnTo>
                  <a:lnTo>
                    <a:pt x="2182076" y="4144"/>
                  </a:lnTo>
                  <a:lnTo>
                    <a:pt x="2213172" y="15892"/>
                  </a:lnTo>
                  <a:lnTo>
                    <a:pt x="2240349" y="34216"/>
                  </a:lnTo>
                  <a:lnTo>
                    <a:pt x="2262703" y="58091"/>
                  </a:lnTo>
                  <a:lnTo>
                    <a:pt x="2244671" y="47735"/>
                  </a:lnTo>
                  <a:lnTo>
                    <a:pt x="2225140" y="40042"/>
                  </a:lnTo>
                  <a:lnTo>
                    <a:pt x="2204348" y="35251"/>
                  </a:lnTo>
                  <a:lnTo>
                    <a:pt x="2182529" y="33601"/>
                  </a:lnTo>
                  <a:lnTo>
                    <a:pt x="178098" y="33601"/>
                  </a:lnTo>
                  <a:lnTo>
                    <a:pt x="132714" y="40922"/>
                  </a:lnTo>
                  <a:lnTo>
                    <a:pt x="93302" y="61306"/>
                  </a:lnTo>
                  <a:lnTo>
                    <a:pt x="62225" y="92389"/>
                  </a:lnTo>
                  <a:lnTo>
                    <a:pt x="41846" y="131805"/>
                  </a:lnTo>
                  <a:lnTo>
                    <a:pt x="34527" y="177188"/>
                  </a:lnTo>
                  <a:lnTo>
                    <a:pt x="34527" y="1403837"/>
                  </a:lnTo>
                  <a:lnTo>
                    <a:pt x="36523" y="1427415"/>
                  </a:lnTo>
                  <a:lnTo>
                    <a:pt x="42255" y="1449692"/>
                  </a:lnTo>
                  <a:lnTo>
                    <a:pt x="51340" y="1470424"/>
                  </a:lnTo>
                  <a:lnTo>
                    <a:pt x="63396" y="1489366"/>
                  </a:lnTo>
                  <a:close/>
                </a:path>
              </a:pathLst>
            </a:custGeom>
            <a:solidFill>
              <a:srgbClr val="0D18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4386821" y="6630189"/>
              <a:ext cx="2101215" cy="1201420"/>
            </a:xfrm>
            <a:custGeom>
              <a:avLst/>
              <a:gdLst/>
              <a:ahLst/>
              <a:cxnLst/>
              <a:rect l="l" t="t" r="r" b="b"/>
              <a:pathLst>
                <a:path w="2101215" h="1201420">
                  <a:moveTo>
                    <a:pt x="2101115" y="1201054"/>
                  </a:moveTo>
                  <a:lnTo>
                    <a:pt x="0" y="1201054"/>
                  </a:lnTo>
                  <a:lnTo>
                    <a:pt x="0" y="0"/>
                  </a:lnTo>
                  <a:lnTo>
                    <a:pt x="2101115" y="0"/>
                  </a:lnTo>
                  <a:lnTo>
                    <a:pt x="2101115" y="1201054"/>
                  </a:lnTo>
                  <a:close/>
                </a:path>
              </a:pathLst>
            </a:custGeom>
            <a:solidFill>
              <a:srgbClr val="5CC8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4409493" y="6649653"/>
              <a:ext cx="2056130" cy="979169"/>
            </a:xfrm>
            <a:custGeom>
              <a:avLst/>
              <a:gdLst/>
              <a:ahLst/>
              <a:cxnLst/>
              <a:rect l="l" t="t" r="r" b="b"/>
              <a:pathLst>
                <a:path w="2056130" h="979170">
                  <a:moveTo>
                    <a:pt x="0" y="979007"/>
                  </a:moveTo>
                  <a:lnTo>
                    <a:pt x="0" y="0"/>
                  </a:lnTo>
                  <a:lnTo>
                    <a:pt x="2055770" y="0"/>
                  </a:lnTo>
                  <a:lnTo>
                    <a:pt x="2055770" y="591900"/>
                  </a:lnTo>
                  <a:lnTo>
                    <a:pt x="2004985" y="591014"/>
                  </a:lnTo>
                  <a:lnTo>
                    <a:pt x="1954203" y="590518"/>
                  </a:lnTo>
                  <a:lnTo>
                    <a:pt x="1903427" y="590422"/>
                  </a:lnTo>
                  <a:lnTo>
                    <a:pt x="1852660" y="590739"/>
                  </a:lnTo>
                  <a:lnTo>
                    <a:pt x="1801906" y="591481"/>
                  </a:lnTo>
                  <a:lnTo>
                    <a:pt x="1751169" y="592658"/>
                  </a:lnTo>
                  <a:lnTo>
                    <a:pt x="1700452" y="594282"/>
                  </a:lnTo>
                  <a:lnTo>
                    <a:pt x="1649758" y="596366"/>
                  </a:lnTo>
                  <a:lnTo>
                    <a:pt x="1599091" y="598920"/>
                  </a:lnTo>
                  <a:lnTo>
                    <a:pt x="1548454" y="601957"/>
                  </a:lnTo>
                  <a:lnTo>
                    <a:pt x="1497851" y="605487"/>
                  </a:lnTo>
                  <a:lnTo>
                    <a:pt x="1447286" y="609522"/>
                  </a:lnTo>
                  <a:lnTo>
                    <a:pt x="1396761" y="614074"/>
                  </a:lnTo>
                  <a:lnTo>
                    <a:pt x="1346280" y="619155"/>
                  </a:lnTo>
                  <a:lnTo>
                    <a:pt x="1295847" y="624776"/>
                  </a:lnTo>
                  <a:lnTo>
                    <a:pt x="1245465" y="630949"/>
                  </a:lnTo>
                  <a:lnTo>
                    <a:pt x="1195138" y="637685"/>
                  </a:lnTo>
                  <a:lnTo>
                    <a:pt x="1144869" y="644996"/>
                  </a:lnTo>
                  <a:lnTo>
                    <a:pt x="1094661" y="652893"/>
                  </a:lnTo>
                  <a:lnTo>
                    <a:pt x="1044519" y="661389"/>
                  </a:lnTo>
                  <a:lnTo>
                    <a:pt x="994445" y="670494"/>
                  </a:lnTo>
                  <a:lnTo>
                    <a:pt x="944138" y="680208"/>
                  </a:lnTo>
                  <a:lnTo>
                    <a:pt x="893929" y="690415"/>
                  </a:lnTo>
                  <a:lnTo>
                    <a:pt x="843829" y="701129"/>
                  </a:lnTo>
                  <a:lnTo>
                    <a:pt x="793847" y="712364"/>
                  </a:lnTo>
                  <a:lnTo>
                    <a:pt x="743993" y="724131"/>
                  </a:lnTo>
                  <a:lnTo>
                    <a:pt x="694278" y="736445"/>
                  </a:lnTo>
                  <a:lnTo>
                    <a:pt x="644711" y="749319"/>
                  </a:lnTo>
                  <a:lnTo>
                    <a:pt x="595303" y="762766"/>
                  </a:lnTo>
                  <a:lnTo>
                    <a:pt x="546063" y="776799"/>
                  </a:lnTo>
                  <a:lnTo>
                    <a:pt x="497002" y="791430"/>
                  </a:lnTo>
                  <a:lnTo>
                    <a:pt x="448129" y="806675"/>
                  </a:lnTo>
                  <a:lnTo>
                    <a:pt x="399454" y="822544"/>
                  </a:lnTo>
                  <a:lnTo>
                    <a:pt x="350988" y="839053"/>
                  </a:lnTo>
                  <a:lnTo>
                    <a:pt x="302741" y="856213"/>
                  </a:lnTo>
                  <a:lnTo>
                    <a:pt x="254722" y="874038"/>
                  </a:lnTo>
                  <a:lnTo>
                    <a:pt x="206942" y="892542"/>
                  </a:lnTo>
                  <a:lnTo>
                    <a:pt x="159411" y="911737"/>
                  </a:lnTo>
                  <a:lnTo>
                    <a:pt x="81099" y="944128"/>
                  </a:lnTo>
                  <a:lnTo>
                    <a:pt x="40764" y="961208"/>
                  </a:lnTo>
                  <a:lnTo>
                    <a:pt x="0" y="979007"/>
                  </a:lnTo>
                  <a:close/>
                </a:path>
              </a:pathLst>
            </a:custGeom>
            <a:solidFill>
              <a:srgbClr val="4BA5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192613" y="7943305"/>
              <a:ext cx="2495457" cy="352500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402834" y="6528010"/>
              <a:ext cx="69122" cy="69146"/>
            </a:xfrm>
            <a:prstGeom prst="rect">
              <a:avLst/>
            </a:prstGeom>
          </p:spPr>
        </p:pic>
      </p:grpSp>
      <p:grpSp>
        <p:nvGrpSpPr>
          <p:cNvPr id="25" name="object 25"/>
          <p:cNvGrpSpPr/>
          <p:nvPr/>
        </p:nvGrpSpPr>
        <p:grpSpPr>
          <a:xfrm>
            <a:off x="14057717" y="3415923"/>
            <a:ext cx="2759710" cy="1978025"/>
            <a:chOff x="14057717" y="3415923"/>
            <a:chExt cx="2759710" cy="1978025"/>
          </a:xfrm>
        </p:grpSpPr>
        <p:sp>
          <p:nvSpPr>
            <p:cNvPr id="26" name="object 26"/>
            <p:cNvSpPr/>
            <p:nvPr/>
          </p:nvSpPr>
          <p:spPr>
            <a:xfrm>
              <a:off x="14057717" y="4950047"/>
              <a:ext cx="2759710" cy="329565"/>
            </a:xfrm>
            <a:custGeom>
              <a:avLst/>
              <a:gdLst/>
              <a:ahLst/>
              <a:cxnLst/>
              <a:rect l="l" t="t" r="r" b="b"/>
              <a:pathLst>
                <a:path w="2759709" h="329564">
                  <a:moveTo>
                    <a:pt x="2759357" y="329250"/>
                  </a:moveTo>
                  <a:lnTo>
                    <a:pt x="0" y="329250"/>
                  </a:lnTo>
                  <a:lnTo>
                    <a:pt x="179806" y="71793"/>
                  </a:lnTo>
                  <a:lnTo>
                    <a:pt x="210604" y="43841"/>
                  </a:lnTo>
                  <a:lnTo>
                    <a:pt x="257301" y="21022"/>
                  </a:lnTo>
                  <a:lnTo>
                    <a:pt x="313669" y="5639"/>
                  </a:lnTo>
                  <a:lnTo>
                    <a:pt x="373478" y="0"/>
                  </a:lnTo>
                  <a:lnTo>
                    <a:pt x="2385879" y="0"/>
                  </a:lnTo>
                  <a:lnTo>
                    <a:pt x="2445687" y="5639"/>
                  </a:lnTo>
                  <a:lnTo>
                    <a:pt x="2502055" y="21022"/>
                  </a:lnTo>
                  <a:lnTo>
                    <a:pt x="2548752" y="43841"/>
                  </a:lnTo>
                  <a:lnTo>
                    <a:pt x="2579550" y="71793"/>
                  </a:lnTo>
                  <a:lnTo>
                    <a:pt x="2759357" y="329250"/>
                  </a:lnTo>
                  <a:close/>
                </a:path>
              </a:pathLst>
            </a:custGeom>
            <a:solidFill>
              <a:srgbClr val="182B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4059090" y="5279298"/>
              <a:ext cx="2757170" cy="114935"/>
            </a:xfrm>
            <a:custGeom>
              <a:avLst/>
              <a:gdLst/>
              <a:ahLst/>
              <a:cxnLst/>
              <a:rect l="l" t="t" r="r" b="b"/>
              <a:pathLst>
                <a:path w="2757169" h="114935">
                  <a:moveTo>
                    <a:pt x="2639865" y="114641"/>
                  </a:moveTo>
                  <a:lnTo>
                    <a:pt x="116745" y="114641"/>
                  </a:lnTo>
                  <a:lnTo>
                    <a:pt x="64953" y="105929"/>
                  </a:lnTo>
                  <a:lnTo>
                    <a:pt x="26649" y="81856"/>
                  </a:lnTo>
                  <a:lnTo>
                    <a:pt x="4207" y="45515"/>
                  </a:lnTo>
                  <a:lnTo>
                    <a:pt x="0" y="0"/>
                  </a:lnTo>
                  <a:lnTo>
                    <a:pt x="2756577" y="0"/>
                  </a:lnTo>
                  <a:lnTo>
                    <a:pt x="2752389" y="45515"/>
                  </a:lnTo>
                  <a:lnTo>
                    <a:pt x="2729957" y="81856"/>
                  </a:lnTo>
                  <a:lnTo>
                    <a:pt x="2691656" y="105929"/>
                  </a:lnTo>
                  <a:lnTo>
                    <a:pt x="2639865" y="114641"/>
                  </a:lnTo>
                  <a:close/>
                </a:path>
              </a:pathLst>
            </a:custGeom>
            <a:solidFill>
              <a:srgbClr val="BAB9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4059090" y="5279298"/>
              <a:ext cx="2726690" cy="114935"/>
            </a:xfrm>
            <a:custGeom>
              <a:avLst/>
              <a:gdLst/>
              <a:ahLst/>
              <a:cxnLst/>
              <a:rect l="l" t="t" r="r" b="b"/>
              <a:pathLst>
                <a:path w="2726690" h="114935">
                  <a:moveTo>
                    <a:pt x="2639865" y="114641"/>
                  </a:moveTo>
                  <a:lnTo>
                    <a:pt x="116745" y="114641"/>
                  </a:lnTo>
                  <a:lnTo>
                    <a:pt x="64953" y="105929"/>
                  </a:lnTo>
                  <a:lnTo>
                    <a:pt x="26649" y="81856"/>
                  </a:lnTo>
                  <a:lnTo>
                    <a:pt x="4207" y="45515"/>
                  </a:lnTo>
                  <a:lnTo>
                    <a:pt x="0" y="0"/>
                  </a:lnTo>
                  <a:lnTo>
                    <a:pt x="2412" y="13588"/>
                  </a:lnTo>
                  <a:lnTo>
                    <a:pt x="19901" y="43484"/>
                  </a:lnTo>
                  <a:lnTo>
                    <a:pt x="67845" y="73380"/>
                  </a:lnTo>
                  <a:lnTo>
                    <a:pt x="161621" y="86969"/>
                  </a:lnTo>
                  <a:lnTo>
                    <a:pt x="2726503" y="83920"/>
                  </a:lnTo>
                  <a:lnTo>
                    <a:pt x="2709618" y="96762"/>
                  </a:lnTo>
                  <a:lnTo>
                    <a:pt x="2689426" y="106429"/>
                  </a:lnTo>
                  <a:lnTo>
                    <a:pt x="2666113" y="112521"/>
                  </a:lnTo>
                  <a:lnTo>
                    <a:pt x="2639865" y="114641"/>
                  </a:lnTo>
                  <a:close/>
                </a:path>
              </a:pathLst>
            </a:custGeom>
            <a:solidFill>
              <a:srgbClr val="78777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4291643" y="3415923"/>
              <a:ext cx="2291715" cy="1513840"/>
            </a:xfrm>
            <a:custGeom>
              <a:avLst/>
              <a:gdLst/>
              <a:ahLst/>
              <a:cxnLst/>
              <a:rect l="l" t="t" r="r" b="b"/>
              <a:pathLst>
                <a:path w="2291715" h="1513839">
                  <a:moveTo>
                    <a:pt x="2147967" y="1513822"/>
                  </a:moveTo>
                  <a:lnTo>
                    <a:pt x="143537" y="1513822"/>
                  </a:lnTo>
                  <a:lnTo>
                    <a:pt x="98169" y="1506502"/>
                  </a:lnTo>
                  <a:lnTo>
                    <a:pt x="58767" y="1486117"/>
                  </a:lnTo>
                  <a:lnTo>
                    <a:pt x="27695" y="1455034"/>
                  </a:lnTo>
                  <a:lnTo>
                    <a:pt x="7317" y="1415619"/>
                  </a:lnTo>
                  <a:lnTo>
                    <a:pt x="0" y="1370235"/>
                  </a:lnTo>
                  <a:lnTo>
                    <a:pt x="0" y="143586"/>
                  </a:lnTo>
                  <a:lnTo>
                    <a:pt x="7317" y="98190"/>
                  </a:lnTo>
                  <a:lnTo>
                    <a:pt x="27695" y="58773"/>
                  </a:lnTo>
                  <a:lnTo>
                    <a:pt x="58767" y="27695"/>
                  </a:lnTo>
                  <a:lnTo>
                    <a:pt x="98169" y="7317"/>
                  </a:lnTo>
                  <a:lnTo>
                    <a:pt x="143537" y="0"/>
                  </a:lnTo>
                  <a:lnTo>
                    <a:pt x="2147967" y="0"/>
                  </a:lnTo>
                  <a:lnTo>
                    <a:pt x="2193335" y="7317"/>
                  </a:lnTo>
                  <a:lnTo>
                    <a:pt x="2232737" y="27695"/>
                  </a:lnTo>
                  <a:lnTo>
                    <a:pt x="2263809" y="58773"/>
                  </a:lnTo>
                  <a:lnTo>
                    <a:pt x="2284186" y="98190"/>
                  </a:lnTo>
                  <a:lnTo>
                    <a:pt x="2291504" y="143586"/>
                  </a:lnTo>
                  <a:lnTo>
                    <a:pt x="2291504" y="1370235"/>
                  </a:lnTo>
                  <a:lnTo>
                    <a:pt x="2284186" y="1415619"/>
                  </a:lnTo>
                  <a:lnTo>
                    <a:pt x="2263809" y="1455034"/>
                  </a:lnTo>
                  <a:lnTo>
                    <a:pt x="2232737" y="1486117"/>
                  </a:lnTo>
                  <a:lnTo>
                    <a:pt x="2193335" y="1506502"/>
                  </a:lnTo>
                  <a:lnTo>
                    <a:pt x="2147967" y="1513822"/>
                  </a:lnTo>
                  <a:close/>
                </a:path>
              </a:pathLst>
            </a:custGeom>
            <a:solidFill>
              <a:srgbClr val="182B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4291643" y="3415923"/>
              <a:ext cx="2263140" cy="1489710"/>
            </a:xfrm>
            <a:custGeom>
              <a:avLst/>
              <a:gdLst/>
              <a:ahLst/>
              <a:cxnLst/>
              <a:rect l="l" t="t" r="r" b="b"/>
              <a:pathLst>
                <a:path w="2263140" h="1489710">
                  <a:moveTo>
                    <a:pt x="63396" y="1489366"/>
                  </a:moveTo>
                  <a:lnTo>
                    <a:pt x="37355" y="1466846"/>
                  </a:lnTo>
                  <a:lnTo>
                    <a:pt x="17356" y="1438733"/>
                  </a:lnTo>
                  <a:lnTo>
                    <a:pt x="4527" y="1406154"/>
                  </a:lnTo>
                  <a:lnTo>
                    <a:pt x="0" y="1370235"/>
                  </a:lnTo>
                  <a:lnTo>
                    <a:pt x="0" y="143586"/>
                  </a:lnTo>
                  <a:lnTo>
                    <a:pt x="7317" y="98190"/>
                  </a:lnTo>
                  <a:lnTo>
                    <a:pt x="27695" y="58773"/>
                  </a:lnTo>
                  <a:lnTo>
                    <a:pt x="58767" y="27695"/>
                  </a:lnTo>
                  <a:lnTo>
                    <a:pt x="98169" y="7317"/>
                  </a:lnTo>
                  <a:lnTo>
                    <a:pt x="143537" y="0"/>
                  </a:lnTo>
                  <a:lnTo>
                    <a:pt x="2147967" y="0"/>
                  </a:lnTo>
                  <a:lnTo>
                    <a:pt x="2182076" y="4144"/>
                  </a:lnTo>
                  <a:lnTo>
                    <a:pt x="2213172" y="15892"/>
                  </a:lnTo>
                  <a:lnTo>
                    <a:pt x="2240349" y="34216"/>
                  </a:lnTo>
                  <a:lnTo>
                    <a:pt x="2262703" y="58091"/>
                  </a:lnTo>
                  <a:lnTo>
                    <a:pt x="2244671" y="47735"/>
                  </a:lnTo>
                  <a:lnTo>
                    <a:pt x="2225140" y="40042"/>
                  </a:lnTo>
                  <a:lnTo>
                    <a:pt x="2204348" y="35251"/>
                  </a:lnTo>
                  <a:lnTo>
                    <a:pt x="2182529" y="33601"/>
                  </a:lnTo>
                  <a:lnTo>
                    <a:pt x="178098" y="33601"/>
                  </a:lnTo>
                  <a:lnTo>
                    <a:pt x="132714" y="40922"/>
                  </a:lnTo>
                  <a:lnTo>
                    <a:pt x="93302" y="61306"/>
                  </a:lnTo>
                  <a:lnTo>
                    <a:pt x="62225" y="92389"/>
                  </a:lnTo>
                  <a:lnTo>
                    <a:pt x="41846" y="131805"/>
                  </a:lnTo>
                  <a:lnTo>
                    <a:pt x="34527" y="177188"/>
                  </a:lnTo>
                  <a:lnTo>
                    <a:pt x="34527" y="1403837"/>
                  </a:lnTo>
                  <a:lnTo>
                    <a:pt x="36523" y="1427415"/>
                  </a:lnTo>
                  <a:lnTo>
                    <a:pt x="42255" y="1449692"/>
                  </a:lnTo>
                  <a:lnTo>
                    <a:pt x="51340" y="1470424"/>
                  </a:lnTo>
                  <a:lnTo>
                    <a:pt x="63396" y="1489366"/>
                  </a:lnTo>
                  <a:close/>
                </a:path>
              </a:pathLst>
            </a:custGeom>
            <a:solidFill>
              <a:srgbClr val="0D18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4386821" y="3584736"/>
              <a:ext cx="2101215" cy="1201420"/>
            </a:xfrm>
            <a:custGeom>
              <a:avLst/>
              <a:gdLst/>
              <a:ahLst/>
              <a:cxnLst/>
              <a:rect l="l" t="t" r="r" b="b"/>
              <a:pathLst>
                <a:path w="2101215" h="1201420">
                  <a:moveTo>
                    <a:pt x="2101115" y="1201054"/>
                  </a:moveTo>
                  <a:lnTo>
                    <a:pt x="0" y="1201054"/>
                  </a:lnTo>
                  <a:lnTo>
                    <a:pt x="0" y="0"/>
                  </a:lnTo>
                  <a:lnTo>
                    <a:pt x="2101115" y="0"/>
                  </a:lnTo>
                  <a:lnTo>
                    <a:pt x="2101115" y="1201054"/>
                  </a:lnTo>
                  <a:close/>
                </a:path>
              </a:pathLst>
            </a:custGeom>
            <a:solidFill>
              <a:srgbClr val="5CC8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4409493" y="3604200"/>
              <a:ext cx="2056130" cy="979169"/>
            </a:xfrm>
            <a:custGeom>
              <a:avLst/>
              <a:gdLst/>
              <a:ahLst/>
              <a:cxnLst/>
              <a:rect l="l" t="t" r="r" b="b"/>
              <a:pathLst>
                <a:path w="2056130" h="979170">
                  <a:moveTo>
                    <a:pt x="0" y="979007"/>
                  </a:moveTo>
                  <a:lnTo>
                    <a:pt x="0" y="0"/>
                  </a:lnTo>
                  <a:lnTo>
                    <a:pt x="2055770" y="0"/>
                  </a:lnTo>
                  <a:lnTo>
                    <a:pt x="2055770" y="591900"/>
                  </a:lnTo>
                  <a:lnTo>
                    <a:pt x="2004985" y="591014"/>
                  </a:lnTo>
                  <a:lnTo>
                    <a:pt x="1954203" y="590518"/>
                  </a:lnTo>
                  <a:lnTo>
                    <a:pt x="1903427" y="590422"/>
                  </a:lnTo>
                  <a:lnTo>
                    <a:pt x="1852660" y="590739"/>
                  </a:lnTo>
                  <a:lnTo>
                    <a:pt x="1801906" y="591481"/>
                  </a:lnTo>
                  <a:lnTo>
                    <a:pt x="1751169" y="592658"/>
                  </a:lnTo>
                  <a:lnTo>
                    <a:pt x="1700452" y="594282"/>
                  </a:lnTo>
                  <a:lnTo>
                    <a:pt x="1649758" y="596366"/>
                  </a:lnTo>
                  <a:lnTo>
                    <a:pt x="1599091" y="598920"/>
                  </a:lnTo>
                  <a:lnTo>
                    <a:pt x="1548454" y="601957"/>
                  </a:lnTo>
                  <a:lnTo>
                    <a:pt x="1497851" y="605487"/>
                  </a:lnTo>
                  <a:lnTo>
                    <a:pt x="1447286" y="609522"/>
                  </a:lnTo>
                  <a:lnTo>
                    <a:pt x="1396761" y="614074"/>
                  </a:lnTo>
                  <a:lnTo>
                    <a:pt x="1346280" y="619155"/>
                  </a:lnTo>
                  <a:lnTo>
                    <a:pt x="1295847" y="624776"/>
                  </a:lnTo>
                  <a:lnTo>
                    <a:pt x="1245465" y="630949"/>
                  </a:lnTo>
                  <a:lnTo>
                    <a:pt x="1195138" y="637685"/>
                  </a:lnTo>
                  <a:lnTo>
                    <a:pt x="1144869" y="644996"/>
                  </a:lnTo>
                  <a:lnTo>
                    <a:pt x="1094661" y="652893"/>
                  </a:lnTo>
                  <a:lnTo>
                    <a:pt x="1044519" y="661389"/>
                  </a:lnTo>
                  <a:lnTo>
                    <a:pt x="994445" y="670494"/>
                  </a:lnTo>
                  <a:lnTo>
                    <a:pt x="944138" y="680208"/>
                  </a:lnTo>
                  <a:lnTo>
                    <a:pt x="893929" y="690415"/>
                  </a:lnTo>
                  <a:lnTo>
                    <a:pt x="843829" y="701129"/>
                  </a:lnTo>
                  <a:lnTo>
                    <a:pt x="793847" y="712364"/>
                  </a:lnTo>
                  <a:lnTo>
                    <a:pt x="743993" y="724131"/>
                  </a:lnTo>
                  <a:lnTo>
                    <a:pt x="694278" y="736445"/>
                  </a:lnTo>
                  <a:lnTo>
                    <a:pt x="644711" y="749319"/>
                  </a:lnTo>
                  <a:lnTo>
                    <a:pt x="595303" y="762766"/>
                  </a:lnTo>
                  <a:lnTo>
                    <a:pt x="546063" y="776799"/>
                  </a:lnTo>
                  <a:lnTo>
                    <a:pt x="497002" y="791430"/>
                  </a:lnTo>
                  <a:lnTo>
                    <a:pt x="448129" y="806675"/>
                  </a:lnTo>
                  <a:lnTo>
                    <a:pt x="399454" y="822544"/>
                  </a:lnTo>
                  <a:lnTo>
                    <a:pt x="350988" y="839053"/>
                  </a:lnTo>
                  <a:lnTo>
                    <a:pt x="302741" y="856213"/>
                  </a:lnTo>
                  <a:lnTo>
                    <a:pt x="254722" y="874038"/>
                  </a:lnTo>
                  <a:lnTo>
                    <a:pt x="206942" y="892542"/>
                  </a:lnTo>
                  <a:lnTo>
                    <a:pt x="159411" y="911737"/>
                  </a:lnTo>
                  <a:lnTo>
                    <a:pt x="81099" y="944128"/>
                  </a:lnTo>
                  <a:lnTo>
                    <a:pt x="40764" y="961208"/>
                  </a:lnTo>
                  <a:lnTo>
                    <a:pt x="0" y="979007"/>
                  </a:lnTo>
                  <a:close/>
                </a:path>
              </a:pathLst>
            </a:custGeom>
            <a:solidFill>
              <a:srgbClr val="4BA5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192613" y="4897852"/>
              <a:ext cx="2495457" cy="352500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402834" y="3482557"/>
              <a:ext cx="69122" cy="69146"/>
            </a:xfrm>
            <a:prstGeom prst="rect">
              <a:avLst/>
            </a:prstGeom>
          </p:spPr>
        </p:pic>
      </p:grpSp>
      <p:grpSp>
        <p:nvGrpSpPr>
          <p:cNvPr id="35" name="object 35"/>
          <p:cNvGrpSpPr/>
          <p:nvPr/>
        </p:nvGrpSpPr>
        <p:grpSpPr>
          <a:xfrm>
            <a:off x="13943507" y="711600"/>
            <a:ext cx="2759710" cy="1978025"/>
            <a:chOff x="13943507" y="711600"/>
            <a:chExt cx="2759710" cy="1978025"/>
          </a:xfrm>
        </p:grpSpPr>
        <p:sp>
          <p:nvSpPr>
            <p:cNvPr id="36" name="object 36"/>
            <p:cNvSpPr/>
            <p:nvPr/>
          </p:nvSpPr>
          <p:spPr>
            <a:xfrm>
              <a:off x="13943507" y="2245724"/>
              <a:ext cx="2759710" cy="329565"/>
            </a:xfrm>
            <a:custGeom>
              <a:avLst/>
              <a:gdLst/>
              <a:ahLst/>
              <a:cxnLst/>
              <a:rect l="l" t="t" r="r" b="b"/>
              <a:pathLst>
                <a:path w="2759709" h="329564">
                  <a:moveTo>
                    <a:pt x="2759357" y="329250"/>
                  </a:moveTo>
                  <a:lnTo>
                    <a:pt x="0" y="329250"/>
                  </a:lnTo>
                  <a:lnTo>
                    <a:pt x="179806" y="71793"/>
                  </a:lnTo>
                  <a:lnTo>
                    <a:pt x="210604" y="43841"/>
                  </a:lnTo>
                  <a:lnTo>
                    <a:pt x="257301" y="21022"/>
                  </a:lnTo>
                  <a:lnTo>
                    <a:pt x="313669" y="5639"/>
                  </a:lnTo>
                  <a:lnTo>
                    <a:pt x="373478" y="0"/>
                  </a:lnTo>
                  <a:lnTo>
                    <a:pt x="2385879" y="0"/>
                  </a:lnTo>
                  <a:lnTo>
                    <a:pt x="2445687" y="5639"/>
                  </a:lnTo>
                  <a:lnTo>
                    <a:pt x="2502055" y="21022"/>
                  </a:lnTo>
                  <a:lnTo>
                    <a:pt x="2548752" y="43841"/>
                  </a:lnTo>
                  <a:lnTo>
                    <a:pt x="2579550" y="71793"/>
                  </a:lnTo>
                  <a:lnTo>
                    <a:pt x="2759357" y="329250"/>
                  </a:lnTo>
                  <a:close/>
                </a:path>
              </a:pathLst>
            </a:custGeom>
            <a:solidFill>
              <a:srgbClr val="182B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3944880" y="2574975"/>
              <a:ext cx="2757170" cy="114935"/>
            </a:xfrm>
            <a:custGeom>
              <a:avLst/>
              <a:gdLst/>
              <a:ahLst/>
              <a:cxnLst/>
              <a:rect l="l" t="t" r="r" b="b"/>
              <a:pathLst>
                <a:path w="2757169" h="114935">
                  <a:moveTo>
                    <a:pt x="2639865" y="114641"/>
                  </a:moveTo>
                  <a:lnTo>
                    <a:pt x="116745" y="114641"/>
                  </a:lnTo>
                  <a:lnTo>
                    <a:pt x="64953" y="105929"/>
                  </a:lnTo>
                  <a:lnTo>
                    <a:pt x="26649" y="81856"/>
                  </a:lnTo>
                  <a:lnTo>
                    <a:pt x="4207" y="45515"/>
                  </a:lnTo>
                  <a:lnTo>
                    <a:pt x="0" y="0"/>
                  </a:lnTo>
                  <a:lnTo>
                    <a:pt x="2756577" y="0"/>
                  </a:lnTo>
                  <a:lnTo>
                    <a:pt x="2752389" y="45515"/>
                  </a:lnTo>
                  <a:lnTo>
                    <a:pt x="2729957" y="81856"/>
                  </a:lnTo>
                  <a:lnTo>
                    <a:pt x="2691656" y="105929"/>
                  </a:lnTo>
                  <a:lnTo>
                    <a:pt x="2639865" y="114641"/>
                  </a:lnTo>
                  <a:close/>
                </a:path>
              </a:pathLst>
            </a:custGeom>
            <a:solidFill>
              <a:srgbClr val="BAB9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13944880" y="2574975"/>
              <a:ext cx="2726690" cy="114935"/>
            </a:xfrm>
            <a:custGeom>
              <a:avLst/>
              <a:gdLst/>
              <a:ahLst/>
              <a:cxnLst/>
              <a:rect l="l" t="t" r="r" b="b"/>
              <a:pathLst>
                <a:path w="2726690" h="114935">
                  <a:moveTo>
                    <a:pt x="2639865" y="114641"/>
                  </a:moveTo>
                  <a:lnTo>
                    <a:pt x="116745" y="114641"/>
                  </a:lnTo>
                  <a:lnTo>
                    <a:pt x="64953" y="105929"/>
                  </a:lnTo>
                  <a:lnTo>
                    <a:pt x="26649" y="81856"/>
                  </a:lnTo>
                  <a:lnTo>
                    <a:pt x="4207" y="45515"/>
                  </a:lnTo>
                  <a:lnTo>
                    <a:pt x="0" y="0"/>
                  </a:lnTo>
                  <a:lnTo>
                    <a:pt x="2412" y="13588"/>
                  </a:lnTo>
                  <a:lnTo>
                    <a:pt x="19901" y="43484"/>
                  </a:lnTo>
                  <a:lnTo>
                    <a:pt x="67845" y="73380"/>
                  </a:lnTo>
                  <a:lnTo>
                    <a:pt x="161621" y="86969"/>
                  </a:lnTo>
                  <a:lnTo>
                    <a:pt x="2726503" y="83920"/>
                  </a:lnTo>
                  <a:lnTo>
                    <a:pt x="2709618" y="96762"/>
                  </a:lnTo>
                  <a:lnTo>
                    <a:pt x="2689426" y="106429"/>
                  </a:lnTo>
                  <a:lnTo>
                    <a:pt x="2666113" y="112521"/>
                  </a:lnTo>
                  <a:lnTo>
                    <a:pt x="2639865" y="114641"/>
                  </a:lnTo>
                  <a:close/>
                </a:path>
              </a:pathLst>
            </a:custGeom>
            <a:solidFill>
              <a:srgbClr val="78777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14177433" y="711600"/>
              <a:ext cx="2291715" cy="1513840"/>
            </a:xfrm>
            <a:custGeom>
              <a:avLst/>
              <a:gdLst/>
              <a:ahLst/>
              <a:cxnLst/>
              <a:rect l="l" t="t" r="r" b="b"/>
              <a:pathLst>
                <a:path w="2291715" h="1513839">
                  <a:moveTo>
                    <a:pt x="2147967" y="1513822"/>
                  </a:moveTo>
                  <a:lnTo>
                    <a:pt x="143537" y="1513822"/>
                  </a:lnTo>
                  <a:lnTo>
                    <a:pt x="98169" y="1506502"/>
                  </a:lnTo>
                  <a:lnTo>
                    <a:pt x="58767" y="1486117"/>
                  </a:lnTo>
                  <a:lnTo>
                    <a:pt x="27695" y="1455034"/>
                  </a:lnTo>
                  <a:lnTo>
                    <a:pt x="7317" y="1415619"/>
                  </a:lnTo>
                  <a:lnTo>
                    <a:pt x="0" y="1370235"/>
                  </a:lnTo>
                  <a:lnTo>
                    <a:pt x="0" y="143586"/>
                  </a:lnTo>
                  <a:lnTo>
                    <a:pt x="7317" y="98190"/>
                  </a:lnTo>
                  <a:lnTo>
                    <a:pt x="27695" y="58773"/>
                  </a:lnTo>
                  <a:lnTo>
                    <a:pt x="58767" y="27695"/>
                  </a:lnTo>
                  <a:lnTo>
                    <a:pt x="98169" y="7317"/>
                  </a:lnTo>
                  <a:lnTo>
                    <a:pt x="143537" y="0"/>
                  </a:lnTo>
                  <a:lnTo>
                    <a:pt x="2147967" y="0"/>
                  </a:lnTo>
                  <a:lnTo>
                    <a:pt x="2193335" y="7317"/>
                  </a:lnTo>
                  <a:lnTo>
                    <a:pt x="2232737" y="27695"/>
                  </a:lnTo>
                  <a:lnTo>
                    <a:pt x="2263809" y="58773"/>
                  </a:lnTo>
                  <a:lnTo>
                    <a:pt x="2284186" y="98190"/>
                  </a:lnTo>
                  <a:lnTo>
                    <a:pt x="2291504" y="143586"/>
                  </a:lnTo>
                  <a:lnTo>
                    <a:pt x="2291504" y="1370235"/>
                  </a:lnTo>
                  <a:lnTo>
                    <a:pt x="2284186" y="1415619"/>
                  </a:lnTo>
                  <a:lnTo>
                    <a:pt x="2263809" y="1455034"/>
                  </a:lnTo>
                  <a:lnTo>
                    <a:pt x="2232737" y="1486117"/>
                  </a:lnTo>
                  <a:lnTo>
                    <a:pt x="2193335" y="1506502"/>
                  </a:lnTo>
                  <a:lnTo>
                    <a:pt x="2147967" y="1513822"/>
                  </a:lnTo>
                  <a:close/>
                </a:path>
              </a:pathLst>
            </a:custGeom>
            <a:solidFill>
              <a:srgbClr val="182B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14177433" y="711600"/>
              <a:ext cx="2263140" cy="1489710"/>
            </a:xfrm>
            <a:custGeom>
              <a:avLst/>
              <a:gdLst/>
              <a:ahLst/>
              <a:cxnLst/>
              <a:rect l="l" t="t" r="r" b="b"/>
              <a:pathLst>
                <a:path w="2263140" h="1489710">
                  <a:moveTo>
                    <a:pt x="63396" y="1489366"/>
                  </a:moveTo>
                  <a:lnTo>
                    <a:pt x="37355" y="1466846"/>
                  </a:lnTo>
                  <a:lnTo>
                    <a:pt x="17356" y="1438733"/>
                  </a:lnTo>
                  <a:lnTo>
                    <a:pt x="4527" y="1406154"/>
                  </a:lnTo>
                  <a:lnTo>
                    <a:pt x="0" y="1370235"/>
                  </a:lnTo>
                  <a:lnTo>
                    <a:pt x="0" y="143586"/>
                  </a:lnTo>
                  <a:lnTo>
                    <a:pt x="7317" y="98190"/>
                  </a:lnTo>
                  <a:lnTo>
                    <a:pt x="27695" y="58773"/>
                  </a:lnTo>
                  <a:lnTo>
                    <a:pt x="58767" y="27695"/>
                  </a:lnTo>
                  <a:lnTo>
                    <a:pt x="98169" y="7317"/>
                  </a:lnTo>
                  <a:lnTo>
                    <a:pt x="143537" y="0"/>
                  </a:lnTo>
                  <a:lnTo>
                    <a:pt x="2147967" y="0"/>
                  </a:lnTo>
                  <a:lnTo>
                    <a:pt x="2182076" y="4144"/>
                  </a:lnTo>
                  <a:lnTo>
                    <a:pt x="2213172" y="15892"/>
                  </a:lnTo>
                  <a:lnTo>
                    <a:pt x="2240349" y="34216"/>
                  </a:lnTo>
                  <a:lnTo>
                    <a:pt x="2262703" y="58091"/>
                  </a:lnTo>
                  <a:lnTo>
                    <a:pt x="2244671" y="47735"/>
                  </a:lnTo>
                  <a:lnTo>
                    <a:pt x="2225140" y="40042"/>
                  </a:lnTo>
                  <a:lnTo>
                    <a:pt x="2204348" y="35251"/>
                  </a:lnTo>
                  <a:lnTo>
                    <a:pt x="2182529" y="33601"/>
                  </a:lnTo>
                  <a:lnTo>
                    <a:pt x="178098" y="33601"/>
                  </a:lnTo>
                  <a:lnTo>
                    <a:pt x="132714" y="40922"/>
                  </a:lnTo>
                  <a:lnTo>
                    <a:pt x="93302" y="61306"/>
                  </a:lnTo>
                  <a:lnTo>
                    <a:pt x="62225" y="92389"/>
                  </a:lnTo>
                  <a:lnTo>
                    <a:pt x="41846" y="131805"/>
                  </a:lnTo>
                  <a:lnTo>
                    <a:pt x="34527" y="177188"/>
                  </a:lnTo>
                  <a:lnTo>
                    <a:pt x="34527" y="1403837"/>
                  </a:lnTo>
                  <a:lnTo>
                    <a:pt x="36523" y="1427415"/>
                  </a:lnTo>
                  <a:lnTo>
                    <a:pt x="42255" y="1449692"/>
                  </a:lnTo>
                  <a:lnTo>
                    <a:pt x="51340" y="1470424"/>
                  </a:lnTo>
                  <a:lnTo>
                    <a:pt x="63396" y="1489366"/>
                  </a:lnTo>
                  <a:close/>
                </a:path>
              </a:pathLst>
            </a:custGeom>
            <a:solidFill>
              <a:srgbClr val="0D18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14272611" y="880413"/>
              <a:ext cx="2101215" cy="1201420"/>
            </a:xfrm>
            <a:custGeom>
              <a:avLst/>
              <a:gdLst/>
              <a:ahLst/>
              <a:cxnLst/>
              <a:rect l="l" t="t" r="r" b="b"/>
              <a:pathLst>
                <a:path w="2101215" h="1201420">
                  <a:moveTo>
                    <a:pt x="2101115" y="1201054"/>
                  </a:moveTo>
                  <a:lnTo>
                    <a:pt x="0" y="1201054"/>
                  </a:lnTo>
                  <a:lnTo>
                    <a:pt x="0" y="0"/>
                  </a:lnTo>
                  <a:lnTo>
                    <a:pt x="2101115" y="0"/>
                  </a:lnTo>
                  <a:lnTo>
                    <a:pt x="2101115" y="1201054"/>
                  </a:lnTo>
                  <a:close/>
                </a:path>
              </a:pathLst>
            </a:custGeom>
            <a:solidFill>
              <a:srgbClr val="5CC8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14295283" y="899877"/>
              <a:ext cx="2056130" cy="979169"/>
            </a:xfrm>
            <a:custGeom>
              <a:avLst/>
              <a:gdLst/>
              <a:ahLst/>
              <a:cxnLst/>
              <a:rect l="l" t="t" r="r" b="b"/>
              <a:pathLst>
                <a:path w="2056130" h="979169">
                  <a:moveTo>
                    <a:pt x="0" y="979007"/>
                  </a:moveTo>
                  <a:lnTo>
                    <a:pt x="0" y="0"/>
                  </a:lnTo>
                  <a:lnTo>
                    <a:pt x="2055770" y="0"/>
                  </a:lnTo>
                  <a:lnTo>
                    <a:pt x="2055770" y="591900"/>
                  </a:lnTo>
                  <a:lnTo>
                    <a:pt x="2004985" y="591014"/>
                  </a:lnTo>
                  <a:lnTo>
                    <a:pt x="1954203" y="590518"/>
                  </a:lnTo>
                  <a:lnTo>
                    <a:pt x="1903427" y="590422"/>
                  </a:lnTo>
                  <a:lnTo>
                    <a:pt x="1852660" y="590739"/>
                  </a:lnTo>
                  <a:lnTo>
                    <a:pt x="1801906" y="591481"/>
                  </a:lnTo>
                  <a:lnTo>
                    <a:pt x="1751169" y="592658"/>
                  </a:lnTo>
                  <a:lnTo>
                    <a:pt x="1700452" y="594282"/>
                  </a:lnTo>
                  <a:lnTo>
                    <a:pt x="1649758" y="596366"/>
                  </a:lnTo>
                  <a:lnTo>
                    <a:pt x="1599091" y="598920"/>
                  </a:lnTo>
                  <a:lnTo>
                    <a:pt x="1548454" y="601957"/>
                  </a:lnTo>
                  <a:lnTo>
                    <a:pt x="1497851" y="605487"/>
                  </a:lnTo>
                  <a:lnTo>
                    <a:pt x="1447286" y="609522"/>
                  </a:lnTo>
                  <a:lnTo>
                    <a:pt x="1396761" y="614074"/>
                  </a:lnTo>
                  <a:lnTo>
                    <a:pt x="1346280" y="619155"/>
                  </a:lnTo>
                  <a:lnTo>
                    <a:pt x="1295847" y="624776"/>
                  </a:lnTo>
                  <a:lnTo>
                    <a:pt x="1245465" y="630949"/>
                  </a:lnTo>
                  <a:lnTo>
                    <a:pt x="1195138" y="637685"/>
                  </a:lnTo>
                  <a:lnTo>
                    <a:pt x="1144869" y="644996"/>
                  </a:lnTo>
                  <a:lnTo>
                    <a:pt x="1094661" y="652893"/>
                  </a:lnTo>
                  <a:lnTo>
                    <a:pt x="1044519" y="661389"/>
                  </a:lnTo>
                  <a:lnTo>
                    <a:pt x="994445" y="670494"/>
                  </a:lnTo>
                  <a:lnTo>
                    <a:pt x="944138" y="680208"/>
                  </a:lnTo>
                  <a:lnTo>
                    <a:pt x="893929" y="690415"/>
                  </a:lnTo>
                  <a:lnTo>
                    <a:pt x="843829" y="701129"/>
                  </a:lnTo>
                  <a:lnTo>
                    <a:pt x="793847" y="712364"/>
                  </a:lnTo>
                  <a:lnTo>
                    <a:pt x="743993" y="724131"/>
                  </a:lnTo>
                  <a:lnTo>
                    <a:pt x="694278" y="736445"/>
                  </a:lnTo>
                  <a:lnTo>
                    <a:pt x="644711" y="749319"/>
                  </a:lnTo>
                  <a:lnTo>
                    <a:pt x="595303" y="762766"/>
                  </a:lnTo>
                  <a:lnTo>
                    <a:pt x="546063" y="776799"/>
                  </a:lnTo>
                  <a:lnTo>
                    <a:pt x="497002" y="791430"/>
                  </a:lnTo>
                  <a:lnTo>
                    <a:pt x="448129" y="806675"/>
                  </a:lnTo>
                  <a:lnTo>
                    <a:pt x="399454" y="822544"/>
                  </a:lnTo>
                  <a:lnTo>
                    <a:pt x="350988" y="839053"/>
                  </a:lnTo>
                  <a:lnTo>
                    <a:pt x="302741" y="856213"/>
                  </a:lnTo>
                  <a:lnTo>
                    <a:pt x="254722" y="874038"/>
                  </a:lnTo>
                  <a:lnTo>
                    <a:pt x="206942" y="892542"/>
                  </a:lnTo>
                  <a:lnTo>
                    <a:pt x="159411" y="911737"/>
                  </a:lnTo>
                  <a:lnTo>
                    <a:pt x="81099" y="944128"/>
                  </a:lnTo>
                  <a:lnTo>
                    <a:pt x="40764" y="961208"/>
                  </a:lnTo>
                  <a:lnTo>
                    <a:pt x="0" y="979007"/>
                  </a:lnTo>
                  <a:close/>
                </a:path>
              </a:pathLst>
            </a:custGeom>
            <a:solidFill>
              <a:srgbClr val="4BA5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3" name="object 4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078403" y="2193529"/>
              <a:ext cx="2495457" cy="352500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288624" y="778234"/>
              <a:ext cx="69122" cy="69146"/>
            </a:xfrm>
            <a:prstGeom prst="rect">
              <a:avLst/>
            </a:prstGeom>
          </p:spPr>
        </p:pic>
      </p:grpSp>
      <p:grpSp>
        <p:nvGrpSpPr>
          <p:cNvPr id="45" name="object 45"/>
          <p:cNvGrpSpPr/>
          <p:nvPr/>
        </p:nvGrpSpPr>
        <p:grpSpPr>
          <a:xfrm>
            <a:off x="15032532" y="6652064"/>
            <a:ext cx="809625" cy="1081405"/>
            <a:chOff x="15032532" y="6652064"/>
            <a:chExt cx="809625" cy="1081405"/>
          </a:xfrm>
        </p:grpSpPr>
        <p:sp>
          <p:nvSpPr>
            <p:cNvPr id="46" name="object 46"/>
            <p:cNvSpPr/>
            <p:nvPr/>
          </p:nvSpPr>
          <p:spPr>
            <a:xfrm>
              <a:off x="15050113" y="6930216"/>
              <a:ext cx="774065" cy="785495"/>
            </a:xfrm>
            <a:custGeom>
              <a:avLst/>
              <a:gdLst/>
              <a:ahLst/>
              <a:cxnLst/>
              <a:rect l="l" t="t" r="r" b="b"/>
              <a:pathLst>
                <a:path w="774065" h="785495">
                  <a:moveTo>
                    <a:pt x="481731" y="785474"/>
                  </a:moveTo>
                  <a:lnTo>
                    <a:pt x="458463" y="783233"/>
                  </a:lnTo>
                  <a:lnTo>
                    <a:pt x="437338" y="776727"/>
                  </a:lnTo>
                  <a:lnTo>
                    <a:pt x="418190" y="766285"/>
                  </a:lnTo>
                  <a:lnTo>
                    <a:pt x="400856" y="752236"/>
                  </a:lnTo>
                  <a:lnTo>
                    <a:pt x="383522" y="766654"/>
                  </a:lnTo>
                  <a:lnTo>
                    <a:pt x="364375" y="777055"/>
                  </a:lnTo>
                  <a:lnTo>
                    <a:pt x="343250" y="783356"/>
                  </a:lnTo>
                  <a:lnTo>
                    <a:pt x="319982" y="785474"/>
                  </a:lnTo>
                  <a:lnTo>
                    <a:pt x="287973" y="781958"/>
                  </a:lnTo>
                  <a:lnTo>
                    <a:pt x="221268" y="755117"/>
                  </a:lnTo>
                  <a:lnTo>
                    <a:pt x="187848" y="732647"/>
                  </a:lnTo>
                  <a:lnTo>
                    <a:pt x="155235" y="704713"/>
                  </a:lnTo>
                  <a:lnTo>
                    <a:pt x="124067" y="671744"/>
                  </a:lnTo>
                  <a:lnTo>
                    <a:pt x="94982" y="634167"/>
                  </a:lnTo>
                  <a:lnTo>
                    <a:pt x="68621" y="592409"/>
                  </a:lnTo>
                  <a:lnTo>
                    <a:pt x="45620" y="546899"/>
                  </a:lnTo>
                  <a:lnTo>
                    <a:pt x="26619" y="498063"/>
                  </a:lnTo>
                  <a:lnTo>
                    <a:pt x="12256" y="446330"/>
                  </a:lnTo>
                  <a:lnTo>
                    <a:pt x="3170" y="392127"/>
                  </a:lnTo>
                  <a:lnTo>
                    <a:pt x="0" y="335882"/>
                  </a:lnTo>
                  <a:lnTo>
                    <a:pt x="3211" y="266325"/>
                  </a:lnTo>
                  <a:lnTo>
                    <a:pt x="12503" y="205895"/>
                  </a:lnTo>
                  <a:lnTo>
                    <a:pt x="27366" y="154167"/>
                  </a:lnTo>
                  <a:lnTo>
                    <a:pt x="47287" y="110715"/>
                  </a:lnTo>
                  <a:lnTo>
                    <a:pt x="71754" y="75114"/>
                  </a:lnTo>
                  <a:lnTo>
                    <a:pt x="100256" y="46939"/>
                  </a:lnTo>
                  <a:lnTo>
                    <a:pt x="132281" y="25765"/>
                  </a:lnTo>
                  <a:lnTo>
                    <a:pt x="204856" y="2721"/>
                  </a:lnTo>
                  <a:lnTo>
                    <a:pt x="244381" y="0"/>
                  </a:lnTo>
                  <a:lnTo>
                    <a:pt x="288115" y="3362"/>
                  </a:lnTo>
                  <a:lnTo>
                    <a:pt x="329212" y="13776"/>
                  </a:lnTo>
                  <a:lnTo>
                    <a:pt x="367012" y="31734"/>
                  </a:lnTo>
                  <a:lnTo>
                    <a:pt x="400856" y="57729"/>
                  </a:lnTo>
                  <a:lnTo>
                    <a:pt x="434700" y="31734"/>
                  </a:lnTo>
                  <a:lnTo>
                    <a:pt x="472500" y="13776"/>
                  </a:lnTo>
                  <a:lnTo>
                    <a:pt x="513597" y="3362"/>
                  </a:lnTo>
                  <a:lnTo>
                    <a:pt x="557331" y="0"/>
                  </a:lnTo>
                  <a:lnTo>
                    <a:pt x="608528" y="4576"/>
                  </a:lnTo>
                  <a:lnTo>
                    <a:pt x="655928" y="18977"/>
                  </a:lnTo>
                  <a:lnTo>
                    <a:pt x="698475" y="44210"/>
                  </a:lnTo>
                  <a:lnTo>
                    <a:pt x="735114" y="81283"/>
                  </a:lnTo>
                  <a:lnTo>
                    <a:pt x="764792" y="131203"/>
                  </a:lnTo>
                  <a:lnTo>
                    <a:pt x="722842" y="153421"/>
                  </a:lnTo>
                  <a:lnTo>
                    <a:pt x="687644" y="184455"/>
                  </a:lnTo>
                  <a:lnTo>
                    <a:pt x="660674" y="222836"/>
                  </a:lnTo>
                  <a:lnTo>
                    <a:pt x="643410" y="267096"/>
                  </a:lnTo>
                  <a:lnTo>
                    <a:pt x="637326" y="315764"/>
                  </a:lnTo>
                  <a:lnTo>
                    <a:pt x="643902" y="366384"/>
                  </a:lnTo>
                  <a:lnTo>
                    <a:pt x="662503" y="412134"/>
                  </a:lnTo>
                  <a:lnTo>
                    <a:pt x="691442" y="451292"/>
                  </a:lnTo>
                  <a:lnTo>
                    <a:pt x="729031" y="482137"/>
                  </a:lnTo>
                  <a:lnTo>
                    <a:pt x="773582" y="502948"/>
                  </a:lnTo>
                  <a:lnTo>
                    <a:pt x="751911" y="556177"/>
                  </a:lnTo>
                  <a:lnTo>
                    <a:pt x="725558" y="605274"/>
                  </a:lnTo>
                  <a:lnTo>
                    <a:pt x="695378" y="649670"/>
                  </a:lnTo>
                  <a:lnTo>
                    <a:pt x="662224" y="688796"/>
                  </a:lnTo>
                  <a:lnTo>
                    <a:pt x="626950" y="722083"/>
                  </a:lnTo>
                  <a:lnTo>
                    <a:pt x="590410" y="748964"/>
                  </a:lnTo>
                  <a:lnTo>
                    <a:pt x="553458" y="768868"/>
                  </a:lnTo>
                  <a:lnTo>
                    <a:pt x="516947" y="781228"/>
                  </a:lnTo>
                  <a:lnTo>
                    <a:pt x="481731" y="78547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15032532" y="6912723"/>
              <a:ext cx="809625" cy="821055"/>
            </a:xfrm>
            <a:custGeom>
              <a:avLst/>
              <a:gdLst/>
              <a:ahLst/>
              <a:cxnLst/>
              <a:rect l="l" t="t" r="r" b="b"/>
              <a:pathLst>
                <a:path w="809625" h="821054">
                  <a:moveTo>
                    <a:pt x="337563" y="820462"/>
                  </a:moveTo>
                  <a:lnTo>
                    <a:pt x="270979" y="807808"/>
                  </a:lnTo>
                  <a:lnTo>
                    <a:pt x="204134" y="771928"/>
                  </a:lnTo>
                  <a:lnTo>
                    <a:pt x="171810" y="746253"/>
                  </a:lnTo>
                  <a:lnTo>
                    <a:pt x="140856" y="715942"/>
                  </a:lnTo>
                  <a:lnTo>
                    <a:pt x="111751" y="681385"/>
                  </a:lnTo>
                  <a:lnTo>
                    <a:pt x="84975" y="642973"/>
                  </a:lnTo>
                  <a:lnTo>
                    <a:pt x="61004" y="601095"/>
                  </a:lnTo>
                  <a:lnTo>
                    <a:pt x="40319" y="556141"/>
                  </a:lnTo>
                  <a:lnTo>
                    <a:pt x="23397" y="508502"/>
                  </a:lnTo>
                  <a:lnTo>
                    <a:pt x="10718" y="458568"/>
                  </a:lnTo>
                  <a:lnTo>
                    <a:pt x="2759" y="406729"/>
                  </a:lnTo>
                  <a:lnTo>
                    <a:pt x="0" y="353376"/>
                  </a:lnTo>
                  <a:lnTo>
                    <a:pt x="3901" y="275748"/>
                  </a:lnTo>
                  <a:lnTo>
                    <a:pt x="14913" y="210155"/>
                  </a:lnTo>
                  <a:lnTo>
                    <a:pt x="31991" y="155617"/>
                  </a:lnTo>
                  <a:lnTo>
                    <a:pt x="54094" y="111158"/>
                  </a:lnTo>
                  <a:lnTo>
                    <a:pt x="80179" y="75800"/>
                  </a:lnTo>
                  <a:lnTo>
                    <a:pt x="109205" y="48564"/>
                  </a:lnTo>
                  <a:lnTo>
                    <a:pt x="171909" y="14549"/>
                  </a:lnTo>
                  <a:lnTo>
                    <a:pt x="233868" y="1290"/>
                  </a:lnTo>
                  <a:lnTo>
                    <a:pt x="261963" y="0"/>
                  </a:lnTo>
                  <a:lnTo>
                    <a:pt x="306809" y="3266"/>
                  </a:lnTo>
                  <a:lnTo>
                    <a:pt x="347782" y="13011"/>
                  </a:lnTo>
                  <a:lnTo>
                    <a:pt x="384964" y="29151"/>
                  </a:lnTo>
                  <a:lnTo>
                    <a:pt x="393664" y="34987"/>
                  </a:lnTo>
                  <a:lnTo>
                    <a:pt x="261963" y="34987"/>
                  </a:lnTo>
                  <a:lnTo>
                    <a:pt x="219905" y="38267"/>
                  </a:lnTo>
                  <a:lnTo>
                    <a:pt x="181692" y="48108"/>
                  </a:lnTo>
                  <a:lnTo>
                    <a:pt x="118330" y="87105"/>
                  </a:lnTo>
                  <a:lnTo>
                    <a:pt x="93181" y="116115"/>
                  </a:lnTo>
                  <a:lnTo>
                    <a:pt x="72492" y="151321"/>
                  </a:lnTo>
                  <a:lnTo>
                    <a:pt x="56239" y="192798"/>
                  </a:lnTo>
                  <a:lnTo>
                    <a:pt x="44572" y="240323"/>
                  </a:lnTo>
                  <a:lnTo>
                    <a:pt x="37525" y="293874"/>
                  </a:lnTo>
                  <a:lnTo>
                    <a:pt x="35162" y="353376"/>
                  </a:lnTo>
                  <a:lnTo>
                    <a:pt x="38846" y="413694"/>
                  </a:lnTo>
                  <a:lnTo>
                    <a:pt x="49321" y="471030"/>
                  </a:lnTo>
                  <a:lnTo>
                    <a:pt x="65724" y="524952"/>
                  </a:lnTo>
                  <a:lnTo>
                    <a:pt x="87190" y="575029"/>
                  </a:lnTo>
                  <a:lnTo>
                    <a:pt x="112857" y="620830"/>
                  </a:lnTo>
                  <a:lnTo>
                    <a:pt x="141860" y="661924"/>
                  </a:lnTo>
                  <a:lnTo>
                    <a:pt x="173335" y="697878"/>
                  </a:lnTo>
                  <a:lnTo>
                    <a:pt x="206419" y="728263"/>
                  </a:lnTo>
                  <a:lnTo>
                    <a:pt x="240247" y="752646"/>
                  </a:lnTo>
                  <a:lnTo>
                    <a:pt x="277887" y="771928"/>
                  </a:lnTo>
                  <a:lnTo>
                    <a:pt x="337563" y="785474"/>
                  </a:lnTo>
                  <a:lnTo>
                    <a:pt x="489791" y="785474"/>
                  </a:lnTo>
                  <a:lnTo>
                    <a:pt x="499312" y="786349"/>
                  </a:lnTo>
                  <a:lnTo>
                    <a:pt x="608220" y="786349"/>
                  </a:lnTo>
                  <a:lnTo>
                    <a:pt x="595257" y="793346"/>
                  </a:lnTo>
                  <a:lnTo>
                    <a:pt x="418438" y="793346"/>
                  </a:lnTo>
                  <a:lnTo>
                    <a:pt x="400485" y="805332"/>
                  </a:lnTo>
                  <a:lnTo>
                    <a:pt x="380967" y="813792"/>
                  </a:lnTo>
                  <a:lnTo>
                    <a:pt x="359966" y="818808"/>
                  </a:lnTo>
                  <a:lnTo>
                    <a:pt x="337563" y="820462"/>
                  </a:lnTo>
                  <a:close/>
                </a:path>
                <a:path w="809625" h="821054">
                  <a:moveTo>
                    <a:pt x="487329" y="51606"/>
                  </a:moveTo>
                  <a:lnTo>
                    <a:pt x="418438" y="51606"/>
                  </a:lnTo>
                  <a:lnTo>
                    <a:pt x="451911" y="29151"/>
                  </a:lnTo>
                  <a:lnTo>
                    <a:pt x="489093" y="13011"/>
                  </a:lnTo>
                  <a:lnTo>
                    <a:pt x="530066" y="3266"/>
                  </a:lnTo>
                  <a:lnTo>
                    <a:pt x="574912" y="0"/>
                  </a:lnTo>
                  <a:lnTo>
                    <a:pt x="624539" y="4057"/>
                  </a:lnTo>
                  <a:lnTo>
                    <a:pt x="669527" y="16133"/>
                  </a:lnTo>
                  <a:lnTo>
                    <a:pt x="707432" y="34987"/>
                  </a:lnTo>
                  <a:lnTo>
                    <a:pt x="574912" y="34987"/>
                  </a:lnTo>
                  <a:lnTo>
                    <a:pt x="532731" y="38267"/>
                  </a:lnTo>
                  <a:lnTo>
                    <a:pt x="494587" y="48108"/>
                  </a:lnTo>
                  <a:lnTo>
                    <a:pt x="487329" y="51606"/>
                  </a:lnTo>
                  <a:close/>
                </a:path>
                <a:path w="809625" h="821054">
                  <a:moveTo>
                    <a:pt x="418438" y="92061"/>
                  </a:moveTo>
                  <a:lnTo>
                    <a:pt x="411954" y="90913"/>
                  </a:lnTo>
                  <a:lnTo>
                    <a:pt x="406131" y="87469"/>
                  </a:lnTo>
                  <a:lnTo>
                    <a:pt x="376115" y="64414"/>
                  </a:lnTo>
                  <a:lnTo>
                    <a:pt x="342288" y="48108"/>
                  </a:lnTo>
                  <a:lnTo>
                    <a:pt x="304145" y="38267"/>
                  </a:lnTo>
                  <a:lnTo>
                    <a:pt x="261963" y="34987"/>
                  </a:lnTo>
                  <a:lnTo>
                    <a:pt x="393664" y="34987"/>
                  </a:lnTo>
                  <a:lnTo>
                    <a:pt x="418438" y="51606"/>
                  </a:lnTo>
                  <a:lnTo>
                    <a:pt x="487329" y="51606"/>
                  </a:lnTo>
                  <a:lnTo>
                    <a:pt x="460760" y="64414"/>
                  </a:lnTo>
                  <a:lnTo>
                    <a:pt x="430745" y="87469"/>
                  </a:lnTo>
                  <a:lnTo>
                    <a:pt x="424921" y="90913"/>
                  </a:lnTo>
                  <a:lnTo>
                    <a:pt x="418438" y="92061"/>
                  </a:lnTo>
                  <a:close/>
                </a:path>
                <a:path w="809625" h="821054">
                  <a:moveTo>
                    <a:pt x="608220" y="786349"/>
                  </a:moveTo>
                  <a:lnTo>
                    <a:pt x="499312" y="786349"/>
                  </a:lnTo>
                  <a:lnTo>
                    <a:pt x="539932" y="780542"/>
                  </a:lnTo>
                  <a:lnTo>
                    <a:pt x="580159" y="764167"/>
                  </a:lnTo>
                  <a:lnTo>
                    <a:pt x="619192" y="738792"/>
                  </a:lnTo>
                  <a:lnTo>
                    <a:pt x="656227" y="705986"/>
                  </a:lnTo>
                  <a:lnTo>
                    <a:pt x="690459" y="667317"/>
                  </a:lnTo>
                  <a:lnTo>
                    <a:pt x="721085" y="624353"/>
                  </a:lnTo>
                  <a:lnTo>
                    <a:pt x="747303" y="578662"/>
                  </a:lnTo>
                  <a:lnTo>
                    <a:pt x="768308" y="531813"/>
                  </a:lnTo>
                  <a:lnTo>
                    <a:pt x="724305" y="506804"/>
                  </a:lnTo>
                  <a:lnTo>
                    <a:pt x="688024" y="472810"/>
                  </a:lnTo>
                  <a:lnTo>
                    <a:pt x="660646" y="431552"/>
                  </a:lnTo>
                  <a:lnTo>
                    <a:pt x="643353" y="384753"/>
                  </a:lnTo>
                  <a:lnTo>
                    <a:pt x="637326" y="334132"/>
                  </a:lnTo>
                  <a:lnTo>
                    <a:pt x="642938" y="285898"/>
                  </a:lnTo>
                  <a:lnTo>
                    <a:pt x="659015" y="240897"/>
                  </a:lnTo>
                  <a:lnTo>
                    <a:pt x="684417" y="200682"/>
                  </a:lnTo>
                  <a:lnTo>
                    <a:pt x="718004" y="166807"/>
                  </a:lnTo>
                  <a:lnTo>
                    <a:pt x="758638" y="140825"/>
                  </a:lnTo>
                  <a:lnTo>
                    <a:pt x="733117" y="102612"/>
                  </a:lnTo>
                  <a:lnTo>
                    <a:pt x="701942" y="72963"/>
                  </a:lnTo>
                  <a:lnTo>
                    <a:pt x="665154" y="51837"/>
                  </a:lnTo>
                  <a:lnTo>
                    <a:pt x="622797" y="39193"/>
                  </a:lnTo>
                  <a:lnTo>
                    <a:pt x="574912" y="34987"/>
                  </a:lnTo>
                  <a:lnTo>
                    <a:pt x="707432" y="34987"/>
                  </a:lnTo>
                  <a:lnTo>
                    <a:pt x="744606" y="63755"/>
                  </a:lnTo>
                  <a:lnTo>
                    <a:pt x="774209" y="99010"/>
                  </a:lnTo>
                  <a:lnTo>
                    <a:pt x="798197" y="141700"/>
                  </a:lnTo>
                  <a:lnTo>
                    <a:pt x="799955" y="146073"/>
                  </a:lnTo>
                  <a:lnTo>
                    <a:pt x="799955" y="151321"/>
                  </a:lnTo>
                  <a:lnTo>
                    <a:pt x="796438" y="160068"/>
                  </a:lnTo>
                  <a:lnTo>
                    <a:pt x="792922" y="163567"/>
                  </a:lnTo>
                  <a:lnTo>
                    <a:pt x="788527" y="165316"/>
                  </a:lnTo>
                  <a:lnTo>
                    <a:pt x="749791" y="185805"/>
                  </a:lnTo>
                  <a:lnTo>
                    <a:pt x="717681" y="214607"/>
                  </a:lnTo>
                  <a:lnTo>
                    <a:pt x="693334" y="249959"/>
                  </a:lnTo>
                  <a:lnTo>
                    <a:pt x="677890" y="290097"/>
                  </a:lnTo>
                  <a:lnTo>
                    <a:pt x="672489" y="333258"/>
                  </a:lnTo>
                  <a:lnTo>
                    <a:pt x="678291" y="378539"/>
                  </a:lnTo>
                  <a:lnTo>
                    <a:pt x="694853" y="419873"/>
                  </a:lnTo>
                  <a:lnTo>
                    <a:pt x="720909" y="455624"/>
                  </a:lnTo>
                  <a:lnTo>
                    <a:pt x="755192" y="484153"/>
                  </a:lnTo>
                  <a:lnTo>
                    <a:pt x="796438" y="503823"/>
                  </a:lnTo>
                  <a:lnTo>
                    <a:pt x="800834" y="505572"/>
                  </a:lnTo>
                  <a:lnTo>
                    <a:pt x="804350" y="508196"/>
                  </a:lnTo>
                  <a:lnTo>
                    <a:pt x="806987" y="512570"/>
                  </a:lnTo>
                  <a:lnTo>
                    <a:pt x="808745" y="516943"/>
                  </a:lnTo>
                  <a:lnTo>
                    <a:pt x="809625" y="521317"/>
                  </a:lnTo>
                  <a:lnTo>
                    <a:pt x="786056" y="579569"/>
                  </a:lnTo>
                  <a:lnTo>
                    <a:pt x="759253" y="629914"/>
                  </a:lnTo>
                  <a:lnTo>
                    <a:pt x="728262" y="675975"/>
                  </a:lnTo>
                  <a:lnTo>
                    <a:pt x="693884" y="717004"/>
                  </a:lnTo>
                  <a:lnTo>
                    <a:pt x="656923" y="752252"/>
                  </a:lnTo>
                  <a:lnTo>
                    <a:pt x="618182" y="780971"/>
                  </a:lnTo>
                  <a:lnTo>
                    <a:pt x="608220" y="786349"/>
                  </a:lnTo>
                  <a:close/>
                </a:path>
                <a:path w="809625" h="821054">
                  <a:moveTo>
                    <a:pt x="489791" y="785474"/>
                  </a:moveTo>
                  <a:lnTo>
                    <a:pt x="337563" y="785474"/>
                  </a:lnTo>
                  <a:lnTo>
                    <a:pt x="356683" y="783807"/>
                  </a:lnTo>
                  <a:lnTo>
                    <a:pt x="374484" y="778695"/>
                  </a:lnTo>
                  <a:lnTo>
                    <a:pt x="390967" y="769976"/>
                  </a:lnTo>
                  <a:lnTo>
                    <a:pt x="406131" y="757484"/>
                  </a:lnTo>
                  <a:lnTo>
                    <a:pt x="409647" y="754860"/>
                  </a:lnTo>
                  <a:lnTo>
                    <a:pt x="414042" y="753110"/>
                  </a:lnTo>
                  <a:lnTo>
                    <a:pt x="422833" y="753110"/>
                  </a:lnTo>
                  <a:lnTo>
                    <a:pt x="427228" y="754860"/>
                  </a:lnTo>
                  <a:lnTo>
                    <a:pt x="430745" y="758358"/>
                  </a:lnTo>
                  <a:lnTo>
                    <a:pt x="445785" y="770481"/>
                  </a:lnTo>
                  <a:lnTo>
                    <a:pt x="462062" y="779242"/>
                  </a:lnTo>
                  <a:lnTo>
                    <a:pt x="479822" y="784558"/>
                  </a:lnTo>
                  <a:lnTo>
                    <a:pt x="489791" y="785474"/>
                  </a:lnTo>
                  <a:close/>
                </a:path>
                <a:path w="809625" h="821054">
                  <a:moveTo>
                    <a:pt x="499312" y="820462"/>
                  </a:moveTo>
                  <a:lnTo>
                    <a:pt x="477033" y="818808"/>
                  </a:lnTo>
                  <a:lnTo>
                    <a:pt x="456238" y="813792"/>
                  </a:lnTo>
                  <a:lnTo>
                    <a:pt x="436761" y="805332"/>
                  </a:lnTo>
                  <a:lnTo>
                    <a:pt x="418438" y="793346"/>
                  </a:lnTo>
                  <a:lnTo>
                    <a:pt x="595257" y="793346"/>
                  </a:lnTo>
                  <a:lnTo>
                    <a:pt x="578465" y="802411"/>
                  </a:lnTo>
                  <a:lnTo>
                    <a:pt x="538574" y="815824"/>
                  </a:lnTo>
                  <a:lnTo>
                    <a:pt x="499312" y="820462"/>
                  </a:lnTo>
                  <a:close/>
                </a:path>
              </a:pathLst>
            </a:custGeom>
            <a:solidFill>
              <a:srgbClr val="37464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8" name="object 4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429322" y="6652064"/>
              <a:ext cx="237019" cy="236167"/>
            </a:xfrm>
            <a:prstGeom prst="rect">
              <a:avLst/>
            </a:prstGeom>
          </p:spPr>
        </p:pic>
      </p:grpSp>
      <p:sp>
        <p:nvSpPr>
          <p:cNvPr id="49" name="object 49"/>
          <p:cNvSpPr/>
          <p:nvPr/>
        </p:nvSpPr>
        <p:spPr>
          <a:xfrm>
            <a:off x="15017994" y="3794802"/>
            <a:ext cx="836930" cy="839469"/>
          </a:xfrm>
          <a:custGeom>
            <a:avLst/>
            <a:gdLst/>
            <a:ahLst/>
            <a:cxnLst/>
            <a:rect l="l" t="t" r="r" b="b"/>
            <a:pathLst>
              <a:path w="836930" h="839470">
                <a:moveTo>
                  <a:pt x="302" y="404020"/>
                </a:moveTo>
                <a:lnTo>
                  <a:pt x="0" y="118809"/>
                </a:lnTo>
                <a:lnTo>
                  <a:pt x="341916" y="72244"/>
                </a:lnTo>
                <a:lnTo>
                  <a:pt x="341934" y="118809"/>
                </a:lnTo>
                <a:lnTo>
                  <a:pt x="342047" y="402059"/>
                </a:lnTo>
                <a:lnTo>
                  <a:pt x="302" y="404020"/>
                </a:lnTo>
                <a:close/>
              </a:path>
              <a:path w="836930" h="839470">
                <a:moveTo>
                  <a:pt x="342014" y="770183"/>
                </a:moveTo>
                <a:lnTo>
                  <a:pt x="237" y="723183"/>
                </a:lnTo>
                <a:lnTo>
                  <a:pt x="222" y="437851"/>
                </a:lnTo>
                <a:lnTo>
                  <a:pt x="341737" y="440074"/>
                </a:lnTo>
                <a:lnTo>
                  <a:pt x="341977" y="723183"/>
                </a:lnTo>
                <a:lnTo>
                  <a:pt x="342014" y="770183"/>
                </a:lnTo>
                <a:close/>
              </a:path>
              <a:path w="836930" h="839470">
                <a:moveTo>
                  <a:pt x="383196" y="401490"/>
                </a:moveTo>
                <a:lnTo>
                  <a:pt x="383308" y="66152"/>
                </a:lnTo>
                <a:lnTo>
                  <a:pt x="836589" y="0"/>
                </a:lnTo>
                <a:lnTo>
                  <a:pt x="836589" y="397895"/>
                </a:lnTo>
                <a:lnTo>
                  <a:pt x="383196" y="401490"/>
                </a:lnTo>
                <a:close/>
              </a:path>
              <a:path w="836930" h="839470">
                <a:moveTo>
                  <a:pt x="836589" y="839310"/>
                </a:moveTo>
                <a:lnTo>
                  <a:pt x="383196" y="775314"/>
                </a:lnTo>
                <a:lnTo>
                  <a:pt x="382576" y="443212"/>
                </a:lnTo>
                <a:lnTo>
                  <a:pt x="382575" y="442460"/>
                </a:lnTo>
                <a:lnTo>
                  <a:pt x="836687" y="443212"/>
                </a:lnTo>
                <a:lnTo>
                  <a:pt x="836589" y="839310"/>
                </a:lnTo>
                <a:close/>
              </a:path>
            </a:pathLst>
          </a:custGeom>
          <a:solidFill>
            <a:srgbClr val="004AAC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0" name="object 50"/>
          <p:cNvGrpSpPr/>
          <p:nvPr/>
        </p:nvGrpSpPr>
        <p:grpSpPr>
          <a:xfrm>
            <a:off x="14886430" y="1040812"/>
            <a:ext cx="875030" cy="946785"/>
            <a:chOff x="14886430" y="1040812"/>
            <a:chExt cx="875030" cy="946785"/>
          </a:xfrm>
        </p:grpSpPr>
        <p:pic>
          <p:nvPicPr>
            <p:cNvPr id="51" name="object 5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886430" y="1655063"/>
              <a:ext cx="874775" cy="332231"/>
            </a:xfrm>
            <a:prstGeom prst="rect">
              <a:avLst/>
            </a:prstGeom>
          </p:spPr>
        </p:pic>
        <p:sp>
          <p:nvSpPr>
            <p:cNvPr id="52" name="object 52"/>
            <p:cNvSpPr/>
            <p:nvPr/>
          </p:nvSpPr>
          <p:spPr>
            <a:xfrm>
              <a:off x="15094891" y="1040812"/>
              <a:ext cx="503555" cy="797560"/>
            </a:xfrm>
            <a:custGeom>
              <a:avLst/>
              <a:gdLst/>
              <a:ahLst/>
              <a:cxnLst/>
              <a:rect l="l" t="t" r="r" b="b"/>
              <a:pathLst>
                <a:path w="503555" h="797560">
                  <a:moveTo>
                    <a:pt x="147358" y="797485"/>
                  </a:moveTo>
                  <a:lnTo>
                    <a:pt x="98929" y="770650"/>
                  </a:lnTo>
                  <a:lnTo>
                    <a:pt x="67032" y="733289"/>
                  </a:lnTo>
                  <a:lnTo>
                    <a:pt x="25376" y="673859"/>
                  </a:lnTo>
                  <a:lnTo>
                    <a:pt x="3110" y="605633"/>
                  </a:lnTo>
                  <a:lnTo>
                    <a:pt x="0" y="558096"/>
                  </a:lnTo>
                  <a:lnTo>
                    <a:pt x="3677" y="505816"/>
                  </a:lnTo>
                  <a:lnTo>
                    <a:pt x="15223" y="451949"/>
                  </a:lnTo>
                  <a:lnTo>
                    <a:pt x="35716" y="399649"/>
                  </a:lnTo>
                  <a:lnTo>
                    <a:pt x="66237" y="352071"/>
                  </a:lnTo>
                  <a:lnTo>
                    <a:pt x="91923" y="317457"/>
                  </a:lnTo>
                  <a:lnTo>
                    <a:pt x="108262" y="285923"/>
                  </a:lnTo>
                  <a:lnTo>
                    <a:pt x="117428" y="254927"/>
                  </a:lnTo>
                  <a:lnTo>
                    <a:pt x="121594" y="221929"/>
                  </a:lnTo>
                  <a:lnTo>
                    <a:pt x="120688" y="193627"/>
                  </a:lnTo>
                  <a:lnTo>
                    <a:pt x="118683" y="156905"/>
                  </a:lnTo>
                  <a:lnTo>
                    <a:pt x="119624" y="116134"/>
                  </a:lnTo>
                  <a:lnTo>
                    <a:pt x="127556" y="75686"/>
                  </a:lnTo>
                  <a:lnTo>
                    <a:pt x="146526" y="39933"/>
                  </a:lnTo>
                  <a:lnTo>
                    <a:pt x="180578" y="13247"/>
                  </a:lnTo>
                  <a:lnTo>
                    <a:pt x="233758" y="0"/>
                  </a:lnTo>
                  <a:lnTo>
                    <a:pt x="289405" y="3990"/>
                  </a:lnTo>
                  <a:lnTo>
                    <a:pt x="328396" y="23655"/>
                  </a:lnTo>
                  <a:lnTo>
                    <a:pt x="353661" y="54952"/>
                  </a:lnTo>
                  <a:lnTo>
                    <a:pt x="368130" y="93836"/>
                  </a:lnTo>
                  <a:lnTo>
                    <a:pt x="374734" y="136265"/>
                  </a:lnTo>
                  <a:lnTo>
                    <a:pt x="376401" y="178194"/>
                  </a:lnTo>
                  <a:lnTo>
                    <a:pt x="376063" y="215581"/>
                  </a:lnTo>
                  <a:lnTo>
                    <a:pt x="383993" y="260673"/>
                  </a:lnTo>
                  <a:lnTo>
                    <a:pt x="404589" y="299057"/>
                  </a:lnTo>
                  <a:lnTo>
                    <a:pt x="431713" y="334735"/>
                  </a:lnTo>
                  <a:lnTo>
                    <a:pt x="459224" y="371713"/>
                  </a:lnTo>
                  <a:lnTo>
                    <a:pt x="479624" y="410363"/>
                  </a:lnTo>
                  <a:lnTo>
                    <a:pt x="493682" y="453768"/>
                  </a:lnTo>
                  <a:lnTo>
                    <a:pt x="501443" y="500245"/>
                  </a:lnTo>
                  <a:lnTo>
                    <a:pt x="502950" y="548109"/>
                  </a:lnTo>
                  <a:lnTo>
                    <a:pt x="498250" y="595675"/>
                  </a:lnTo>
                  <a:lnTo>
                    <a:pt x="487388" y="641260"/>
                  </a:lnTo>
                  <a:lnTo>
                    <a:pt x="470409" y="683177"/>
                  </a:lnTo>
                  <a:lnTo>
                    <a:pt x="447357" y="719743"/>
                  </a:lnTo>
                  <a:lnTo>
                    <a:pt x="404420" y="763009"/>
                  </a:lnTo>
                  <a:lnTo>
                    <a:pt x="363954" y="785596"/>
                  </a:lnTo>
                  <a:lnTo>
                    <a:pt x="326308" y="793382"/>
                  </a:lnTo>
                  <a:lnTo>
                    <a:pt x="291829" y="792246"/>
                  </a:lnTo>
                  <a:lnTo>
                    <a:pt x="260863" y="788064"/>
                  </a:lnTo>
                  <a:lnTo>
                    <a:pt x="233758" y="786716"/>
                  </a:lnTo>
                  <a:lnTo>
                    <a:pt x="198487" y="791001"/>
                  </a:lnTo>
                  <a:lnTo>
                    <a:pt x="170846" y="796118"/>
                  </a:lnTo>
                  <a:lnTo>
                    <a:pt x="147358" y="79748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3" name="object 5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462578" y="1412535"/>
              <a:ext cx="109192" cy="287641"/>
            </a:xfrm>
            <a:prstGeom prst="rect">
              <a:avLst/>
            </a:prstGeom>
          </p:spPr>
        </p:pic>
        <p:sp>
          <p:nvSpPr>
            <p:cNvPr id="54" name="object 54"/>
            <p:cNvSpPr/>
            <p:nvPr/>
          </p:nvSpPr>
          <p:spPr>
            <a:xfrm>
              <a:off x="15453958" y="1336800"/>
              <a:ext cx="163195" cy="379095"/>
            </a:xfrm>
            <a:custGeom>
              <a:avLst/>
              <a:gdLst/>
              <a:ahLst/>
              <a:cxnLst/>
              <a:rect l="l" t="t" r="r" b="b"/>
              <a:pathLst>
                <a:path w="163194" h="379094">
                  <a:moveTo>
                    <a:pt x="71136" y="379002"/>
                  </a:moveTo>
                  <a:lnTo>
                    <a:pt x="39226" y="361363"/>
                  </a:lnTo>
                  <a:lnTo>
                    <a:pt x="21772" y="331715"/>
                  </a:lnTo>
                  <a:lnTo>
                    <a:pt x="31766" y="306027"/>
                  </a:lnTo>
                  <a:lnTo>
                    <a:pt x="69496" y="269934"/>
                  </a:lnTo>
                  <a:lnTo>
                    <a:pt x="87702" y="230932"/>
                  </a:lnTo>
                  <a:lnTo>
                    <a:pt x="90354" y="191273"/>
                  </a:lnTo>
                  <a:lnTo>
                    <a:pt x="81419" y="153210"/>
                  </a:lnTo>
                  <a:lnTo>
                    <a:pt x="44669" y="90874"/>
                  </a:lnTo>
                  <a:lnTo>
                    <a:pt x="24791" y="71105"/>
                  </a:lnTo>
                  <a:lnTo>
                    <a:pt x="0" y="38167"/>
                  </a:lnTo>
                  <a:lnTo>
                    <a:pt x="1831" y="10642"/>
                  </a:lnTo>
                  <a:lnTo>
                    <a:pt x="22030" y="0"/>
                  </a:lnTo>
                  <a:lnTo>
                    <a:pt x="52343" y="17709"/>
                  </a:lnTo>
                  <a:lnTo>
                    <a:pt x="94429" y="68105"/>
                  </a:lnTo>
                  <a:lnTo>
                    <a:pt x="118104" y="102286"/>
                  </a:lnTo>
                  <a:lnTo>
                    <a:pt x="139460" y="141091"/>
                  </a:lnTo>
                  <a:lnTo>
                    <a:pt x="155441" y="183496"/>
                  </a:lnTo>
                  <a:lnTo>
                    <a:pt x="162993" y="228480"/>
                  </a:lnTo>
                  <a:lnTo>
                    <a:pt x="159059" y="275017"/>
                  </a:lnTo>
                  <a:lnTo>
                    <a:pt x="140583" y="322086"/>
                  </a:lnTo>
                  <a:lnTo>
                    <a:pt x="104512" y="368662"/>
                  </a:lnTo>
                  <a:lnTo>
                    <a:pt x="71136" y="37900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15453958" y="1336800"/>
              <a:ext cx="163195" cy="379095"/>
            </a:xfrm>
            <a:custGeom>
              <a:avLst/>
              <a:gdLst/>
              <a:ahLst/>
              <a:cxnLst/>
              <a:rect l="l" t="t" r="r" b="b"/>
              <a:pathLst>
                <a:path w="163194" h="379094">
                  <a:moveTo>
                    <a:pt x="24791" y="71105"/>
                  </a:moveTo>
                  <a:lnTo>
                    <a:pt x="44669" y="90874"/>
                  </a:lnTo>
                  <a:lnTo>
                    <a:pt x="64868" y="118992"/>
                  </a:lnTo>
                  <a:lnTo>
                    <a:pt x="81419" y="153210"/>
                  </a:lnTo>
                  <a:lnTo>
                    <a:pt x="90354" y="191273"/>
                  </a:lnTo>
                  <a:lnTo>
                    <a:pt x="87702" y="230932"/>
                  </a:lnTo>
                  <a:lnTo>
                    <a:pt x="69496" y="269934"/>
                  </a:lnTo>
                  <a:lnTo>
                    <a:pt x="31766" y="306027"/>
                  </a:lnTo>
                  <a:lnTo>
                    <a:pt x="21772" y="331715"/>
                  </a:lnTo>
                  <a:lnTo>
                    <a:pt x="39226" y="361363"/>
                  </a:lnTo>
                  <a:lnTo>
                    <a:pt x="71136" y="379002"/>
                  </a:lnTo>
                  <a:lnTo>
                    <a:pt x="104512" y="368662"/>
                  </a:lnTo>
                  <a:lnTo>
                    <a:pt x="140583" y="322086"/>
                  </a:lnTo>
                  <a:lnTo>
                    <a:pt x="159059" y="275017"/>
                  </a:lnTo>
                  <a:lnTo>
                    <a:pt x="162993" y="228480"/>
                  </a:lnTo>
                  <a:lnTo>
                    <a:pt x="155441" y="183496"/>
                  </a:lnTo>
                  <a:lnTo>
                    <a:pt x="139460" y="141091"/>
                  </a:lnTo>
                  <a:lnTo>
                    <a:pt x="118104" y="102286"/>
                  </a:lnTo>
                  <a:lnTo>
                    <a:pt x="94429" y="68105"/>
                  </a:lnTo>
                  <a:lnTo>
                    <a:pt x="52343" y="17709"/>
                  </a:lnTo>
                  <a:lnTo>
                    <a:pt x="22030" y="0"/>
                  </a:lnTo>
                  <a:lnTo>
                    <a:pt x="1831" y="10642"/>
                  </a:lnTo>
                  <a:lnTo>
                    <a:pt x="0" y="38167"/>
                  </a:lnTo>
                  <a:lnTo>
                    <a:pt x="24791" y="7110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6" name="object 5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227206" y="1049756"/>
              <a:ext cx="189843" cy="208654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321990" y="1157116"/>
              <a:ext cx="84044" cy="107935"/>
            </a:xfrm>
            <a:prstGeom prst="rect">
              <a:avLst/>
            </a:prstGeom>
          </p:spPr>
        </p:pic>
        <p:sp>
          <p:nvSpPr>
            <p:cNvPr id="58" name="object 58"/>
            <p:cNvSpPr/>
            <p:nvPr/>
          </p:nvSpPr>
          <p:spPr>
            <a:xfrm>
              <a:off x="15246625" y="1196363"/>
              <a:ext cx="27940" cy="49530"/>
            </a:xfrm>
            <a:custGeom>
              <a:avLst/>
              <a:gdLst/>
              <a:ahLst/>
              <a:cxnLst/>
              <a:rect l="l" t="t" r="r" b="b"/>
              <a:pathLst>
                <a:path w="27940" h="49530">
                  <a:moveTo>
                    <a:pt x="16228" y="49061"/>
                  </a:moveTo>
                  <a:lnTo>
                    <a:pt x="10718" y="47772"/>
                  </a:lnTo>
                  <a:lnTo>
                    <a:pt x="5832" y="43074"/>
                  </a:lnTo>
                  <a:lnTo>
                    <a:pt x="2087" y="35670"/>
                  </a:lnTo>
                  <a:lnTo>
                    <a:pt x="0" y="26264"/>
                  </a:lnTo>
                  <a:lnTo>
                    <a:pt x="95" y="16600"/>
                  </a:lnTo>
                  <a:lnTo>
                    <a:pt x="2282" y="8479"/>
                  </a:lnTo>
                  <a:lnTo>
                    <a:pt x="6153" y="2684"/>
                  </a:lnTo>
                  <a:lnTo>
                    <a:pt x="11301" y="0"/>
                  </a:lnTo>
                  <a:lnTo>
                    <a:pt x="16811" y="1290"/>
                  </a:lnTo>
                  <a:lnTo>
                    <a:pt x="21692" y="5989"/>
                  </a:lnTo>
                  <a:lnTo>
                    <a:pt x="25433" y="13394"/>
                  </a:lnTo>
                  <a:lnTo>
                    <a:pt x="27520" y="22800"/>
                  </a:lnTo>
                  <a:lnTo>
                    <a:pt x="27428" y="32464"/>
                  </a:lnTo>
                  <a:lnTo>
                    <a:pt x="25244" y="40585"/>
                  </a:lnTo>
                  <a:lnTo>
                    <a:pt x="21376" y="46379"/>
                  </a:lnTo>
                  <a:lnTo>
                    <a:pt x="16228" y="4906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9" name="object 59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5250103" y="1198384"/>
              <a:ext cx="18551" cy="28860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5108186" y="1260000"/>
              <a:ext cx="402511" cy="537902"/>
            </a:xfrm>
            <a:prstGeom prst="rect">
              <a:avLst/>
            </a:prstGeom>
          </p:spPr>
        </p:pic>
        <p:sp>
          <p:nvSpPr>
            <p:cNvPr id="61" name="object 61"/>
            <p:cNvSpPr/>
            <p:nvPr/>
          </p:nvSpPr>
          <p:spPr>
            <a:xfrm>
              <a:off x="15072885" y="1332548"/>
              <a:ext cx="171450" cy="407034"/>
            </a:xfrm>
            <a:custGeom>
              <a:avLst/>
              <a:gdLst/>
              <a:ahLst/>
              <a:cxnLst/>
              <a:rect l="l" t="t" r="r" b="b"/>
              <a:pathLst>
                <a:path w="171450" h="407035">
                  <a:moveTo>
                    <a:pt x="145464" y="406979"/>
                  </a:moveTo>
                  <a:lnTo>
                    <a:pt x="71147" y="380991"/>
                  </a:lnTo>
                  <a:lnTo>
                    <a:pt x="32793" y="350483"/>
                  </a:lnTo>
                  <a:lnTo>
                    <a:pt x="9813" y="315559"/>
                  </a:lnTo>
                  <a:lnTo>
                    <a:pt x="0" y="277483"/>
                  </a:lnTo>
                  <a:lnTo>
                    <a:pt x="1146" y="237521"/>
                  </a:lnTo>
                  <a:lnTo>
                    <a:pt x="11046" y="196935"/>
                  </a:lnTo>
                  <a:lnTo>
                    <a:pt x="27494" y="156991"/>
                  </a:lnTo>
                  <a:lnTo>
                    <a:pt x="48281" y="118952"/>
                  </a:lnTo>
                  <a:lnTo>
                    <a:pt x="71202" y="84082"/>
                  </a:lnTo>
                  <a:lnTo>
                    <a:pt x="114618" y="28907"/>
                  </a:lnTo>
                  <a:lnTo>
                    <a:pt x="143186" y="0"/>
                  </a:lnTo>
                  <a:lnTo>
                    <a:pt x="148412" y="2430"/>
                  </a:lnTo>
                  <a:lnTo>
                    <a:pt x="137904" y="25490"/>
                  </a:lnTo>
                  <a:lnTo>
                    <a:pt x="119272" y="58470"/>
                  </a:lnTo>
                  <a:lnTo>
                    <a:pt x="100125" y="90663"/>
                  </a:lnTo>
                  <a:lnTo>
                    <a:pt x="83719" y="118086"/>
                  </a:lnTo>
                  <a:lnTo>
                    <a:pt x="66250" y="152659"/>
                  </a:lnTo>
                  <a:lnTo>
                    <a:pt x="53177" y="191239"/>
                  </a:lnTo>
                  <a:lnTo>
                    <a:pt x="49958" y="230683"/>
                  </a:lnTo>
                  <a:lnTo>
                    <a:pt x="62050" y="267849"/>
                  </a:lnTo>
                  <a:lnTo>
                    <a:pt x="94912" y="299594"/>
                  </a:lnTo>
                  <a:lnTo>
                    <a:pt x="137551" y="330954"/>
                  </a:lnTo>
                  <a:lnTo>
                    <a:pt x="162547" y="359827"/>
                  </a:lnTo>
                  <a:lnTo>
                    <a:pt x="171278" y="383757"/>
                  </a:lnTo>
                  <a:lnTo>
                    <a:pt x="165124" y="400293"/>
                  </a:lnTo>
                  <a:lnTo>
                    <a:pt x="145464" y="40697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15072885" y="1332548"/>
              <a:ext cx="171450" cy="407034"/>
            </a:xfrm>
            <a:custGeom>
              <a:avLst/>
              <a:gdLst/>
              <a:ahLst/>
              <a:cxnLst/>
              <a:rect l="l" t="t" r="r" b="b"/>
              <a:pathLst>
                <a:path w="171450" h="407035">
                  <a:moveTo>
                    <a:pt x="100125" y="90663"/>
                  </a:moveTo>
                  <a:lnTo>
                    <a:pt x="83719" y="118086"/>
                  </a:lnTo>
                  <a:lnTo>
                    <a:pt x="66250" y="152659"/>
                  </a:lnTo>
                  <a:lnTo>
                    <a:pt x="53177" y="191239"/>
                  </a:lnTo>
                  <a:lnTo>
                    <a:pt x="49958" y="230683"/>
                  </a:lnTo>
                  <a:lnTo>
                    <a:pt x="62050" y="267849"/>
                  </a:lnTo>
                  <a:lnTo>
                    <a:pt x="94912" y="299594"/>
                  </a:lnTo>
                  <a:lnTo>
                    <a:pt x="137551" y="330954"/>
                  </a:lnTo>
                  <a:lnTo>
                    <a:pt x="162547" y="359827"/>
                  </a:lnTo>
                  <a:lnTo>
                    <a:pt x="171278" y="383757"/>
                  </a:lnTo>
                  <a:lnTo>
                    <a:pt x="165124" y="400293"/>
                  </a:lnTo>
                  <a:lnTo>
                    <a:pt x="145464" y="406979"/>
                  </a:lnTo>
                  <a:lnTo>
                    <a:pt x="71147" y="380991"/>
                  </a:lnTo>
                  <a:lnTo>
                    <a:pt x="32793" y="350483"/>
                  </a:lnTo>
                  <a:lnTo>
                    <a:pt x="9813" y="315559"/>
                  </a:lnTo>
                  <a:lnTo>
                    <a:pt x="0" y="277483"/>
                  </a:lnTo>
                  <a:lnTo>
                    <a:pt x="1146" y="237521"/>
                  </a:lnTo>
                  <a:lnTo>
                    <a:pt x="11046" y="196935"/>
                  </a:lnTo>
                  <a:lnTo>
                    <a:pt x="27494" y="156991"/>
                  </a:lnTo>
                  <a:lnTo>
                    <a:pt x="48281" y="118952"/>
                  </a:lnTo>
                  <a:lnTo>
                    <a:pt x="71202" y="84082"/>
                  </a:lnTo>
                  <a:lnTo>
                    <a:pt x="114618" y="28907"/>
                  </a:lnTo>
                  <a:lnTo>
                    <a:pt x="143186" y="0"/>
                  </a:lnTo>
                  <a:lnTo>
                    <a:pt x="148412" y="2430"/>
                  </a:lnTo>
                  <a:lnTo>
                    <a:pt x="137904" y="25490"/>
                  </a:lnTo>
                  <a:lnTo>
                    <a:pt x="119272" y="58470"/>
                  </a:lnTo>
                  <a:lnTo>
                    <a:pt x="100125" y="90663"/>
                  </a:lnTo>
                  <a:close/>
                </a:path>
              </a:pathLst>
            </a:custGeom>
            <a:ln w="394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3" name="object 63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4984636" y="1296796"/>
              <a:ext cx="461385" cy="569867"/>
            </a:xfrm>
            <a:prstGeom prst="rect">
              <a:avLst/>
            </a:prstGeom>
          </p:spPr>
        </p:pic>
        <p:sp>
          <p:nvSpPr>
            <p:cNvPr id="64" name="object 64"/>
            <p:cNvSpPr/>
            <p:nvPr/>
          </p:nvSpPr>
          <p:spPr>
            <a:xfrm>
              <a:off x="14984636" y="1611368"/>
              <a:ext cx="264795" cy="255904"/>
            </a:xfrm>
            <a:custGeom>
              <a:avLst/>
              <a:gdLst/>
              <a:ahLst/>
              <a:cxnLst/>
              <a:rect l="l" t="t" r="r" b="b"/>
              <a:pathLst>
                <a:path w="264794" h="255905">
                  <a:moveTo>
                    <a:pt x="131282" y="238661"/>
                  </a:moveTo>
                  <a:lnTo>
                    <a:pt x="90080" y="225417"/>
                  </a:lnTo>
                  <a:lnTo>
                    <a:pt x="49421" y="220208"/>
                  </a:lnTo>
                  <a:lnTo>
                    <a:pt x="16871" y="212992"/>
                  </a:lnTo>
                  <a:lnTo>
                    <a:pt x="0" y="193724"/>
                  </a:lnTo>
                  <a:lnTo>
                    <a:pt x="6373" y="152361"/>
                  </a:lnTo>
                  <a:lnTo>
                    <a:pt x="7895" y="134908"/>
                  </a:lnTo>
                  <a:lnTo>
                    <a:pt x="5286" y="115504"/>
                  </a:lnTo>
                  <a:lnTo>
                    <a:pt x="3438" y="96206"/>
                  </a:lnTo>
                  <a:lnTo>
                    <a:pt x="7241" y="79072"/>
                  </a:lnTo>
                  <a:lnTo>
                    <a:pt x="19437" y="65152"/>
                  </a:lnTo>
                  <a:lnTo>
                    <a:pt x="34811" y="57756"/>
                  </a:lnTo>
                  <a:lnTo>
                    <a:pt x="50891" y="51927"/>
                  </a:lnTo>
                  <a:lnTo>
                    <a:pt x="65204" y="42710"/>
                  </a:lnTo>
                  <a:lnTo>
                    <a:pt x="76869" y="28081"/>
                  </a:lnTo>
                  <a:lnTo>
                    <a:pt x="88751" y="13128"/>
                  </a:lnTo>
                  <a:lnTo>
                    <a:pt x="103351" y="2289"/>
                  </a:lnTo>
                  <a:lnTo>
                    <a:pt x="144478" y="9255"/>
                  </a:lnTo>
                  <a:lnTo>
                    <a:pt x="179817" y="55685"/>
                  </a:lnTo>
                  <a:lnTo>
                    <a:pt x="195911" y="88311"/>
                  </a:lnTo>
                  <a:lnTo>
                    <a:pt x="213852" y="115170"/>
                  </a:lnTo>
                  <a:lnTo>
                    <a:pt x="237499" y="144948"/>
                  </a:lnTo>
                  <a:lnTo>
                    <a:pt x="257451" y="175486"/>
                  </a:lnTo>
                  <a:lnTo>
                    <a:pt x="264308" y="204625"/>
                  </a:lnTo>
                  <a:lnTo>
                    <a:pt x="250531" y="238462"/>
                  </a:lnTo>
                  <a:lnTo>
                    <a:pt x="219964" y="255290"/>
                  </a:lnTo>
                  <a:lnTo>
                    <a:pt x="178312" y="255295"/>
                  </a:lnTo>
                  <a:lnTo>
                    <a:pt x="131282" y="238661"/>
                  </a:lnTo>
                  <a:close/>
                </a:path>
              </a:pathLst>
            </a:custGeom>
            <a:ln w="19682">
              <a:solidFill>
                <a:srgbClr val="E68B3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5" name="object 65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5423898" y="1352697"/>
              <a:ext cx="246090" cy="525469"/>
            </a:xfrm>
            <a:prstGeom prst="rect">
              <a:avLst/>
            </a:prstGeom>
          </p:spPr>
        </p:pic>
        <p:sp>
          <p:nvSpPr>
            <p:cNvPr id="66" name="object 66"/>
            <p:cNvSpPr/>
            <p:nvPr/>
          </p:nvSpPr>
          <p:spPr>
            <a:xfrm>
              <a:off x="15423898" y="1605814"/>
              <a:ext cx="246379" cy="272415"/>
            </a:xfrm>
            <a:custGeom>
              <a:avLst/>
              <a:gdLst/>
              <a:ahLst/>
              <a:cxnLst/>
              <a:rect l="l" t="t" r="r" b="b"/>
              <a:pathLst>
                <a:path w="246380" h="272414">
                  <a:moveTo>
                    <a:pt x="142115" y="228345"/>
                  </a:moveTo>
                  <a:lnTo>
                    <a:pt x="169643" y="204665"/>
                  </a:lnTo>
                  <a:lnTo>
                    <a:pt x="200340" y="188085"/>
                  </a:lnTo>
                  <a:lnTo>
                    <a:pt x="227671" y="174164"/>
                  </a:lnTo>
                  <a:lnTo>
                    <a:pt x="245099" y="158462"/>
                  </a:lnTo>
                  <a:lnTo>
                    <a:pt x="246090" y="136538"/>
                  </a:lnTo>
                  <a:lnTo>
                    <a:pt x="224108" y="103954"/>
                  </a:lnTo>
                  <a:lnTo>
                    <a:pt x="215840" y="88182"/>
                  </a:lnTo>
                  <a:lnTo>
                    <a:pt x="205375" y="49943"/>
                  </a:lnTo>
                  <a:lnTo>
                    <a:pt x="161331" y="24878"/>
                  </a:lnTo>
                  <a:lnTo>
                    <a:pt x="144146" y="25239"/>
                  </a:lnTo>
                  <a:lnTo>
                    <a:pt x="127313" y="21708"/>
                  </a:lnTo>
                  <a:lnTo>
                    <a:pt x="110537" y="12555"/>
                  </a:lnTo>
                  <a:lnTo>
                    <a:pt x="93087" y="3920"/>
                  </a:lnTo>
                  <a:lnTo>
                    <a:pt x="74713" y="0"/>
                  </a:lnTo>
                  <a:lnTo>
                    <a:pt x="55167" y="4989"/>
                  </a:lnTo>
                  <a:lnTo>
                    <a:pt x="39091" y="20228"/>
                  </a:lnTo>
                  <a:lnTo>
                    <a:pt x="29805" y="43181"/>
                  </a:lnTo>
                  <a:lnTo>
                    <a:pt x="25081" y="72793"/>
                  </a:lnTo>
                  <a:lnTo>
                    <a:pt x="22692" y="108009"/>
                  </a:lnTo>
                  <a:lnTo>
                    <a:pt x="16473" y="138809"/>
                  </a:lnTo>
                  <a:lnTo>
                    <a:pt x="6363" y="173881"/>
                  </a:lnTo>
                  <a:lnTo>
                    <a:pt x="0" y="208411"/>
                  </a:lnTo>
                  <a:lnTo>
                    <a:pt x="5018" y="237585"/>
                  </a:lnTo>
                  <a:lnTo>
                    <a:pt x="30838" y="265354"/>
                  </a:lnTo>
                  <a:lnTo>
                    <a:pt x="66170" y="272352"/>
                  </a:lnTo>
                  <a:lnTo>
                    <a:pt x="105200" y="259656"/>
                  </a:lnTo>
                  <a:lnTo>
                    <a:pt x="142115" y="228345"/>
                  </a:lnTo>
                  <a:close/>
                </a:path>
              </a:pathLst>
            </a:custGeom>
            <a:ln w="19690">
              <a:solidFill>
                <a:srgbClr val="E68B3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7" name="object 67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5032345" y="1626957"/>
              <a:ext cx="178342" cy="180732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5447123" y="1623770"/>
              <a:ext cx="133001" cy="205048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5483807" y="1573911"/>
              <a:ext cx="102069" cy="89407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5221596" y="1216442"/>
              <a:ext cx="192106" cy="131564"/>
            </a:xfrm>
            <a:prstGeom prst="rect">
              <a:avLst/>
            </a:prstGeom>
          </p:spPr>
        </p:pic>
      </p:grpSp>
      <p:pic>
        <p:nvPicPr>
          <p:cNvPr id="71" name="object 71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7963850" y="644764"/>
            <a:ext cx="2476499" cy="2476499"/>
          </a:xfrm>
          <a:prstGeom prst="rect">
            <a:avLst/>
          </a:prstGeom>
        </p:spPr>
      </p:pic>
      <p:sp>
        <p:nvSpPr>
          <p:cNvPr id="72" name="object 72"/>
          <p:cNvSpPr txBox="1">
            <a:spLocks noGrp="1"/>
          </p:cNvSpPr>
          <p:nvPr>
            <p:ph type="title"/>
          </p:nvPr>
        </p:nvSpPr>
        <p:spPr>
          <a:xfrm>
            <a:off x="7425557" y="5359874"/>
            <a:ext cx="3371850" cy="817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60" dirty="0">
                <a:latin typeface="Lucida Sans Unicode"/>
                <a:cs typeface="Lucida Sans Unicode"/>
              </a:rPr>
              <a:t>Hypervisor</a:t>
            </a:r>
          </a:p>
        </p:txBody>
      </p:sp>
      <p:sp>
        <p:nvSpPr>
          <p:cNvPr id="73" name="object 73"/>
          <p:cNvSpPr txBox="1"/>
          <p:nvPr/>
        </p:nvSpPr>
        <p:spPr>
          <a:xfrm>
            <a:off x="2781050" y="5756577"/>
            <a:ext cx="1805305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spc="-135" dirty="0">
                <a:solidFill>
                  <a:srgbClr val="FFFFFF"/>
                </a:solidFill>
                <a:latin typeface="Lucida Sans Unicode"/>
                <a:cs typeface="Lucida Sans Unicode"/>
              </a:rPr>
              <a:t>HOST</a:t>
            </a:r>
            <a:r>
              <a:rPr sz="3400" spc="-17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40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OS</a:t>
            </a:r>
            <a:endParaRPr sz="34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486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7400" spc="-365" dirty="0"/>
              <a:t>How</a:t>
            </a:r>
            <a:r>
              <a:rPr sz="7400" spc="-505" dirty="0"/>
              <a:t> </a:t>
            </a:r>
            <a:r>
              <a:rPr sz="7400" spc="-195" dirty="0"/>
              <a:t>Hypervisor</a:t>
            </a:r>
            <a:r>
              <a:rPr sz="7400" spc="-505" dirty="0"/>
              <a:t> </a:t>
            </a:r>
            <a:r>
              <a:rPr sz="7400" spc="-325" dirty="0"/>
              <a:t>works?</a:t>
            </a:r>
            <a:endParaRPr sz="74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38274" y="4365604"/>
            <a:ext cx="171449" cy="17144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836340" y="4127542"/>
            <a:ext cx="11229340" cy="604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800" spc="-190" dirty="0">
                <a:solidFill>
                  <a:srgbClr val="FFFFFF"/>
                </a:solidFill>
                <a:latin typeface="Lucida Sans Unicode"/>
                <a:cs typeface="Lucida Sans Unicode"/>
              </a:rPr>
              <a:t>Virtual</a:t>
            </a:r>
            <a:r>
              <a:rPr sz="3800" spc="-18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800" spc="-245" dirty="0">
                <a:solidFill>
                  <a:srgbClr val="FFFFFF"/>
                </a:solidFill>
                <a:latin typeface="Lucida Sans Unicode"/>
                <a:cs typeface="Lucida Sans Unicode"/>
              </a:rPr>
              <a:t>box</a:t>
            </a:r>
            <a:r>
              <a:rPr sz="3800" spc="-17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800" spc="-120" dirty="0">
                <a:solidFill>
                  <a:srgbClr val="FFFFFF"/>
                </a:solidFill>
                <a:latin typeface="Lucida Sans Unicode"/>
                <a:cs typeface="Lucida Sans Unicode"/>
              </a:rPr>
              <a:t>share</a:t>
            </a:r>
            <a:r>
              <a:rPr sz="3800" spc="-18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800" spc="-125" dirty="0">
                <a:solidFill>
                  <a:srgbClr val="FFFFFF"/>
                </a:solidFill>
                <a:latin typeface="Lucida Sans Unicode"/>
                <a:cs typeface="Lucida Sans Unicode"/>
              </a:rPr>
              <a:t>hardware</a:t>
            </a:r>
            <a:r>
              <a:rPr sz="3800" spc="-17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800" spc="-125" dirty="0">
                <a:solidFill>
                  <a:srgbClr val="FFFFFF"/>
                </a:solidFill>
                <a:latin typeface="Lucida Sans Unicode"/>
                <a:cs typeface="Lucida Sans Unicode"/>
              </a:rPr>
              <a:t>resources</a:t>
            </a:r>
            <a:r>
              <a:rPr sz="3800" spc="-17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800" spc="-180" dirty="0">
                <a:solidFill>
                  <a:srgbClr val="FFFFFF"/>
                </a:solidFill>
                <a:latin typeface="Lucida Sans Unicode"/>
                <a:cs typeface="Lucida Sans Unicode"/>
              </a:rPr>
              <a:t>from </a:t>
            </a:r>
            <a:r>
              <a:rPr sz="3800" spc="-135" dirty="0">
                <a:solidFill>
                  <a:srgbClr val="FFFFFF"/>
                </a:solidFill>
                <a:latin typeface="Lucida Sans Unicode"/>
                <a:cs typeface="Lucida Sans Unicode"/>
              </a:rPr>
              <a:t>Host</a:t>
            </a:r>
            <a:r>
              <a:rPr sz="3800" spc="-17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80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OS</a:t>
            </a:r>
            <a:endParaRPr sz="3800">
              <a:latin typeface="Lucida Sans Unicode"/>
              <a:cs typeface="Lucida Sans Unicode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38274" y="5508604"/>
            <a:ext cx="171449" cy="17144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38274" y="6651604"/>
            <a:ext cx="171449" cy="171449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836340" y="5270542"/>
            <a:ext cx="10827385" cy="1747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800" spc="-95" dirty="0">
                <a:solidFill>
                  <a:srgbClr val="FFFFFF"/>
                </a:solidFill>
                <a:latin typeface="Lucida Sans Unicode"/>
                <a:cs typeface="Lucida Sans Unicode"/>
              </a:rPr>
              <a:t>Separate</a:t>
            </a:r>
            <a:r>
              <a:rPr sz="3800" spc="-18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800" spc="-135" dirty="0">
                <a:solidFill>
                  <a:srgbClr val="FFFFFF"/>
                </a:solidFill>
                <a:latin typeface="Lucida Sans Unicode"/>
                <a:cs typeface="Lucida Sans Unicode"/>
              </a:rPr>
              <a:t>set</a:t>
            </a:r>
            <a:r>
              <a:rPr sz="3800" spc="-18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800" spc="-200" dirty="0">
                <a:solidFill>
                  <a:srgbClr val="FFFFFF"/>
                </a:solidFill>
                <a:latin typeface="Lucida Sans Unicode"/>
                <a:cs typeface="Lucida Sans Unicode"/>
              </a:rPr>
              <a:t>of</a:t>
            </a:r>
            <a:r>
              <a:rPr sz="3800" spc="-18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800" spc="-185" dirty="0">
                <a:solidFill>
                  <a:srgbClr val="FFFFFF"/>
                </a:solidFill>
                <a:latin typeface="Lucida Sans Unicode"/>
                <a:cs typeface="Lucida Sans Unicode"/>
              </a:rPr>
              <a:t>virtual</a:t>
            </a:r>
            <a:r>
              <a:rPr sz="3800" spc="-18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800" spc="-135" dirty="0">
                <a:solidFill>
                  <a:srgbClr val="FFFFFF"/>
                </a:solidFill>
                <a:latin typeface="Lucida Sans Unicode"/>
                <a:cs typeface="Lucida Sans Unicode"/>
              </a:rPr>
              <a:t>CPU,</a:t>
            </a:r>
            <a:r>
              <a:rPr sz="3800" spc="-18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800" spc="-235" dirty="0">
                <a:solidFill>
                  <a:srgbClr val="FFFFFF"/>
                </a:solidFill>
                <a:latin typeface="Lucida Sans Unicode"/>
                <a:cs typeface="Lucida Sans Unicode"/>
              </a:rPr>
              <a:t>RAM,</a:t>
            </a:r>
            <a:r>
              <a:rPr sz="3800" spc="-17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800" spc="-165" dirty="0">
                <a:solidFill>
                  <a:srgbClr val="FFFFFF"/>
                </a:solidFill>
                <a:latin typeface="Lucida Sans Unicode"/>
                <a:cs typeface="Lucida Sans Unicode"/>
              </a:rPr>
              <a:t>storage</a:t>
            </a:r>
            <a:r>
              <a:rPr sz="3800" spc="-18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80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etc</a:t>
            </a:r>
            <a:endParaRPr sz="3800">
              <a:latin typeface="Lucida Sans Unicode"/>
              <a:cs typeface="Lucida Sans Unicode"/>
            </a:endParaRPr>
          </a:p>
          <a:p>
            <a:pPr marL="137795">
              <a:lnSpc>
                <a:spcPct val="100000"/>
              </a:lnSpc>
              <a:spcBef>
                <a:spcPts val="4440"/>
              </a:spcBef>
            </a:pPr>
            <a:r>
              <a:rPr sz="3800" spc="-170" dirty="0">
                <a:solidFill>
                  <a:srgbClr val="FFFFFF"/>
                </a:solidFill>
                <a:latin typeface="Lucida Sans Unicode"/>
                <a:cs typeface="Lucida Sans Unicode"/>
              </a:rPr>
              <a:t>VMs</a:t>
            </a:r>
            <a:r>
              <a:rPr sz="3800" spc="-19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800" spc="-85" dirty="0">
                <a:solidFill>
                  <a:srgbClr val="FFFFFF"/>
                </a:solidFill>
                <a:latin typeface="Lucida Sans Unicode"/>
                <a:cs typeface="Lucida Sans Unicode"/>
              </a:rPr>
              <a:t>are</a:t>
            </a:r>
            <a:r>
              <a:rPr sz="3800" spc="-19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800" spc="-240" dirty="0">
                <a:solidFill>
                  <a:srgbClr val="FFFFFF"/>
                </a:solidFill>
                <a:latin typeface="Lucida Sans Unicode"/>
                <a:cs typeface="Lucida Sans Unicode"/>
              </a:rPr>
              <a:t>fully</a:t>
            </a:r>
            <a:r>
              <a:rPr sz="3800" spc="-18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800" spc="-165" dirty="0">
                <a:solidFill>
                  <a:srgbClr val="FFFFFF"/>
                </a:solidFill>
                <a:latin typeface="Lucida Sans Unicode"/>
                <a:cs typeface="Lucida Sans Unicode"/>
              </a:rPr>
              <a:t>isolated</a:t>
            </a:r>
            <a:r>
              <a:rPr sz="3800" spc="-19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800" spc="-140" dirty="0">
                <a:solidFill>
                  <a:srgbClr val="FFFFFF"/>
                </a:solidFill>
                <a:latin typeface="Lucida Sans Unicode"/>
                <a:cs typeface="Lucida Sans Unicode"/>
              </a:rPr>
              <a:t>(independent</a:t>
            </a:r>
            <a:r>
              <a:rPr sz="3800" spc="-18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800" spc="-200" dirty="0">
                <a:solidFill>
                  <a:srgbClr val="FFFFFF"/>
                </a:solidFill>
                <a:latin typeface="Lucida Sans Unicode"/>
                <a:cs typeface="Lucida Sans Unicode"/>
              </a:rPr>
              <a:t>of</a:t>
            </a:r>
            <a:r>
              <a:rPr sz="3800" spc="-19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800" spc="-140" dirty="0">
                <a:solidFill>
                  <a:srgbClr val="FFFFFF"/>
                </a:solidFill>
                <a:latin typeface="Lucida Sans Unicode"/>
                <a:cs typeface="Lucida Sans Unicode"/>
              </a:rPr>
              <a:t>hosted</a:t>
            </a:r>
            <a:r>
              <a:rPr sz="3800" spc="-18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80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OS)</a:t>
            </a:r>
            <a:endParaRPr sz="3800">
              <a:latin typeface="Lucida Sans Unicode"/>
              <a:cs typeface="Lucida Sans Unicode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3630901" y="3674390"/>
            <a:ext cx="3161665" cy="1788160"/>
            <a:chOff x="13630901" y="3674390"/>
            <a:chExt cx="3161665" cy="1788160"/>
          </a:xfrm>
        </p:grpSpPr>
        <p:sp>
          <p:nvSpPr>
            <p:cNvPr id="9" name="object 9"/>
            <p:cNvSpPr/>
            <p:nvPr/>
          </p:nvSpPr>
          <p:spPr>
            <a:xfrm>
              <a:off x="13630901" y="3674390"/>
              <a:ext cx="3161665" cy="1788160"/>
            </a:xfrm>
            <a:custGeom>
              <a:avLst/>
              <a:gdLst/>
              <a:ahLst/>
              <a:cxnLst/>
              <a:rect l="l" t="t" r="r" b="b"/>
              <a:pathLst>
                <a:path w="3161665" h="1788160">
                  <a:moveTo>
                    <a:pt x="3045005" y="1787586"/>
                  </a:moveTo>
                  <a:lnTo>
                    <a:pt x="116246" y="1787586"/>
                  </a:lnTo>
                  <a:lnTo>
                    <a:pt x="71060" y="1778430"/>
                  </a:lnTo>
                  <a:lnTo>
                    <a:pt x="34102" y="1753483"/>
                  </a:lnTo>
                  <a:lnTo>
                    <a:pt x="9155" y="1716525"/>
                  </a:lnTo>
                  <a:lnTo>
                    <a:pt x="0" y="1671339"/>
                  </a:lnTo>
                  <a:lnTo>
                    <a:pt x="0" y="116246"/>
                  </a:lnTo>
                  <a:lnTo>
                    <a:pt x="9155" y="71059"/>
                  </a:lnTo>
                  <a:lnTo>
                    <a:pt x="34102" y="34102"/>
                  </a:lnTo>
                  <a:lnTo>
                    <a:pt x="71060" y="9155"/>
                  </a:lnTo>
                  <a:lnTo>
                    <a:pt x="116246" y="0"/>
                  </a:lnTo>
                  <a:lnTo>
                    <a:pt x="3045005" y="0"/>
                  </a:lnTo>
                  <a:lnTo>
                    <a:pt x="3090191" y="9155"/>
                  </a:lnTo>
                  <a:lnTo>
                    <a:pt x="3127148" y="34102"/>
                  </a:lnTo>
                  <a:lnTo>
                    <a:pt x="3152096" y="71059"/>
                  </a:lnTo>
                  <a:lnTo>
                    <a:pt x="3161251" y="116246"/>
                  </a:lnTo>
                  <a:lnTo>
                    <a:pt x="3161251" y="1671339"/>
                  </a:lnTo>
                  <a:lnTo>
                    <a:pt x="3152096" y="1716525"/>
                  </a:lnTo>
                  <a:lnTo>
                    <a:pt x="3127148" y="1753483"/>
                  </a:lnTo>
                  <a:lnTo>
                    <a:pt x="3090191" y="1778430"/>
                  </a:lnTo>
                  <a:lnTo>
                    <a:pt x="3045005" y="1787586"/>
                  </a:lnTo>
                  <a:close/>
                </a:path>
              </a:pathLst>
            </a:custGeom>
            <a:solidFill>
              <a:srgbClr val="0794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4459077" y="3957560"/>
              <a:ext cx="1312545" cy="1116965"/>
            </a:xfrm>
            <a:custGeom>
              <a:avLst/>
              <a:gdLst/>
              <a:ahLst/>
              <a:cxnLst/>
              <a:rect l="l" t="t" r="r" b="b"/>
              <a:pathLst>
                <a:path w="1312544" h="1116964">
                  <a:moveTo>
                    <a:pt x="744575" y="723938"/>
                  </a:moveTo>
                  <a:lnTo>
                    <a:pt x="741324" y="707859"/>
                  </a:lnTo>
                  <a:lnTo>
                    <a:pt x="732459" y="694715"/>
                  </a:lnTo>
                  <a:lnTo>
                    <a:pt x="719315" y="685850"/>
                  </a:lnTo>
                  <a:lnTo>
                    <a:pt x="703211" y="682599"/>
                  </a:lnTo>
                  <a:lnTo>
                    <a:pt x="633679" y="682599"/>
                  </a:lnTo>
                  <a:lnTo>
                    <a:pt x="627824" y="661708"/>
                  </a:lnTo>
                  <a:lnTo>
                    <a:pt x="620369" y="641553"/>
                  </a:lnTo>
                  <a:lnTo>
                    <a:pt x="611390" y="622198"/>
                  </a:lnTo>
                  <a:lnTo>
                    <a:pt x="600964" y="603707"/>
                  </a:lnTo>
                  <a:lnTo>
                    <a:pt x="625487" y="579183"/>
                  </a:lnTo>
                  <a:lnTo>
                    <a:pt x="650163" y="554507"/>
                  </a:lnTo>
                  <a:lnTo>
                    <a:pt x="659244" y="540816"/>
                  </a:lnTo>
                  <a:lnTo>
                    <a:pt x="662279" y="525246"/>
                  </a:lnTo>
                  <a:lnTo>
                    <a:pt x="660476" y="515950"/>
                  </a:lnTo>
                  <a:lnTo>
                    <a:pt x="620915" y="466750"/>
                  </a:lnTo>
                  <a:lnTo>
                    <a:pt x="591667" y="454634"/>
                  </a:lnTo>
                  <a:lnTo>
                    <a:pt x="576110" y="457657"/>
                  </a:lnTo>
                  <a:lnTo>
                    <a:pt x="562432" y="466750"/>
                  </a:lnTo>
                  <a:lnTo>
                    <a:pt x="537756" y="491426"/>
                  </a:lnTo>
                  <a:lnTo>
                    <a:pt x="537756" y="744639"/>
                  </a:lnTo>
                  <a:lnTo>
                    <a:pt x="531837" y="788631"/>
                  </a:lnTo>
                  <a:lnTo>
                    <a:pt x="515162" y="828154"/>
                  </a:lnTo>
                  <a:lnTo>
                    <a:pt x="489280" y="861644"/>
                  </a:lnTo>
                  <a:lnTo>
                    <a:pt x="455803" y="887514"/>
                  </a:lnTo>
                  <a:lnTo>
                    <a:pt x="416267" y="904201"/>
                  </a:lnTo>
                  <a:lnTo>
                    <a:pt x="372287" y="910107"/>
                  </a:lnTo>
                  <a:lnTo>
                    <a:pt x="328307" y="904201"/>
                  </a:lnTo>
                  <a:lnTo>
                    <a:pt x="288772" y="887514"/>
                  </a:lnTo>
                  <a:lnTo>
                    <a:pt x="255295" y="861644"/>
                  </a:lnTo>
                  <a:lnTo>
                    <a:pt x="229412" y="828154"/>
                  </a:lnTo>
                  <a:lnTo>
                    <a:pt x="212737" y="788631"/>
                  </a:lnTo>
                  <a:lnTo>
                    <a:pt x="206819" y="744639"/>
                  </a:lnTo>
                  <a:lnTo>
                    <a:pt x="212737" y="700659"/>
                  </a:lnTo>
                  <a:lnTo>
                    <a:pt x="229412" y="661136"/>
                  </a:lnTo>
                  <a:lnTo>
                    <a:pt x="255295" y="627646"/>
                  </a:lnTo>
                  <a:lnTo>
                    <a:pt x="288772" y="601776"/>
                  </a:lnTo>
                  <a:lnTo>
                    <a:pt x="328307" y="585089"/>
                  </a:lnTo>
                  <a:lnTo>
                    <a:pt x="372287" y="579183"/>
                  </a:lnTo>
                  <a:lnTo>
                    <a:pt x="416267" y="585089"/>
                  </a:lnTo>
                  <a:lnTo>
                    <a:pt x="455803" y="601776"/>
                  </a:lnTo>
                  <a:lnTo>
                    <a:pt x="489280" y="627646"/>
                  </a:lnTo>
                  <a:lnTo>
                    <a:pt x="515162" y="661136"/>
                  </a:lnTo>
                  <a:lnTo>
                    <a:pt x="531837" y="700659"/>
                  </a:lnTo>
                  <a:lnTo>
                    <a:pt x="537756" y="744639"/>
                  </a:lnTo>
                  <a:lnTo>
                    <a:pt x="537756" y="491426"/>
                  </a:lnTo>
                  <a:lnTo>
                    <a:pt x="513219" y="515950"/>
                  </a:lnTo>
                  <a:lnTo>
                    <a:pt x="494715" y="505523"/>
                  </a:lnTo>
                  <a:lnTo>
                    <a:pt x="475373" y="496544"/>
                  </a:lnTo>
                  <a:lnTo>
                    <a:pt x="455218" y="489102"/>
                  </a:lnTo>
                  <a:lnTo>
                    <a:pt x="434340" y="483247"/>
                  </a:lnTo>
                  <a:lnTo>
                    <a:pt x="434340" y="413715"/>
                  </a:lnTo>
                  <a:lnTo>
                    <a:pt x="431088" y="397624"/>
                  </a:lnTo>
                  <a:lnTo>
                    <a:pt x="422211" y="384467"/>
                  </a:lnTo>
                  <a:lnTo>
                    <a:pt x="409067" y="375602"/>
                  </a:lnTo>
                  <a:lnTo>
                    <a:pt x="392976" y="372351"/>
                  </a:lnTo>
                  <a:lnTo>
                    <a:pt x="351599" y="372351"/>
                  </a:lnTo>
                  <a:lnTo>
                    <a:pt x="335508" y="375602"/>
                  </a:lnTo>
                  <a:lnTo>
                    <a:pt x="322364" y="384467"/>
                  </a:lnTo>
                  <a:lnTo>
                    <a:pt x="313486" y="397624"/>
                  </a:lnTo>
                  <a:lnTo>
                    <a:pt x="310235" y="413715"/>
                  </a:lnTo>
                  <a:lnTo>
                    <a:pt x="310235" y="483247"/>
                  </a:lnTo>
                  <a:lnTo>
                    <a:pt x="289356" y="489102"/>
                  </a:lnTo>
                  <a:lnTo>
                    <a:pt x="269227" y="496544"/>
                  </a:lnTo>
                  <a:lnTo>
                    <a:pt x="249885" y="505523"/>
                  </a:lnTo>
                  <a:lnTo>
                    <a:pt x="231394" y="515950"/>
                  </a:lnTo>
                  <a:lnTo>
                    <a:pt x="182143" y="466750"/>
                  </a:lnTo>
                  <a:lnTo>
                    <a:pt x="168376" y="457657"/>
                  </a:lnTo>
                  <a:lnTo>
                    <a:pt x="152908" y="454660"/>
                  </a:lnTo>
                  <a:lnTo>
                    <a:pt x="137452" y="457657"/>
                  </a:lnTo>
                  <a:lnTo>
                    <a:pt x="123710" y="466750"/>
                  </a:lnTo>
                  <a:lnTo>
                    <a:pt x="94437" y="495998"/>
                  </a:lnTo>
                  <a:lnTo>
                    <a:pt x="85344" y="509676"/>
                  </a:lnTo>
                  <a:lnTo>
                    <a:pt x="82296" y="525246"/>
                  </a:lnTo>
                  <a:lnTo>
                    <a:pt x="85318" y="540816"/>
                  </a:lnTo>
                  <a:lnTo>
                    <a:pt x="94373" y="554507"/>
                  </a:lnTo>
                  <a:lnTo>
                    <a:pt x="143573" y="603707"/>
                  </a:lnTo>
                  <a:lnTo>
                    <a:pt x="133172" y="622198"/>
                  </a:lnTo>
                  <a:lnTo>
                    <a:pt x="124193" y="641553"/>
                  </a:lnTo>
                  <a:lnTo>
                    <a:pt x="116751" y="661708"/>
                  </a:lnTo>
                  <a:lnTo>
                    <a:pt x="110896" y="682599"/>
                  </a:lnTo>
                  <a:lnTo>
                    <a:pt x="41363" y="682599"/>
                  </a:lnTo>
                  <a:lnTo>
                    <a:pt x="25260" y="685850"/>
                  </a:lnTo>
                  <a:lnTo>
                    <a:pt x="12115" y="694715"/>
                  </a:lnTo>
                  <a:lnTo>
                    <a:pt x="3251" y="707859"/>
                  </a:lnTo>
                  <a:lnTo>
                    <a:pt x="0" y="723938"/>
                  </a:lnTo>
                  <a:lnTo>
                    <a:pt x="0" y="765302"/>
                  </a:lnTo>
                  <a:lnTo>
                    <a:pt x="3238" y="781405"/>
                  </a:lnTo>
                  <a:lnTo>
                    <a:pt x="12103" y="794550"/>
                  </a:lnTo>
                  <a:lnTo>
                    <a:pt x="25234" y="803414"/>
                  </a:lnTo>
                  <a:lnTo>
                    <a:pt x="41262" y="806665"/>
                  </a:lnTo>
                  <a:lnTo>
                    <a:pt x="110896" y="806665"/>
                  </a:lnTo>
                  <a:lnTo>
                    <a:pt x="116751" y="827557"/>
                  </a:lnTo>
                  <a:lnTo>
                    <a:pt x="124193" y="847712"/>
                  </a:lnTo>
                  <a:lnTo>
                    <a:pt x="133184" y="867067"/>
                  </a:lnTo>
                  <a:lnTo>
                    <a:pt x="143611" y="885558"/>
                  </a:lnTo>
                  <a:lnTo>
                    <a:pt x="94411" y="934758"/>
                  </a:lnTo>
                  <a:lnTo>
                    <a:pt x="85331" y="948436"/>
                  </a:lnTo>
                  <a:lnTo>
                    <a:pt x="82308" y="964006"/>
                  </a:lnTo>
                  <a:lnTo>
                    <a:pt x="85344" y="979589"/>
                  </a:lnTo>
                  <a:lnTo>
                    <a:pt x="94437" y="993279"/>
                  </a:lnTo>
                  <a:lnTo>
                    <a:pt x="123672" y="1022515"/>
                  </a:lnTo>
                  <a:lnTo>
                    <a:pt x="137350" y="1031595"/>
                  </a:lnTo>
                  <a:lnTo>
                    <a:pt x="152920" y="1034618"/>
                  </a:lnTo>
                  <a:lnTo>
                    <a:pt x="168478" y="1031595"/>
                  </a:lnTo>
                  <a:lnTo>
                    <a:pt x="182168" y="1022515"/>
                  </a:lnTo>
                  <a:lnTo>
                    <a:pt x="231368" y="973315"/>
                  </a:lnTo>
                  <a:lnTo>
                    <a:pt x="249847" y="983754"/>
                  </a:lnTo>
                  <a:lnTo>
                    <a:pt x="269201" y="992733"/>
                  </a:lnTo>
                  <a:lnTo>
                    <a:pt x="289356" y="1000188"/>
                  </a:lnTo>
                  <a:lnTo>
                    <a:pt x="310261" y="1006030"/>
                  </a:lnTo>
                  <a:lnTo>
                    <a:pt x="310261" y="1075575"/>
                  </a:lnTo>
                  <a:lnTo>
                    <a:pt x="313512" y="1091666"/>
                  </a:lnTo>
                  <a:lnTo>
                    <a:pt x="322376" y="1104811"/>
                  </a:lnTo>
                  <a:lnTo>
                    <a:pt x="335534" y="1113688"/>
                  </a:lnTo>
                  <a:lnTo>
                    <a:pt x="351624" y="1116939"/>
                  </a:lnTo>
                  <a:lnTo>
                    <a:pt x="392988" y="1116939"/>
                  </a:lnTo>
                  <a:lnTo>
                    <a:pt x="409092" y="1113688"/>
                  </a:lnTo>
                  <a:lnTo>
                    <a:pt x="422236" y="1104811"/>
                  </a:lnTo>
                  <a:lnTo>
                    <a:pt x="431101" y="1091666"/>
                  </a:lnTo>
                  <a:lnTo>
                    <a:pt x="434352" y="1075575"/>
                  </a:lnTo>
                  <a:lnTo>
                    <a:pt x="434352" y="1006030"/>
                  </a:lnTo>
                  <a:lnTo>
                    <a:pt x="455231" y="1000188"/>
                  </a:lnTo>
                  <a:lnTo>
                    <a:pt x="475373" y="992733"/>
                  </a:lnTo>
                  <a:lnTo>
                    <a:pt x="494728" y="983754"/>
                  </a:lnTo>
                  <a:lnTo>
                    <a:pt x="513219" y="973315"/>
                  </a:lnTo>
                  <a:lnTo>
                    <a:pt x="562432" y="1022515"/>
                  </a:lnTo>
                  <a:lnTo>
                    <a:pt x="576097" y="1031595"/>
                  </a:lnTo>
                  <a:lnTo>
                    <a:pt x="591591" y="1034618"/>
                  </a:lnTo>
                  <a:lnTo>
                    <a:pt x="591756" y="1034618"/>
                  </a:lnTo>
                  <a:lnTo>
                    <a:pt x="650163" y="993279"/>
                  </a:lnTo>
                  <a:lnTo>
                    <a:pt x="662279" y="964006"/>
                  </a:lnTo>
                  <a:lnTo>
                    <a:pt x="659244" y="948436"/>
                  </a:lnTo>
                  <a:lnTo>
                    <a:pt x="650163" y="934758"/>
                  </a:lnTo>
                  <a:lnTo>
                    <a:pt x="625513" y="910107"/>
                  </a:lnTo>
                  <a:lnTo>
                    <a:pt x="600964" y="885558"/>
                  </a:lnTo>
                  <a:lnTo>
                    <a:pt x="611403" y="867067"/>
                  </a:lnTo>
                  <a:lnTo>
                    <a:pt x="620382" y="847712"/>
                  </a:lnTo>
                  <a:lnTo>
                    <a:pt x="627824" y="827557"/>
                  </a:lnTo>
                  <a:lnTo>
                    <a:pt x="633679" y="806665"/>
                  </a:lnTo>
                  <a:lnTo>
                    <a:pt x="703211" y="806665"/>
                  </a:lnTo>
                  <a:lnTo>
                    <a:pt x="719315" y="803414"/>
                  </a:lnTo>
                  <a:lnTo>
                    <a:pt x="732459" y="794550"/>
                  </a:lnTo>
                  <a:lnTo>
                    <a:pt x="741324" y="781405"/>
                  </a:lnTo>
                  <a:lnTo>
                    <a:pt x="744575" y="765302"/>
                  </a:lnTo>
                  <a:lnTo>
                    <a:pt x="744575" y="723938"/>
                  </a:lnTo>
                  <a:close/>
                </a:path>
                <a:path w="1312544" h="1116964">
                  <a:moveTo>
                    <a:pt x="1312354" y="351586"/>
                  </a:moveTo>
                  <a:lnTo>
                    <a:pt x="1309103" y="335508"/>
                  </a:lnTo>
                  <a:lnTo>
                    <a:pt x="1300238" y="322364"/>
                  </a:lnTo>
                  <a:lnTo>
                    <a:pt x="1287094" y="313499"/>
                  </a:lnTo>
                  <a:lnTo>
                    <a:pt x="1270990" y="310248"/>
                  </a:lnTo>
                  <a:lnTo>
                    <a:pt x="1201458" y="310248"/>
                  </a:lnTo>
                  <a:lnTo>
                    <a:pt x="1195603" y="289356"/>
                  </a:lnTo>
                  <a:lnTo>
                    <a:pt x="1188148" y="269201"/>
                  </a:lnTo>
                  <a:lnTo>
                    <a:pt x="1179169" y="249847"/>
                  </a:lnTo>
                  <a:lnTo>
                    <a:pt x="1168730" y="231355"/>
                  </a:lnTo>
                  <a:lnTo>
                    <a:pt x="1193266" y="206832"/>
                  </a:lnTo>
                  <a:lnTo>
                    <a:pt x="1217942" y="182156"/>
                  </a:lnTo>
                  <a:lnTo>
                    <a:pt x="1227023" y="168465"/>
                  </a:lnTo>
                  <a:lnTo>
                    <a:pt x="1230058" y="152895"/>
                  </a:lnTo>
                  <a:lnTo>
                    <a:pt x="1228242" y="143598"/>
                  </a:lnTo>
                  <a:lnTo>
                    <a:pt x="1227023" y="137325"/>
                  </a:lnTo>
                  <a:lnTo>
                    <a:pt x="1217942" y="123647"/>
                  </a:lnTo>
                  <a:lnTo>
                    <a:pt x="1188694" y="94399"/>
                  </a:lnTo>
                  <a:lnTo>
                    <a:pt x="1175016" y="85305"/>
                  </a:lnTo>
                  <a:lnTo>
                    <a:pt x="1159446" y="82283"/>
                  </a:lnTo>
                  <a:lnTo>
                    <a:pt x="1143889" y="85305"/>
                  </a:lnTo>
                  <a:lnTo>
                    <a:pt x="1130198" y="94399"/>
                  </a:lnTo>
                  <a:lnTo>
                    <a:pt x="1105522" y="119075"/>
                  </a:lnTo>
                  <a:lnTo>
                    <a:pt x="1105522" y="372287"/>
                  </a:lnTo>
                  <a:lnTo>
                    <a:pt x="1099616" y="416280"/>
                  </a:lnTo>
                  <a:lnTo>
                    <a:pt x="1082941" y="455803"/>
                  </a:lnTo>
                  <a:lnTo>
                    <a:pt x="1057059" y="489292"/>
                  </a:lnTo>
                  <a:lnTo>
                    <a:pt x="1023569" y="515162"/>
                  </a:lnTo>
                  <a:lnTo>
                    <a:pt x="984046" y="531850"/>
                  </a:lnTo>
                  <a:lnTo>
                    <a:pt x="940066" y="537756"/>
                  </a:lnTo>
                  <a:lnTo>
                    <a:pt x="896073" y="531850"/>
                  </a:lnTo>
                  <a:lnTo>
                    <a:pt x="856551" y="515162"/>
                  </a:lnTo>
                  <a:lnTo>
                    <a:pt x="823061" y="489292"/>
                  </a:lnTo>
                  <a:lnTo>
                    <a:pt x="797191" y="455803"/>
                  </a:lnTo>
                  <a:lnTo>
                    <a:pt x="780516" y="416280"/>
                  </a:lnTo>
                  <a:lnTo>
                    <a:pt x="774598" y="372287"/>
                  </a:lnTo>
                  <a:lnTo>
                    <a:pt x="780516" y="328307"/>
                  </a:lnTo>
                  <a:lnTo>
                    <a:pt x="797191" y="288785"/>
                  </a:lnTo>
                  <a:lnTo>
                    <a:pt x="823061" y="255295"/>
                  </a:lnTo>
                  <a:lnTo>
                    <a:pt x="856551" y="229425"/>
                  </a:lnTo>
                  <a:lnTo>
                    <a:pt x="896073" y="212737"/>
                  </a:lnTo>
                  <a:lnTo>
                    <a:pt x="940066" y="206832"/>
                  </a:lnTo>
                  <a:lnTo>
                    <a:pt x="984046" y="212737"/>
                  </a:lnTo>
                  <a:lnTo>
                    <a:pt x="1023569" y="229425"/>
                  </a:lnTo>
                  <a:lnTo>
                    <a:pt x="1057059" y="255295"/>
                  </a:lnTo>
                  <a:lnTo>
                    <a:pt x="1082941" y="288785"/>
                  </a:lnTo>
                  <a:lnTo>
                    <a:pt x="1099616" y="328307"/>
                  </a:lnTo>
                  <a:lnTo>
                    <a:pt x="1105522" y="372287"/>
                  </a:lnTo>
                  <a:lnTo>
                    <a:pt x="1105522" y="119075"/>
                  </a:lnTo>
                  <a:lnTo>
                    <a:pt x="1080998" y="143598"/>
                  </a:lnTo>
                  <a:lnTo>
                    <a:pt x="1062494" y="133172"/>
                  </a:lnTo>
                  <a:lnTo>
                    <a:pt x="1043139" y="124193"/>
                  </a:lnTo>
                  <a:lnTo>
                    <a:pt x="1022997" y="116751"/>
                  </a:lnTo>
                  <a:lnTo>
                    <a:pt x="1002118" y="110896"/>
                  </a:lnTo>
                  <a:lnTo>
                    <a:pt x="1002118" y="41363"/>
                  </a:lnTo>
                  <a:lnTo>
                    <a:pt x="998855" y="25273"/>
                  </a:lnTo>
                  <a:lnTo>
                    <a:pt x="989990" y="12115"/>
                  </a:lnTo>
                  <a:lnTo>
                    <a:pt x="976845" y="3251"/>
                  </a:lnTo>
                  <a:lnTo>
                    <a:pt x="960742" y="0"/>
                  </a:lnTo>
                  <a:lnTo>
                    <a:pt x="919378" y="0"/>
                  </a:lnTo>
                  <a:lnTo>
                    <a:pt x="903287" y="3251"/>
                  </a:lnTo>
                  <a:lnTo>
                    <a:pt x="890130" y="12115"/>
                  </a:lnTo>
                  <a:lnTo>
                    <a:pt x="881265" y="25273"/>
                  </a:lnTo>
                  <a:lnTo>
                    <a:pt x="878014" y="41363"/>
                  </a:lnTo>
                  <a:lnTo>
                    <a:pt x="878014" y="110896"/>
                  </a:lnTo>
                  <a:lnTo>
                    <a:pt x="857135" y="116751"/>
                  </a:lnTo>
                  <a:lnTo>
                    <a:pt x="837006" y="124193"/>
                  </a:lnTo>
                  <a:lnTo>
                    <a:pt x="817664" y="133172"/>
                  </a:lnTo>
                  <a:lnTo>
                    <a:pt x="799172" y="143598"/>
                  </a:lnTo>
                  <a:lnTo>
                    <a:pt x="749909" y="94399"/>
                  </a:lnTo>
                  <a:lnTo>
                    <a:pt x="736155" y="85305"/>
                  </a:lnTo>
                  <a:lnTo>
                    <a:pt x="720686" y="82308"/>
                  </a:lnTo>
                  <a:lnTo>
                    <a:pt x="705231" y="85305"/>
                  </a:lnTo>
                  <a:lnTo>
                    <a:pt x="691489" y="94399"/>
                  </a:lnTo>
                  <a:lnTo>
                    <a:pt x="662203" y="123647"/>
                  </a:lnTo>
                  <a:lnTo>
                    <a:pt x="653110" y="137325"/>
                  </a:lnTo>
                  <a:lnTo>
                    <a:pt x="650074" y="152895"/>
                  </a:lnTo>
                  <a:lnTo>
                    <a:pt x="653084" y="168465"/>
                  </a:lnTo>
                  <a:lnTo>
                    <a:pt x="662152" y="182156"/>
                  </a:lnTo>
                  <a:lnTo>
                    <a:pt x="711352" y="231355"/>
                  </a:lnTo>
                  <a:lnTo>
                    <a:pt x="700951" y="249847"/>
                  </a:lnTo>
                  <a:lnTo>
                    <a:pt x="691972" y="269201"/>
                  </a:lnTo>
                  <a:lnTo>
                    <a:pt x="684530" y="289356"/>
                  </a:lnTo>
                  <a:lnTo>
                    <a:pt x="678675" y="310248"/>
                  </a:lnTo>
                  <a:lnTo>
                    <a:pt x="609130" y="310248"/>
                  </a:lnTo>
                  <a:lnTo>
                    <a:pt x="571030" y="335508"/>
                  </a:lnTo>
                  <a:lnTo>
                    <a:pt x="567766" y="392950"/>
                  </a:lnTo>
                  <a:lnTo>
                    <a:pt x="571017" y="409054"/>
                  </a:lnTo>
                  <a:lnTo>
                    <a:pt x="579882" y="422198"/>
                  </a:lnTo>
                  <a:lnTo>
                    <a:pt x="593013" y="431063"/>
                  </a:lnTo>
                  <a:lnTo>
                    <a:pt x="609028" y="434327"/>
                  </a:lnTo>
                  <a:lnTo>
                    <a:pt x="678662" y="434327"/>
                  </a:lnTo>
                  <a:lnTo>
                    <a:pt x="684517" y="455206"/>
                  </a:lnTo>
                  <a:lnTo>
                    <a:pt x="691972" y="475361"/>
                  </a:lnTo>
                  <a:lnTo>
                    <a:pt x="700963" y="494715"/>
                  </a:lnTo>
                  <a:lnTo>
                    <a:pt x="711390" y="513207"/>
                  </a:lnTo>
                  <a:lnTo>
                    <a:pt x="662190" y="562406"/>
                  </a:lnTo>
                  <a:lnTo>
                    <a:pt x="653110" y="576084"/>
                  </a:lnTo>
                  <a:lnTo>
                    <a:pt x="650087" y="591654"/>
                  </a:lnTo>
                  <a:lnTo>
                    <a:pt x="653122" y="607237"/>
                  </a:lnTo>
                  <a:lnTo>
                    <a:pt x="662203" y="620928"/>
                  </a:lnTo>
                  <a:lnTo>
                    <a:pt x="691451" y="650163"/>
                  </a:lnTo>
                  <a:lnTo>
                    <a:pt x="705129" y="659244"/>
                  </a:lnTo>
                  <a:lnTo>
                    <a:pt x="720686" y="662266"/>
                  </a:lnTo>
                  <a:lnTo>
                    <a:pt x="736257" y="659244"/>
                  </a:lnTo>
                  <a:lnTo>
                    <a:pt x="749947" y="650163"/>
                  </a:lnTo>
                  <a:lnTo>
                    <a:pt x="799147" y="600964"/>
                  </a:lnTo>
                  <a:lnTo>
                    <a:pt x="817626" y="611403"/>
                  </a:lnTo>
                  <a:lnTo>
                    <a:pt x="836980" y="620382"/>
                  </a:lnTo>
                  <a:lnTo>
                    <a:pt x="857135" y="627837"/>
                  </a:lnTo>
                  <a:lnTo>
                    <a:pt x="878039" y="633679"/>
                  </a:lnTo>
                  <a:lnTo>
                    <a:pt x="878039" y="703224"/>
                  </a:lnTo>
                  <a:lnTo>
                    <a:pt x="881291" y="719315"/>
                  </a:lnTo>
                  <a:lnTo>
                    <a:pt x="890155" y="732472"/>
                  </a:lnTo>
                  <a:lnTo>
                    <a:pt x="903300" y="741337"/>
                  </a:lnTo>
                  <a:lnTo>
                    <a:pt x="919403" y="744588"/>
                  </a:lnTo>
                  <a:lnTo>
                    <a:pt x="960767" y="744588"/>
                  </a:lnTo>
                  <a:lnTo>
                    <a:pt x="976858" y="741337"/>
                  </a:lnTo>
                  <a:lnTo>
                    <a:pt x="990015" y="732472"/>
                  </a:lnTo>
                  <a:lnTo>
                    <a:pt x="998880" y="719315"/>
                  </a:lnTo>
                  <a:lnTo>
                    <a:pt x="1002131" y="703224"/>
                  </a:lnTo>
                  <a:lnTo>
                    <a:pt x="1002131" y="633679"/>
                  </a:lnTo>
                  <a:lnTo>
                    <a:pt x="1023010" y="627837"/>
                  </a:lnTo>
                  <a:lnTo>
                    <a:pt x="1043152" y="620382"/>
                  </a:lnTo>
                  <a:lnTo>
                    <a:pt x="1062507" y="611403"/>
                  </a:lnTo>
                  <a:lnTo>
                    <a:pt x="1080998" y="600964"/>
                  </a:lnTo>
                  <a:lnTo>
                    <a:pt x="1130198" y="650163"/>
                  </a:lnTo>
                  <a:lnTo>
                    <a:pt x="1143863" y="659244"/>
                  </a:lnTo>
                  <a:lnTo>
                    <a:pt x="1159370" y="662266"/>
                  </a:lnTo>
                  <a:lnTo>
                    <a:pt x="1159522" y="662266"/>
                  </a:lnTo>
                  <a:lnTo>
                    <a:pt x="1217942" y="620928"/>
                  </a:lnTo>
                  <a:lnTo>
                    <a:pt x="1228242" y="600964"/>
                  </a:lnTo>
                  <a:lnTo>
                    <a:pt x="1230058" y="591654"/>
                  </a:lnTo>
                  <a:lnTo>
                    <a:pt x="1227023" y="576084"/>
                  </a:lnTo>
                  <a:lnTo>
                    <a:pt x="1217942" y="562406"/>
                  </a:lnTo>
                  <a:lnTo>
                    <a:pt x="1193279" y="537756"/>
                  </a:lnTo>
                  <a:lnTo>
                    <a:pt x="1168730" y="513207"/>
                  </a:lnTo>
                  <a:lnTo>
                    <a:pt x="1179182" y="494715"/>
                  </a:lnTo>
                  <a:lnTo>
                    <a:pt x="1188161" y="475361"/>
                  </a:lnTo>
                  <a:lnTo>
                    <a:pt x="1195603" y="455206"/>
                  </a:lnTo>
                  <a:lnTo>
                    <a:pt x="1201458" y="434327"/>
                  </a:lnTo>
                  <a:lnTo>
                    <a:pt x="1270990" y="434327"/>
                  </a:lnTo>
                  <a:lnTo>
                    <a:pt x="1287094" y="431063"/>
                  </a:lnTo>
                  <a:lnTo>
                    <a:pt x="1300238" y="422198"/>
                  </a:lnTo>
                  <a:lnTo>
                    <a:pt x="1309103" y="409054"/>
                  </a:lnTo>
                  <a:lnTo>
                    <a:pt x="1312354" y="392950"/>
                  </a:lnTo>
                  <a:lnTo>
                    <a:pt x="1312354" y="351586"/>
                  </a:lnTo>
                  <a:close/>
                </a:path>
              </a:pathLst>
            </a:custGeom>
            <a:solidFill>
              <a:srgbClr val="FFFE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3618201" y="5427717"/>
            <a:ext cx="3371850" cy="817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200" spc="-60" dirty="0">
                <a:solidFill>
                  <a:srgbClr val="FFFFFF"/>
                </a:solidFill>
                <a:latin typeface="Lucida Sans Unicode"/>
                <a:cs typeface="Lucida Sans Unicode"/>
              </a:rPr>
              <a:t>Hypervisor</a:t>
            </a:r>
            <a:endParaRPr sz="52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251304" y="2414345"/>
            <a:ext cx="1883410" cy="2893060"/>
            <a:chOff x="4251304" y="2414345"/>
            <a:chExt cx="1883410" cy="2893060"/>
          </a:xfrm>
        </p:grpSpPr>
        <p:sp>
          <p:nvSpPr>
            <p:cNvPr id="3" name="object 3"/>
            <p:cNvSpPr/>
            <p:nvPr/>
          </p:nvSpPr>
          <p:spPr>
            <a:xfrm>
              <a:off x="4283201" y="2446221"/>
              <a:ext cx="1819275" cy="2828925"/>
            </a:xfrm>
            <a:custGeom>
              <a:avLst/>
              <a:gdLst/>
              <a:ahLst/>
              <a:cxnLst/>
              <a:rect l="l" t="t" r="r" b="b"/>
              <a:pathLst>
                <a:path w="1819275" h="2828925">
                  <a:moveTo>
                    <a:pt x="870463" y="2828841"/>
                  </a:moveTo>
                  <a:lnTo>
                    <a:pt x="816470" y="2789726"/>
                  </a:lnTo>
                  <a:lnTo>
                    <a:pt x="784131" y="2764281"/>
                  </a:lnTo>
                  <a:lnTo>
                    <a:pt x="746019" y="2733777"/>
                  </a:lnTo>
                  <a:lnTo>
                    <a:pt x="702974" y="2698903"/>
                  </a:lnTo>
                  <a:lnTo>
                    <a:pt x="655835" y="2660343"/>
                  </a:lnTo>
                  <a:lnTo>
                    <a:pt x="605443" y="2618786"/>
                  </a:lnTo>
                  <a:lnTo>
                    <a:pt x="552634" y="2574919"/>
                  </a:lnTo>
                  <a:lnTo>
                    <a:pt x="498251" y="2529428"/>
                  </a:lnTo>
                  <a:lnTo>
                    <a:pt x="443130" y="2483001"/>
                  </a:lnTo>
                  <a:lnTo>
                    <a:pt x="388112" y="2436324"/>
                  </a:lnTo>
                  <a:lnTo>
                    <a:pt x="334037" y="2390085"/>
                  </a:lnTo>
                  <a:lnTo>
                    <a:pt x="281742" y="2344970"/>
                  </a:lnTo>
                  <a:lnTo>
                    <a:pt x="232069" y="2301666"/>
                  </a:lnTo>
                  <a:lnTo>
                    <a:pt x="185855" y="2260861"/>
                  </a:lnTo>
                  <a:lnTo>
                    <a:pt x="143941" y="2223242"/>
                  </a:lnTo>
                  <a:lnTo>
                    <a:pt x="107165" y="2189494"/>
                  </a:lnTo>
                  <a:lnTo>
                    <a:pt x="76366" y="2160306"/>
                  </a:lnTo>
                  <a:lnTo>
                    <a:pt x="36060" y="2118356"/>
                  </a:lnTo>
                  <a:lnTo>
                    <a:pt x="23710" y="2082272"/>
                  </a:lnTo>
                  <a:lnTo>
                    <a:pt x="19563" y="2032509"/>
                  </a:lnTo>
                  <a:lnTo>
                    <a:pt x="15795" y="1960573"/>
                  </a:lnTo>
                  <a:lnTo>
                    <a:pt x="14055" y="1917195"/>
                  </a:lnTo>
                  <a:lnTo>
                    <a:pt x="12412" y="1869360"/>
                  </a:lnTo>
                  <a:lnTo>
                    <a:pt x="9422" y="1761766"/>
                  </a:lnTo>
                  <a:lnTo>
                    <a:pt x="6831" y="1640687"/>
                  </a:lnTo>
                  <a:lnTo>
                    <a:pt x="4644" y="1509019"/>
                  </a:lnTo>
                  <a:lnTo>
                    <a:pt x="2868" y="1369656"/>
                  </a:lnTo>
                  <a:lnTo>
                    <a:pt x="1509" y="1225495"/>
                  </a:lnTo>
                  <a:lnTo>
                    <a:pt x="574" y="1079432"/>
                  </a:lnTo>
                  <a:lnTo>
                    <a:pt x="69" y="934361"/>
                  </a:lnTo>
                  <a:lnTo>
                    <a:pt x="0" y="793179"/>
                  </a:lnTo>
                  <a:lnTo>
                    <a:pt x="372" y="658781"/>
                  </a:lnTo>
                  <a:lnTo>
                    <a:pt x="1194" y="534063"/>
                  </a:lnTo>
                  <a:lnTo>
                    <a:pt x="2470" y="421921"/>
                  </a:lnTo>
                  <a:lnTo>
                    <a:pt x="4208" y="325250"/>
                  </a:lnTo>
                  <a:lnTo>
                    <a:pt x="5251" y="283622"/>
                  </a:lnTo>
                  <a:lnTo>
                    <a:pt x="7692" y="215587"/>
                  </a:lnTo>
                  <a:lnTo>
                    <a:pt x="10610" y="170263"/>
                  </a:lnTo>
                  <a:lnTo>
                    <a:pt x="55899" y="130019"/>
                  </a:lnTo>
                  <a:lnTo>
                    <a:pt x="96939" y="117721"/>
                  </a:lnTo>
                  <a:lnTo>
                    <a:pt x="148327" y="104539"/>
                  </a:lnTo>
                  <a:lnTo>
                    <a:pt x="207778" y="90820"/>
                  </a:lnTo>
                  <a:lnTo>
                    <a:pt x="273008" y="76909"/>
                  </a:lnTo>
                  <a:lnTo>
                    <a:pt x="341731" y="63150"/>
                  </a:lnTo>
                  <a:lnTo>
                    <a:pt x="411662" y="49889"/>
                  </a:lnTo>
                  <a:lnTo>
                    <a:pt x="480516" y="37471"/>
                  </a:lnTo>
                  <a:lnTo>
                    <a:pt x="546009" y="26242"/>
                  </a:lnTo>
                  <a:lnTo>
                    <a:pt x="605854" y="16545"/>
                  </a:lnTo>
                  <a:lnTo>
                    <a:pt x="657767" y="8728"/>
                  </a:lnTo>
                  <a:lnTo>
                    <a:pt x="699463" y="3134"/>
                  </a:lnTo>
                  <a:lnTo>
                    <a:pt x="743064" y="0"/>
                  </a:lnTo>
                  <a:lnTo>
                    <a:pt x="753570" y="3208"/>
                  </a:lnTo>
                  <a:lnTo>
                    <a:pt x="845586" y="35022"/>
                  </a:lnTo>
                  <a:lnTo>
                    <a:pt x="946432" y="70941"/>
                  </a:lnTo>
                  <a:lnTo>
                    <a:pt x="1068698" y="115100"/>
                  </a:lnTo>
                  <a:lnTo>
                    <a:pt x="1203654" y="164474"/>
                  </a:lnTo>
                  <a:lnTo>
                    <a:pt x="1342572" y="216038"/>
                  </a:lnTo>
                  <a:lnTo>
                    <a:pt x="1410789" y="241697"/>
                  </a:lnTo>
                  <a:lnTo>
                    <a:pt x="1476724" y="266770"/>
                  </a:lnTo>
                  <a:lnTo>
                    <a:pt x="1539285" y="290878"/>
                  </a:lnTo>
                  <a:lnTo>
                    <a:pt x="1597381" y="313644"/>
                  </a:lnTo>
                  <a:lnTo>
                    <a:pt x="1649921" y="334690"/>
                  </a:lnTo>
                  <a:lnTo>
                    <a:pt x="1695814" y="353637"/>
                  </a:lnTo>
                  <a:lnTo>
                    <a:pt x="1733970" y="370107"/>
                  </a:lnTo>
                  <a:lnTo>
                    <a:pt x="1782702" y="394107"/>
                  </a:lnTo>
                  <a:lnTo>
                    <a:pt x="1795648" y="437741"/>
                  </a:lnTo>
                  <a:lnTo>
                    <a:pt x="1798598" y="490942"/>
                  </a:lnTo>
                  <a:lnTo>
                    <a:pt x="1802834" y="607596"/>
                  </a:lnTo>
                  <a:lnTo>
                    <a:pt x="1805496" y="706384"/>
                  </a:lnTo>
                  <a:lnTo>
                    <a:pt x="1807997" y="819147"/>
                  </a:lnTo>
                  <a:lnTo>
                    <a:pt x="1811395" y="1009171"/>
                  </a:lnTo>
                  <a:lnTo>
                    <a:pt x="1814291" y="1216946"/>
                  </a:lnTo>
                  <a:lnTo>
                    <a:pt x="1816600" y="1434257"/>
                  </a:lnTo>
                  <a:lnTo>
                    <a:pt x="1818238" y="1652887"/>
                  </a:lnTo>
                  <a:lnTo>
                    <a:pt x="1819119" y="1864621"/>
                  </a:lnTo>
                  <a:lnTo>
                    <a:pt x="1819158" y="2061244"/>
                  </a:lnTo>
                  <a:lnTo>
                    <a:pt x="1818674" y="2179873"/>
                  </a:lnTo>
                  <a:lnTo>
                    <a:pt x="1817753" y="2285700"/>
                  </a:lnTo>
                  <a:lnTo>
                    <a:pt x="1816369" y="2376291"/>
                  </a:lnTo>
                  <a:lnTo>
                    <a:pt x="1815495" y="2415112"/>
                  </a:lnTo>
                  <a:lnTo>
                    <a:pt x="1813370" y="2478284"/>
                  </a:lnTo>
                  <a:lnTo>
                    <a:pt x="1810720" y="2520134"/>
                  </a:lnTo>
                  <a:lnTo>
                    <a:pt x="1784433" y="2563457"/>
                  </a:lnTo>
                  <a:lnTo>
                    <a:pt x="1744242" y="2598089"/>
                  </a:lnTo>
                  <a:lnTo>
                    <a:pt x="1689260" y="2634753"/>
                  </a:lnTo>
                  <a:lnTo>
                    <a:pt x="1620132" y="2672008"/>
                  </a:lnTo>
                  <a:lnTo>
                    <a:pt x="1580464" y="2690405"/>
                  </a:lnTo>
                  <a:lnTo>
                    <a:pt x="1537501" y="2708409"/>
                  </a:lnTo>
                  <a:lnTo>
                    <a:pt x="1491324" y="2725838"/>
                  </a:lnTo>
                  <a:lnTo>
                    <a:pt x="1442012" y="2742512"/>
                  </a:lnTo>
                  <a:lnTo>
                    <a:pt x="1389647" y="2758251"/>
                  </a:lnTo>
                  <a:lnTo>
                    <a:pt x="1334309" y="2772874"/>
                  </a:lnTo>
                  <a:lnTo>
                    <a:pt x="1276079" y="2786201"/>
                  </a:lnTo>
                  <a:lnTo>
                    <a:pt x="1215036" y="2798052"/>
                  </a:lnTo>
                  <a:lnTo>
                    <a:pt x="1151262" y="2808246"/>
                  </a:lnTo>
                  <a:lnTo>
                    <a:pt x="1084838" y="2816602"/>
                  </a:lnTo>
                  <a:lnTo>
                    <a:pt x="1015842" y="2822940"/>
                  </a:lnTo>
                  <a:lnTo>
                    <a:pt x="944357" y="2827080"/>
                  </a:lnTo>
                  <a:lnTo>
                    <a:pt x="870463" y="2828841"/>
                  </a:lnTo>
                  <a:close/>
                </a:path>
              </a:pathLst>
            </a:custGeom>
            <a:solidFill>
              <a:srgbClr val="C7C7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4283180" y="2446221"/>
              <a:ext cx="1819275" cy="2828925"/>
            </a:xfrm>
            <a:custGeom>
              <a:avLst/>
              <a:gdLst/>
              <a:ahLst/>
              <a:cxnLst/>
              <a:rect l="l" t="t" r="r" b="b"/>
              <a:pathLst>
                <a:path w="1819275" h="2828925">
                  <a:moveTo>
                    <a:pt x="14031" y="150545"/>
                  </a:moveTo>
                  <a:lnTo>
                    <a:pt x="9111" y="189905"/>
                  </a:lnTo>
                  <a:lnTo>
                    <a:pt x="6433" y="246947"/>
                  </a:lnTo>
                  <a:lnTo>
                    <a:pt x="4228" y="325250"/>
                  </a:lnTo>
                  <a:lnTo>
                    <a:pt x="3301" y="371471"/>
                  </a:lnTo>
                  <a:lnTo>
                    <a:pt x="2491" y="421921"/>
                  </a:lnTo>
                  <a:lnTo>
                    <a:pt x="1795" y="476239"/>
                  </a:lnTo>
                  <a:lnTo>
                    <a:pt x="1214" y="534063"/>
                  </a:lnTo>
                  <a:lnTo>
                    <a:pt x="747" y="595031"/>
                  </a:lnTo>
                  <a:lnTo>
                    <a:pt x="393" y="658781"/>
                  </a:lnTo>
                  <a:lnTo>
                    <a:pt x="151" y="724951"/>
                  </a:lnTo>
                  <a:lnTo>
                    <a:pt x="20" y="793179"/>
                  </a:lnTo>
                  <a:lnTo>
                    <a:pt x="0" y="863103"/>
                  </a:lnTo>
                  <a:lnTo>
                    <a:pt x="89" y="934361"/>
                  </a:lnTo>
                  <a:lnTo>
                    <a:pt x="288" y="1006591"/>
                  </a:lnTo>
                  <a:lnTo>
                    <a:pt x="594" y="1079432"/>
                  </a:lnTo>
                  <a:lnTo>
                    <a:pt x="1009" y="1152520"/>
                  </a:lnTo>
                  <a:lnTo>
                    <a:pt x="1530" y="1225495"/>
                  </a:lnTo>
                  <a:lnTo>
                    <a:pt x="2156" y="1297995"/>
                  </a:lnTo>
                  <a:lnTo>
                    <a:pt x="2888" y="1369656"/>
                  </a:lnTo>
                  <a:lnTo>
                    <a:pt x="3725" y="1440118"/>
                  </a:lnTo>
                  <a:lnTo>
                    <a:pt x="4664" y="1509019"/>
                  </a:lnTo>
                  <a:lnTo>
                    <a:pt x="5707" y="1575996"/>
                  </a:lnTo>
                  <a:lnTo>
                    <a:pt x="6851" y="1640687"/>
                  </a:lnTo>
                  <a:lnTo>
                    <a:pt x="8097" y="1702732"/>
                  </a:lnTo>
                  <a:lnTo>
                    <a:pt x="9443" y="1761766"/>
                  </a:lnTo>
                  <a:lnTo>
                    <a:pt x="10888" y="1817430"/>
                  </a:lnTo>
                  <a:lnTo>
                    <a:pt x="12433" y="1869360"/>
                  </a:lnTo>
                  <a:lnTo>
                    <a:pt x="14075" y="1917195"/>
                  </a:lnTo>
                  <a:lnTo>
                    <a:pt x="15815" y="1960573"/>
                  </a:lnTo>
                  <a:lnTo>
                    <a:pt x="17651" y="1999131"/>
                  </a:lnTo>
                  <a:lnTo>
                    <a:pt x="21610" y="2060343"/>
                  </a:lnTo>
                  <a:lnTo>
                    <a:pt x="28252" y="2106968"/>
                  </a:lnTo>
                  <a:lnTo>
                    <a:pt x="76387" y="2160306"/>
                  </a:lnTo>
                  <a:lnTo>
                    <a:pt x="107185" y="2189494"/>
                  </a:lnTo>
                  <a:lnTo>
                    <a:pt x="143961" y="2223242"/>
                  </a:lnTo>
                  <a:lnTo>
                    <a:pt x="185875" y="2260861"/>
                  </a:lnTo>
                  <a:lnTo>
                    <a:pt x="232089" y="2301666"/>
                  </a:lnTo>
                  <a:lnTo>
                    <a:pt x="281763" y="2344970"/>
                  </a:lnTo>
                  <a:lnTo>
                    <a:pt x="334057" y="2390085"/>
                  </a:lnTo>
                  <a:lnTo>
                    <a:pt x="388133" y="2436324"/>
                  </a:lnTo>
                  <a:lnTo>
                    <a:pt x="443150" y="2483001"/>
                  </a:lnTo>
                  <a:lnTo>
                    <a:pt x="498271" y="2529428"/>
                  </a:lnTo>
                  <a:lnTo>
                    <a:pt x="552655" y="2574919"/>
                  </a:lnTo>
                  <a:lnTo>
                    <a:pt x="605463" y="2618786"/>
                  </a:lnTo>
                  <a:lnTo>
                    <a:pt x="655856" y="2660343"/>
                  </a:lnTo>
                  <a:lnTo>
                    <a:pt x="702994" y="2698903"/>
                  </a:lnTo>
                  <a:lnTo>
                    <a:pt x="746039" y="2733777"/>
                  </a:lnTo>
                  <a:lnTo>
                    <a:pt x="784151" y="2764281"/>
                  </a:lnTo>
                  <a:lnTo>
                    <a:pt x="816491" y="2789726"/>
                  </a:lnTo>
                  <a:lnTo>
                    <a:pt x="860496" y="2822693"/>
                  </a:lnTo>
                  <a:lnTo>
                    <a:pt x="870483" y="2828841"/>
                  </a:lnTo>
                  <a:lnTo>
                    <a:pt x="944377" y="2827080"/>
                  </a:lnTo>
                  <a:lnTo>
                    <a:pt x="1015863" y="2822940"/>
                  </a:lnTo>
                  <a:lnTo>
                    <a:pt x="1084858" y="2816602"/>
                  </a:lnTo>
                  <a:lnTo>
                    <a:pt x="1151283" y="2808246"/>
                  </a:lnTo>
                  <a:lnTo>
                    <a:pt x="1215057" y="2798052"/>
                  </a:lnTo>
                  <a:lnTo>
                    <a:pt x="1276099" y="2786201"/>
                  </a:lnTo>
                  <a:lnTo>
                    <a:pt x="1334329" y="2772874"/>
                  </a:lnTo>
                  <a:lnTo>
                    <a:pt x="1389667" y="2758251"/>
                  </a:lnTo>
                  <a:lnTo>
                    <a:pt x="1442032" y="2742512"/>
                  </a:lnTo>
                  <a:lnTo>
                    <a:pt x="1491344" y="2725838"/>
                  </a:lnTo>
                  <a:lnTo>
                    <a:pt x="1537521" y="2708409"/>
                  </a:lnTo>
                  <a:lnTo>
                    <a:pt x="1580484" y="2690405"/>
                  </a:lnTo>
                  <a:lnTo>
                    <a:pt x="1620152" y="2672008"/>
                  </a:lnTo>
                  <a:lnTo>
                    <a:pt x="1656444" y="2653397"/>
                  </a:lnTo>
                  <a:lnTo>
                    <a:pt x="1718579" y="2616257"/>
                  </a:lnTo>
                  <a:lnTo>
                    <a:pt x="1766246" y="2580428"/>
                  </a:lnTo>
                  <a:lnTo>
                    <a:pt x="1798801" y="2547355"/>
                  </a:lnTo>
                  <a:lnTo>
                    <a:pt x="1812132" y="2502027"/>
                  </a:lnTo>
                  <a:lnTo>
                    <a:pt x="1814517" y="2449211"/>
                  </a:lnTo>
                  <a:lnTo>
                    <a:pt x="1816389" y="2376291"/>
                  </a:lnTo>
                  <a:lnTo>
                    <a:pt x="1817140" y="2333052"/>
                  </a:lnTo>
                  <a:lnTo>
                    <a:pt x="1817773" y="2285700"/>
                  </a:lnTo>
                  <a:lnTo>
                    <a:pt x="1818290" y="2234539"/>
                  </a:lnTo>
                  <a:lnTo>
                    <a:pt x="1818694" y="2179873"/>
                  </a:lnTo>
                  <a:lnTo>
                    <a:pt x="1818989" y="2122007"/>
                  </a:lnTo>
                  <a:lnTo>
                    <a:pt x="1819178" y="2061244"/>
                  </a:lnTo>
                  <a:lnTo>
                    <a:pt x="1819264" y="1997889"/>
                  </a:lnTo>
                  <a:lnTo>
                    <a:pt x="1819250" y="1932247"/>
                  </a:lnTo>
                  <a:lnTo>
                    <a:pt x="1819139" y="1864621"/>
                  </a:lnTo>
                  <a:lnTo>
                    <a:pt x="1818935" y="1795316"/>
                  </a:lnTo>
                  <a:lnTo>
                    <a:pt x="1818640" y="1724637"/>
                  </a:lnTo>
                  <a:lnTo>
                    <a:pt x="1818258" y="1652887"/>
                  </a:lnTo>
                  <a:lnTo>
                    <a:pt x="1817792" y="1580371"/>
                  </a:lnTo>
                  <a:lnTo>
                    <a:pt x="1817245" y="1507392"/>
                  </a:lnTo>
                  <a:lnTo>
                    <a:pt x="1816620" y="1434257"/>
                  </a:lnTo>
                  <a:lnTo>
                    <a:pt x="1815921" y="1361267"/>
                  </a:lnTo>
                  <a:lnTo>
                    <a:pt x="1815150" y="1288729"/>
                  </a:lnTo>
                  <a:lnTo>
                    <a:pt x="1814311" y="1216946"/>
                  </a:lnTo>
                  <a:lnTo>
                    <a:pt x="1813406" y="1146223"/>
                  </a:lnTo>
                  <a:lnTo>
                    <a:pt x="1812440" y="1076863"/>
                  </a:lnTo>
                  <a:lnTo>
                    <a:pt x="1811415" y="1009171"/>
                  </a:lnTo>
                  <a:lnTo>
                    <a:pt x="1810334" y="943452"/>
                  </a:lnTo>
                  <a:lnTo>
                    <a:pt x="1809200" y="880009"/>
                  </a:lnTo>
                  <a:lnTo>
                    <a:pt x="1808017" y="819147"/>
                  </a:lnTo>
                  <a:lnTo>
                    <a:pt x="1806788" y="761171"/>
                  </a:lnTo>
                  <a:lnTo>
                    <a:pt x="1805516" y="706384"/>
                  </a:lnTo>
                  <a:lnTo>
                    <a:pt x="1804204" y="655091"/>
                  </a:lnTo>
                  <a:lnTo>
                    <a:pt x="1802855" y="607596"/>
                  </a:lnTo>
                  <a:lnTo>
                    <a:pt x="1801472" y="564203"/>
                  </a:lnTo>
                  <a:lnTo>
                    <a:pt x="1800059" y="525217"/>
                  </a:lnTo>
                  <a:lnTo>
                    <a:pt x="1797154" y="461682"/>
                  </a:lnTo>
                  <a:lnTo>
                    <a:pt x="1794165" y="419425"/>
                  </a:lnTo>
                  <a:lnTo>
                    <a:pt x="1763316" y="383723"/>
                  </a:lnTo>
                  <a:lnTo>
                    <a:pt x="1695834" y="353637"/>
                  </a:lnTo>
                  <a:lnTo>
                    <a:pt x="1649941" y="334690"/>
                  </a:lnTo>
                  <a:lnTo>
                    <a:pt x="1597401" y="313644"/>
                  </a:lnTo>
                  <a:lnTo>
                    <a:pt x="1539305" y="290878"/>
                  </a:lnTo>
                  <a:lnTo>
                    <a:pt x="1476744" y="266770"/>
                  </a:lnTo>
                  <a:lnTo>
                    <a:pt x="1410810" y="241697"/>
                  </a:lnTo>
                  <a:lnTo>
                    <a:pt x="1342592" y="216038"/>
                  </a:lnTo>
                  <a:lnTo>
                    <a:pt x="1273184" y="190171"/>
                  </a:lnTo>
                  <a:lnTo>
                    <a:pt x="1203674" y="164474"/>
                  </a:lnTo>
                  <a:lnTo>
                    <a:pt x="1135155" y="139324"/>
                  </a:lnTo>
                  <a:lnTo>
                    <a:pt x="1068718" y="115100"/>
                  </a:lnTo>
                  <a:lnTo>
                    <a:pt x="1005453" y="92180"/>
                  </a:lnTo>
                  <a:lnTo>
                    <a:pt x="946453" y="70941"/>
                  </a:lnTo>
                  <a:lnTo>
                    <a:pt x="892806" y="51763"/>
                  </a:lnTo>
                  <a:lnTo>
                    <a:pt x="845606" y="35022"/>
                  </a:lnTo>
                  <a:lnTo>
                    <a:pt x="805943" y="21098"/>
                  </a:lnTo>
                  <a:lnTo>
                    <a:pt x="753591" y="3208"/>
                  </a:lnTo>
                  <a:lnTo>
                    <a:pt x="743084" y="0"/>
                  </a:lnTo>
                  <a:lnTo>
                    <a:pt x="728677" y="110"/>
                  </a:lnTo>
                  <a:lnTo>
                    <a:pt x="657787" y="8728"/>
                  </a:lnTo>
                  <a:lnTo>
                    <a:pt x="605874" y="16545"/>
                  </a:lnTo>
                  <a:lnTo>
                    <a:pt x="546029" y="26242"/>
                  </a:lnTo>
                  <a:lnTo>
                    <a:pt x="480536" y="37471"/>
                  </a:lnTo>
                  <a:lnTo>
                    <a:pt x="411682" y="49889"/>
                  </a:lnTo>
                  <a:lnTo>
                    <a:pt x="341751" y="63150"/>
                  </a:lnTo>
                  <a:lnTo>
                    <a:pt x="273028" y="76909"/>
                  </a:lnTo>
                  <a:lnTo>
                    <a:pt x="207798" y="90820"/>
                  </a:lnTo>
                  <a:lnTo>
                    <a:pt x="148347" y="104539"/>
                  </a:lnTo>
                  <a:lnTo>
                    <a:pt x="96959" y="117721"/>
                  </a:lnTo>
                  <a:lnTo>
                    <a:pt x="55920" y="130019"/>
                  </a:lnTo>
                  <a:lnTo>
                    <a:pt x="14027" y="150587"/>
                  </a:lnTo>
                  <a:close/>
                </a:path>
              </a:pathLst>
            </a:custGeom>
            <a:ln w="6375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335260" y="2634878"/>
              <a:ext cx="1697355" cy="2578735"/>
            </a:xfrm>
            <a:custGeom>
              <a:avLst/>
              <a:gdLst/>
              <a:ahLst/>
              <a:cxnLst/>
              <a:rect l="l" t="t" r="r" b="b"/>
              <a:pathLst>
                <a:path w="1697354" h="2578735">
                  <a:moveTo>
                    <a:pt x="827668" y="2578109"/>
                  </a:moveTo>
                  <a:lnTo>
                    <a:pt x="794689" y="628243"/>
                  </a:lnTo>
                  <a:lnTo>
                    <a:pt x="792228" y="447522"/>
                  </a:lnTo>
                  <a:lnTo>
                    <a:pt x="700590" y="398291"/>
                  </a:lnTo>
                  <a:lnTo>
                    <a:pt x="474070" y="277631"/>
                  </a:lnTo>
                  <a:lnTo>
                    <a:pt x="384942" y="229368"/>
                  </a:lnTo>
                  <a:lnTo>
                    <a:pt x="340782" y="205052"/>
                  </a:lnTo>
                  <a:lnTo>
                    <a:pt x="296918" y="180552"/>
                  </a:lnTo>
                  <a:lnTo>
                    <a:pt x="253374" y="155822"/>
                  </a:lnTo>
                  <a:lnTo>
                    <a:pt x="210169" y="130816"/>
                  </a:lnTo>
                  <a:lnTo>
                    <a:pt x="167326" y="105488"/>
                  </a:lnTo>
                  <a:lnTo>
                    <a:pt x="124867" y="79791"/>
                  </a:lnTo>
                  <a:lnTo>
                    <a:pt x="82811" y="53680"/>
                  </a:lnTo>
                  <a:lnTo>
                    <a:pt x="41182" y="27109"/>
                  </a:lnTo>
                  <a:lnTo>
                    <a:pt x="0" y="0"/>
                  </a:lnTo>
                  <a:lnTo>
                    <a:pt x="43271" y="18833"/>
                  </a:lnTo>
                  <a:lnTo>
                    <a:pt x="87029" y="38802"/>
                  </a:lnTo>
                  <a:lnTo>
                    <a:pt x="131246" y="59797"/>
                  </a:lnTo>
                  <a:lnTo>
                    <a:pt x="175896" y="81713"/>
                  </a:lnTo>
                  <a:lnTo>
                    <a:pt x="220954" y="104441"/>
                  </a:lnTo>
                  <a:lnTo>
                    <a:pt x="266392" y="127874"/>
                  </a:lnTo>
                  <a:lnTo>
                    <a:pt x="312185" y="151906"/>
                  </a:lnTo>
                  <a:lnTo>
                    <a:pt x="404730" y="201334"/>
                  </a:lnTo>
                  <a:lnTo>
                    <a:pt x="545549" y="277279"/>
                  </a:lnTo>
                  <a:lnTo>
                    <a:pt x="592918" y="302646"/>
                  </a:lnTo>
                  <a:lnTo>
                    <a:pt x="640457" y="327860"/>
                  </a:lnTo>
                  <a:lnTo>
                    <a:pt x="688141" y="352814"/>
                  </a:lnTo>
                  <a:lnTo>
                    <a:pt x="735943" y="377400"/>
                  </a:lnTo>
                  <a:lnTo>
                    <a:pt x="783837" y="401512"/>
                  </a:lnTo>
                  <a:lnTo>
                    <a:pt x="831796" y="425041"/>
                  </a:lnTo>
                  <a:lnTo>
                    <a:pt x="932596" y="401335"/>
                  </a:lnTo>
                  <a:lnTo>
                    <a:pt x="1040375" y="376536"/>
                  </a:lnTo>
                  <a:lnTo>
                    <a:pt x="1152037" y="351365"/>
                  </a:lnTo>
                  <a:lnTo>
                    <a:pt x="1264488" y="326543"/>
                  </a:lnTo>
                  <a:lnTo>
                    <a:pt x="1374630" y="302793"/>
                  </a:lnTo>
                  <a:lnTo>
                    <a:pt x="1479368" y="280834"/>
                  </a:lnTo>
                  <a:lnTo>
                    <a:pt x="1575605" y="261390"/>
                  </a:lnTo>
                  <a:lnTo>
                    <a:pt x="1619569" y="252836"/>
                  </a:lnTo>
                  <a:lnTo>
                    <a:pt x="1660247" y="245181"/>
                  </a:lnTo>
                  <a:lnTo>
                    <a:pt x="1697252" y="238515"/>
                  </a:lnTo>
                  <a:lnTo>
                    <a:pt x="1651341" y="252501"/>
                  </a:lnTo>
                  <a:lnTo>
                    <a:pt x="1603963" y="266393"/>
                  </a:lnTo>
                  <a:lnTo>
                    <a:pt x="1555313" y="280201"/>
                  </a:lnTo>
                  <a:lnTo>
                    <a:pt x="1505588" y="293939"/>
                  </a:lnTo>
                  <a:lnTo>
                    <a:pt x="1454982" y="307620"/>
                  </a:lnTo>
                  <a:lnTo>
                    <a:pt x="1351913" y="334860"/>
                  </a:lnTo>
                  <a:lnTo>
                    <a:pt x="1143821" y="389214"/>
                  </a:lnTo>
                  <a:lnTo>
                    <a:pt x="1092531" y="402850"/>
                  </a:lnTo>
                  <a:lnTo>
                    <a:pt x="1041927" y="416531"/>
                  </a:lnTo>
                  <a:lnTo>
                    <a:pt x="992203" y="430269"/>
                  </a:lnTo>
                  <a:lnTo>
                    <a:pt x="943554" y="444077"/>
                  </a:lnTo>
                  <a:lnTo>
                    <a:pt x="896177" y="457968"/>
                  </a:lnTo>
                  <a:lnTo>
                    <a:pt x="850268" y="471955"/>
                  </a:lnTo>
                  <a:lnTo>
                    <a:pt x="847336" y="608191"/>
                  </a:lnTo>
                  <a:lnTo>
                    <a:pt x="845010" y="752894"/>
                  </a:lnTo>
                  <a:lnTo>
                    <a:pt x="842196" y="1008937"/>
                  </a:lnTo>
                  <a:lnTo>
                    <a:pt x="836178" y="1988179"/>
                  </a:lnTo>
                  <a:lnTo>
                    <a:pt x="833585" y="2247310"/>
                  </a:lnTo>
                  <a:lnTo>
                    <a:pt x="831438" y="2394511"/>
                  </a:lnTo>
                  <a:lnTo>
                    <a:pt x="828719" y="2533728"/>
                  </a:lnTo>
                  <a:lnTo>
                    <a:pt x="827668" y="2578109"/>
                  </a:lnTo>
                  <a:close/>
                </a:path>
              </a:pathLst>
            </a:custGeom>
            <a:solidFill>
              <a:srgbClr val="FFFFFF">
                <a:alpha val="543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403151" y="4608843"/>
              <a:ext cx="533400" cy="167640"/>
            </a:xfrm>
            <a:custGeom>
              <a:avLst/>
              <a:gdLst/>
              <a:ahLst/>
              <a:cxnLst/>
              <a:rect l="l" t="t" r="r" b="b"/>
              <a:pathLst>
                <a:path w="533400" h="167639">
                  <a:moveTo>
                    <a:pt x="129560" y="167334"/>
                  </a:moveTo>
                  <a:lnTo>
                    <a:pt x="81947" y="165729"/>
                  </a:lnTo>
                  <a:lnTo>
                    <a:pt x="38345" y="159404"/>
                  </a:lnTo>
                  <a:lnTo>
                    <a:pt x="0" y="148175"/>
                  </a:lnTo>
                  <a:lnTo>
                    <a:pt x="364961" y="47451"/>
                  </a:lnTo>
                  <a:lnTo>
                    <a:pt x="476911" y="16161"/>
                  </a:lnTo>
                  <a:lnTo>
                    <a:pt x="513934" y="5636"/>
                  </a:lnTo>
                  <a:lnTo>
                    <a:pt x="532929" y="0"/>
                  </a:lnTo>
                  <a:lnTo>
                    <a:pt x="505301" y="32526"/>
                  </a:lnTo>
                  <a:lnTo>
                    <a:pt x="470467" y="62001"/>
                  </a:lnTo>
                  <a:lnTo>
                    <a:pt x="429674" y="88240"/>
                  </a:lnTo>
                  <a:lnTo>
                    <a:pt x="384168" y="111058"/>
                  </a:lnTo>
                  <a:lnTo>
                    <a:pt x="335195" y="130269"/>
                  </a:lnTo>
                  <a:lnTo>
                    <a:pt x="284001" y="145687"/>
                  </a:lnTo>
                  <a:lnTo>
                    <a:pt x="231833" y="157128"/>
                  </a:lnTo>
                  <a:lnTo>
                    <a:pt x="179937" y="164405"/>
                  </a:lnTo>
                  <a:lnTo>
                    <a:pt x="129560" y="167334"/>
                  </a:lnTo>
                  <a:close/>
                </a:path>
              </a:pathLst>
            </a:custGeom>
            <a:solidFill>
              <a:srgbClr val="000000">
                <a:alpha val="16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449541" y="4186298"/>
              <a:ext cx="478155" cy="210185"/>
            </a:xfrm>
            <a:custGeom>
              <a:avLst/>
              <a:gdLst/>
              <a:ahLst/>
              <a:cxnLst/>
              <a:rect l="l" t="t" r="r" b="b"/>
              <a:pathLst>
                <a:path w="478154" h="210185">
                  <a:moveTo>
                    <a:pt x="255605" y="209569"/>
                  </a:moveTo>
                  <a:lnTo>
                    <a:pt x="142177" y="199044"/>
                  </a:lnTo>
                  <a:lnTo>
                    <a:pt x="122142" y="201759"/>
                  </a:lnTo>
                  <a:lnTo>
                    <a:pt x="76901" y="203869"/>
                  </a:lnTo>
                  <a:lnTo>
                    <a:pt x="28753" y="196315"/>
                  </a:lnTo>
                  <a:lnTo>
                    <a:pt x="0" y="170039"/>
                  </a:lnTo>
                  <a:lnTo>
                    <a:pt x="440603" y="0"/>
                  </a:lnTo>
                  <a:lnTo>
                    <a:pt x="465372" y="19804"/>
                  </a:lnTo>
                  <a:lnTo>
                    <a:pt x="475744" y="47666"/>
                  </a:lnTo>
                  <a:lnTo>
                    <a:pt x="477633" y="72507"/>
                  </a:lnTo>
                  <a:lnTo>
                    <a:pt x="476948" y="83249"/>
                  </a:lnTo>
                  <a:lnTo>
                    <a:pt x="408313" y="107293"/>
                  </a:lnTo>
                  <a:lnTo>
                    <a:pt x="390678" y="129916"/>
                  </a:lnTo>
                  <a:lnTo>
                    <a:pt x="339107" y="175267"/>
                  </a:lnTo>
                  <a:lnTo>
                    <a:pt x="255605" y="209569"/>
                  </a:lnTo>
                  <a:close/>
                </a:path>
              </a:pathLst>
            </a:custGeom>
            <a:solidFill>
              <a:srgbClr val="FFFFFF">
                <a:alpha val="394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449014" y="4184774"/>
              <a:ext cx="447675" cy="177800"/>
            </a:xfrm>
            <a:custGeom>
              <a:avLst/>
              <a:gdLst/>
              <a:ahLst/>
              <a:cxnLst/>
              <a:rect l="l" t="t" r="r" b="b"/>
              <a:pathLst>
                <a:path w="447675" h="177800">
                  <a:moveTo>
                    <a:pt x="11145" y="177527"/>
                  </a:moveTo>
                  <a:lnTo>
                    <a:pt x="3791" y="161641"/>
                  </a:lnTo>
                  <a:lnTo>
                    <a:pt x="0" y="147892"/>
                  </a:lnTo>
                  <a:lnTo>
                    <a:pt x="117" y="133163"/>
                  </a:lnTo>
                  <a:lnTo>
                    <a:pt x="4499" y="114341"/>
                  </a:lnTo>
                  <a:lnTo>
                    <a:pt x="443330" y="0"/>
                  </a:lnTo>
                  <a:lnTo>
                    <a:pt x="446501" y="16884"/>
                  </a:lnTo>
                  <a:lnTo>
                    <a:pt x="447351" y="34992"/>
                  </a:lnTo>
                  <a:lnTo>
                    <a:pt x="445514" y="52121"/>
                  </a:lnTo>
                  <a:lnTo>
                    <a:pt x="440623" y="66069"/>
                  </a:lnTo>
                  <a:lnTo>
                    <a:pt x="420421" y="73804"/>
                  </a:lnTo>
                  <a:lnTo>
                    <a:pt x="371724" y="88581"/>
                  </a:lnTo>
                  <a:lnTo>
                    <a:pt x="351521" y="96316"/>
                  </a:lnTo>
                  <a:lnTo>
                    <a:pt x="313593" y="126857"/>
                  </a:lnTo>
                  <a:lnTo>
                    <a:pt x="275059" y="145951"/>
                  </a:lnTo>
                  <a:lnTo>
                    <a:pt x="237967" y="154514"/>
                  </a:lnTo>
                  <a:lnTo>
                    <a:pt x="129479" y="154514"/>
                  </a:lnTo>
                  <a:lnTo>
                    <a:pt x="99895" y="160440"/>
                  </a:lnTo>
                  <a:lnTo>
                    <a:pt x="40727" y="171600"/>
                  </a:lnTo>
                  <a:lnTo>
                    <a:pt x="11145" y="177527"/>
                  </a:lnTo>
                  <a:close/>
                </a:path>
                <a:path w="447675" h="177800">
                  <a:moveTo>
                    <a:pt x="185638" y="157783"/>
                  </a:moveTo>
                  <a:lnTo>
                    <a:pt x="129479" y="154514"/>
                  </a:lnTo>
                  <a:lnTo>
                    <a:pt x="237967" y="154514"/>
                  </a:lnTo>
                  <a:lnTo>
                    <a:pt x="233287" y="155594"/>
                  </a:lnTo>
                  <a:lnTo>
                    <a:pt x="185638" y="157783"/>
                  </a:lnTo>
                  <a:close/>
                </a:path>
              </a:pathLst>
            </a:custGeom>
            <a:solidFill>
              <a:srgbClr val="6060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319002" y="2621910"/>
              <a:ext cx="853440" cy="2624455"/>
            </a:xfrm>
            <a:custGeom>
              <a:avLst/>
              <a:gdLst/>
              <a:ahLst/>
              <a:cxnLst/>
              <a:rect l="l" t="t" r="r" b="b"/>
              <a:pathLst>
                <a:path w="853439" h="2624454">
                  <a:moveTo>
                    <a:pt x="849812" y="2624136"/>
                  </a:moveTo>
                  <a:lnTo>
                    <a:pt x="14741" y="1919669"/>
                  </a:lnTo>
                  <a:lnTo>
                    <a:pt x="0" y="0"/>
                  </a:lnTo>
                  <a:lnTo>
                    <a:pt x="853235" y="479557"/>
                  </a:lnTo>
                  <a:lnTo>
                    <a:pt x="849812" y="2624136"/>
                  </a:lnTo>
                  <a:close/>
                </a:path>
              </a:pathLst>
            </a:custGeom>
            <a:solidFill>
              <a:srgbClr val="FFFFFF">
                <a:alpha val="403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481320" y="4744592"/>
              <a:ext cx="405765" cy="215900"/>
            </a:xfrm>
            <a:custGeom>
              <a:avLst/>
              <a:gdLst/>
              <a:ahLst/>
              <a:cxnLst/>
              <a:rect l="l" t="t" r="r" b="b"/>
              <a:pathLst>
                <a:path w="405764" h="215900">
                  <a:moveTo>
                    <a:pt x="332270" y="133121"/>
                  </a:moveTo>
                  <a:lnTo>
                    <a:pt x="301167" y="142074"/>
                  </a:lnTo>
                  <a:lnTo>
                    <a:pt x="239674" y="159232"/>
                  </a:lnTo>
                  <a:lnTo>
                    <a:pt x="78181" y="203771"/>
                  </a:lnTo>
                  <a:lnTo>
                    <a:pt x="123367" y="214312"/>
                  </a:lnTo>
                  <a:lnTo>
                    <a:pt x="170230" y="215900"/>
                  </a:lnTo>
                  <a:lnTo>
                    <a:pt x="216636" y="208559"/>
                  </a:lnTo>
                  <a:lnTo>
                    <a:pt x="260515" y="192303"/>
                  </a:lnTo>
                  <a:lnTo>
                    <a:pt x="299770" y="167144"/>
                  </a:lnTo>
                  <a:lnTo>
                    <a:pt x="332270" y="133121"/>
                  </a:lnTo>
                  <a:close/>
                </a:path>
                <a:path w="405764" h="215900">
                  <a:moveTo>
                    <a:pt x="405244" y="0"/>
                  </a:moveTo>
                  <a:lnTo>
                    <a:pt x="381685" y="6896"/>
                  </a:lnTo>
                  <a:lnTo>
                    <a:pt x="271348" y="37795"/>
                  </a:lnTo>
                  <a:lnTo>
                    <a:pt x="0" y="112674"/>
                  </a:lnTo>
                  <a:lnTo>
                    <a:pt x="39674" y="123520"/>
                  </a:lnTo>
                  <a:lnTo>
                    <a:pt x="84239" y="129400"/>
                  </a:lnTo>
                  <a:lnTo>
                    <a:pt x="132181" y="129933"/>
                  </a:lnTo>
                  <a:lnTo>
                    <a:pt x="181952" y="124752"/>
                  </a:lnTo>
                  <a:lnTo>
                    <a:pt x="232054" y="113487"/>
                  </a:lnTo>
                  <a:lnTo>
                    <a:pt x="280962" y="95758"/>
                  </a:lnTo>
                  <a:lnTo>
                    <a:pt x="327139" y="71183"/>
                  </a:lnTo>
                  <a:lnTo>
                    <a:pt x="369074" y="39382"/>
                  </a:lnTo>
                  <a:lnTo>
                    <a:pt x="405244" y="0"/>
                  </a:lnTo>
                  <a:close/>
                </a:path>
              </a:pathLst>
            </a:custGeom>
            <a:solidFill>
              <a:srgbClr val="000000">
                <a:alpha val="16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330331" y="3020483"/>
              <a:ext cx="687070" cy="1218565"/>
            </a:xfrm>
            <a:custGeom>
              <a:avLst/>
              <a:gdLst/>
              <a:ahLst/>
              <a:cxnLst/>
              <a:rect l="l" t="t" r="r" b="b"/>
              <a:pathLst>
                <a:path w="687070" h="1218564">
                  <a:moveTo>
                    <a:pt x="16518" y="1218387"/>
                  </a:moveTo>
                  <a:lnTo>
                    <a:pt x="0" y="1164005"/>
                  </a:lnTo>
                  <a:lnTo>
                    <a:pt x="644257" y="991940"/>
                  </a:lnTo>
                  <a:lnTo>
                    <a:pt x="635770" y="0"/>
                  </a:lnTo>
                  <a:lnTo>
                    <a:pt x="679216" y="5930"/>
                  </a:lnTo>
                  <a:lnTo>
                    <a:pt x="687034" y="1030648"/>
                  </a:lnTo>
                  <a:lnTo>
                    <a:pt x="16518" y="1218387"/>
                  </a:lnTo>
                  <a:close/>
                </a:path>
              </a:pathLst>
            </a:custGeom>
            <a:solidFill>
              <a:srgbClr val="FBFBFB">
                <a:alpha val="442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324602" y="3246919"/>
              <a:ext cx="640715" cy="773430"/>
            </a:xfrm>
            <a:custGeom>
              <a:avLst/>
              <a:gdLst/>
              <a:ahLst/>
              <a:cxnLst/>
              <a:rect l="l" t="t" r="r" b="b"/>
              <a:pathLst>
                <a:path w="640714" h="773429">
                  <a:moveTo>
                    <a:pt x="631418" y="208622"/>
                  </a:moveTo>
                  <a:lnTo>
                    <a:pt x="0" y="361950"/>
                  </a:lnTo>
                  <a:lnTo>
                    <a:pt x="990" y="390779"/>
                  </a:lnTo>
                  <a:lnTo>
                    <a:pt x="631418" y="208622"/>
                  </a:lnTo>
                  <a:close/>
                </a:path>
                <a:path w="640714" h="773429">
                  <a:moveTo>
                    <a:pt x="640588" y="590677"/>
                  </a:moveTo>
                  <a:lnTo>
                    <a:pt x="9169" y="744004"/>
                  </a:lnTo>
                  <a:lnTo>
                    <a:pt x="10160" y="772833"/>
                  </a:lnTo>
                  <a:lnTo>
                    <a:pt x="640588" y="590677"/>
                  </a:lnTo>
                  <a:close/>
                </a:path>
                <a:path w="640714" h="773429">
                  <a:moveTo>
                    <a:pt x="640588" y="401167"/>
                  </a:moveTo>
                  <a:lnTo>
                    <a:pt x="9169" y="554494"/>
                  </a:lnTo>
                  <a:lnTo>
                    <a:pt x="10160" y="583311"/>
                  </a:lnTo>
                  <a:lnTo>
                    <a:pt x="640588" y="401167"/>
                  </a:lnTo>
                  <a:close/>
                </a:path>
                <a:path w="640714" h="773429">
                  <a:moveTo>
                    <a:pt x="640588" y="0"/>
                  </a:moveTo>
                  <a:lnTo>
                    <a:pt x="9169" y="153327"/>
                  </a:lnTo>
                  <a:lnTo>
                    <a:pt x="10160" y="182156"/>
                  </a:lnTo>
                  <a:lnTo>
                    <a:pt x="640588" y="0"/>
                  </a:lnTo>
                  <a:close/>
                </a:path>
              </a:pathLst>
            </a:custGeom>
            <a:solidFill>
              <a:srgbClr val="000000">
                <a:alpha val="226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331819" y="3039069"/>
              <a:ext cx="631190" cy="1198245"/>
            </a:xfrm>
            <a:custGeom>
              <a:avLst/>
              <a:gdLst/>
              <a:ahLst/>
              <a:cxnLst/>
              <a:rect l="l" t="t" r="r" b="b"/>
              <a:pathLst>
                <a:path w="631189" h="1198245">
                  <a:moveTo>
                    <a:pt x="630842" y="0"/>
                  </a:moveTo>
                  <a:lnTo>
                    <a:pt x="0" y="157844"/>
                  </a:lnTo>
                  <a:lnTo>
                    <a:pt x="5231" y="1197796"/>
                  </a:lnTo>
                </a:path>
              </a:pathLst>
            </a:custGeom>
            <a:ln w="27237">
              <a:solidFill>
                <a:srgbClr val="9D9D9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4" name="object 1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458840" y="1790196"/>
            <a:ext cx="2962493" cy="1359017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458840" y="4629717"/>
            <a:ext cx="2962493" cy="1359017"/>
          </a:xfrm>
          <a:prstGeom prst="rect">
            <a:avLst/>
          </a:prstGeom>
        </p:spPr>
      </p:pic>
      <p:grpSp>
        <p:nvGrpSpPr>
          <p:cNvPr id="16" name="object 16"/>
          <p:cNvGrpSpPr/>
          <p:nvPr/>
        </p:nvGrpSpPr>
        <p:grpSpPr>
          <a:xfrm>
            <a:off x="6149222" y="2439177"/>
            <a:ext cx="3312160" cy="2912110"/>
            <a:chOff x="6149222" y="2439177"/>
            <a:chExt cx="3312160" cy="2912110"/>
          </a:xfrm>
        </p:grpSpPr>
        <p:sp>
          <p:nvSpPr>
            <p:cNvPr id="17" name="object 17"/>
            <p:cNvSpPr/>
            <p:nvPr/>
          </p:nvSpPr>
          <p:spPr>
            <a:xfrm>
              <a:off x="6173146" y="2538053"/>
              <a:ext cx="3095625" cy="1313180"/>
            </a:xfrm>
            <a:custGeom>
              <a:avLst/>
              <a:gdLst/>
              <a:ahLst/>
              <a:cxnLst/>
              <a:rect l="l" t="t" r="r" b="b"/>
              <a:pathLst>
                <a:path w="3095625" h="1313179">
                  <a:moveTo>
                    <a:pt x="0" y="1313081"/>
                  </a:moveTo>
                  <a:lnTo>
                    <a:pt x="3095254" y="0"/>
                  </a:lnTo>
                </a:path>
              </a:pathLst>
            </a:custGeom>
            <a:ln w="476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238611" y="2439177"/>
              <a:ext cx="163209" cy="179153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6173035" y="3870030"/>
              <a:ext cx="3155315" cy="1382395"/>
            </a:xfrm>
            <a:custGeom>
              <a:avLst/>
              <a:gdLst/>
              <a:ahLst/>
              <a:cxnLst/>
              <a:rect l="l" t="t" r="r" b="b"/>
              <a:pathLst>
                <a:path w="3155315" h="1382395">
                  <a:moveTo>
                    <a:pt x="0" y="0"/>
                  </a:moveTo>
                  <a:lnTo>
                    <a:pt x="3154934" y="1381897"/>
                  </a:lnTo>
                </a:path>
              </a:pathLst>
            </a:custGeom>
            <a:ln w="476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297307" y="5172233"/>
              <a:ext cx="163534" cy="178496"/>
            </a:xfrm>
            <a:prstGeom prst="rect">
              <a:avLst/>
            </a:prstGeom>
          </p:spPr>
        </p:pic>
      </p:grpSp>
      <p:grpSp>
        <p:nvGrpSpPr>
          <p:cNvPr id="21" name="object 21"/>
          <p:cNvGrpSpPr/>
          <p:nvPr/>
        </p:nvGrpSpPr>
        <p:grpSpPr>
          <a:xfrm>
            <a:off x="14362176" y="1499647"/>
            <a:ext cx="1624965" cy="1767839"/>
            <a:chOff x="14362176" y="1499647"/>
            <a:chExt cx="1624965" cy="1767839"/>
          </a:xfrm>
        </p:grpSpPr>
        <p:pic>
          <p:nvPicPr>
            <p:cNvPr id="22" name="object 2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362176" y="2654807"/>
              <a:ext cx="1624583" cy="612647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14745397" y="1499647"/>
              <a:ext cx="937894" cy="1496695"/>
            </a:xfrm>
            <a:custGeom>
              <a:avLst/>
              <a:gdLst/>
              <a:ahLst/>
              <a:cxnLst/>
              <a:rect l="l" t="t" r="r" b="b"/>
              <a:pathLst>
                <a:path w="937894" h="1496695">
                  <a:moveTo>
                    <a:pt x="287539" y="1496167"/>
                  </a:moveTo>
                  <a:lnTo>
                    <a:pt x="241986" y="1487485"/>
                  </a:lnTo>
                  <a:lnTo>
                    <a:pt x="192106" y="1453029"/>
                  </a:lnTo>
                  <a:lnTo>
                    <a:pt x="163011" y="1422784"/>
                  </a:lnTo>
                  <a:lnTo>
                    <a:pt x="129795" y="1382073"/>
                  </a:lnTo>
                  <a:lnTo>
                    <a:pt x="91446" y="1329556"/>
                  </a:lnTo>
                  <a:lnTo>
                    <a:pt x="46951" y="1263893"/>
                  </a:lnTo>
                  <a:lnTo>
                    <a:pt x="20269" y="1205236"/>
                  </a:lnTo>
                  <a:lnTo>
                    <a:pt x="10593" y="1166631"/>
                  </a:lnTo>
                  <a:lnTo>
                    <a:pt x="3780" y="1123073"/>
                  </a:lnTo>
                  <a:lnTo>
                    <a:pt x="144" y="1075485"/>
                  </a:lnTo>
                  <a:lnTo>
                    <a:pt x="0" y="1024790"/>
                  </a:lnTo>
                  <a:lnTo>
                    <a:pt x="3661" y="971914"/>
                  </a:lnTo>
                  <a:lnTo>
                    <a:pt x="11444" y="917778"/>
                  </a:lnTo>
                  <a:lnTo>
                    <a:pt x="23661" y="863307"/>
                  </a:lnTo>
                  <a:lnTo>
                    <a:pt x="40629" y="809424"/>
                  </a:lnTo>
                  <a:lnTo>
                    <a:pt x="62660" y="757053"/>
                  </a:lnTo>
                  <a:lnTo>
                    <a:pt x="90069" y="707117"/>
                  </a:lnTo>
                  <a:lnTo>
                    <a:pt x="123172" y="660541"/>
                  </a:lnTo>
                  <a:lnTo>
                    <a:pt x="163027" y="608005"/>
                  </a:lnTo>
                  <a:lnTo>
                    <a:pt x="191205" y="559775"/>
                  </a:lnTo>
                  <a:lnTo>
                    <a:pt x="209781" y="513412"/>
                  </a:lnTo>
                  <a:lnTo>
                    <a:pt x="220832" y="466475"/>
                  </a:lnTo>
                  <a:lnTo>
                    <a:pt x="226432" y="416524"/>
                  </a:lnTo>
                  <a:lnTo>
                    <a:pt x="226234" y="390408"/>
                  </a:lnTo>
                  <a:lnTo>
                    <a:pt x="224432" y="358618"/>
                  </a:lnTo>
                  <a:lnTo>
                    <a:pt x="222203" y="322432"/>
                  </a:lnTo>
                  <a:lnTo>
                    <a:pt x="220726" y="283132"/>
                  </a:lnTo>
                  <a:lnTo>
                    <a:pt x="221179" y="241996"/>
                  </a:lnTo>
                  <a:lnTo>
                    <a:pt x="224740" y="200304"/>
                  </a:lnTo>
                  <a:lnTo>
                    <a:pt x="232587" y="159337"/>
                  </a:lnTo>
                  <a:lnTo>
                    <a:pt x="245899" y="120374"/>
                  </a:lnTo>
                  <a:lnTo>
                    <a:pt x="265853" y="84694"/>
                  </a:lnTo>
                  <a:lnTo>
                    <a:pt x="293629" y="53578"/>
                  </a:lnTo>
                  <a:lnTo>
                    <a:pt x="330403" y="28304"/>
                  </a:lnTo>
                  <a:lnTo>
                    <a:pt x="377354" y="10154"/>
                  </a:lnTo>
                  <a:lnTo>
                    <a:pt x="435661" y="406"/>
                  </a:lnTo>
                  <a:lnTo>
                    <a:pt x="491787" y="0"/>
                  </a:lnTo>
                  <a:lnTo>
                    <a:pt x="539463" y="7888"/>
                  </a:lnTo>
                  <a:lnTo>
                    <a:pt x="579371" y="23124"/>
                  </a:lnTo>
                  <a:lnTo>
                    <a:pt x="612195" y="44760"/>
                  </a:lnTo>
                  <a:lnTo>
                    <a:pt x="659325" y="103442"/>
                  </a:lnTo>
                  <a:lnTo>
                    <a:pt x="674996" y="138592"/>
                  </a:lnTo>
                  <a:lnTo>
                    <a:pt x="686316" y="176351"/>
                  </a:lnTo>
                  <a:lnTo>
                    <a:pt x="693967" y="215771"/>
                  </a:lnTo>
                  <a:lnTo>
                    <a:pt x="698634" y="255905"/>
                  </a:lnTo>
                  <a:lnTo>
                    <a:pt x="700999" y="295804"/>
                  </a:lnTo>
                  <a:lnTo>
                    <a:pt x="701745" y="334522"/>
                  </a:lnTo>
                  <a:lnTo>
                    <a:pt x="701555" y="371110"/>
                  </a:lnTo>
                  <a:lnTo>
                    <a:pt x="701113" y="404621"/>
                  </a:lnTo>
                  <a:lnTo>
                    <a:pt x="706005" y="454912"/>
                  </a:lnTo>
                  <a:lnTo>
                    <a:pt x="720214" y="500046"/>
                  </a:lnTo>
                  <a:lnTo>
                    <a:pt x="741605" y="541422"/>
                  </a:lnTo>
                  <a:lnTo>
                    <a:pt x="768039" y="580441"/>
                  </a:lnTo>
                  <a:lnTo>
                    <a:pt x="797381" y="618505"/>
                  </a:lnTo>
                  <a:lnTo>
                    <a:pt x="827493" y="657014"/>
                  </a:lnTo>
                  <a:lnTo>
                    <a:pt x="856239" y="697370"/>
                  </a:lnTo>
                  <a:lnTo>
                    <a:pt x="879438" y="737504"/>
                  </a:lnTo>
                  <a:lnTo>
                    <a:pt x="898763" y="780991"/>
                  </a:lnTo>
                  <a:lnTo>
                    <a:pt x="914228" y="827244"/>
                  </a:lnTo>
                  <a:lnTo>
                    <a:pt x="925848" y="875671"/>
                  </a:lnTo>
                  <a:lnTo>
                    <a:pt x="933641" y="925685"/>
                  </a:lnTo>
                  <a:lnTo>
                    <a:pt x="937622" y="976695"/>
                  </a:lnTo>
                  <a:lnTo>
                    <a:pt x="937805" y="1028112"/>
                  </a:lnTo>
                  <a:lnTo>
                    <a:pt x="934208" y="1079347"/>
                  </a:lnTo>
                  <a:lnTo>
                    <a:pt x="926846" y="1129810"/>
                  </a:lnTo>
                  <a:lnTo>
                    <a:pt x="915734" y="1178912"/>
                  </a:lnTo>
                  <a:lnTo>
                    <a:pt x="900888" y="1226065"/>
                  </a:lnTo>
                  <a:lnTo>
                    <a:pt x="882323" y="1270677"/>
                  </a:lnTo>
                  <a:lnTo>
                    <a:pt x="860057" y="1312161"/>
                  </a:lnTo>
                  <a:lnTo>
                    <a:pt x="834103" y="1349926"/>
                  </a:lnTo>
                  <a:lnTo>
                    <a:pt x="785529" y="1403870"/>
                  </a:lnTo>
                  <a:lnTo>
                    <a:pt x="738523" y="1442268"/>
                  </a:lnTo>
                  <a:lnTo>
                    <a:pt x="693222" y="1467502"/>
                  </a:lnTo>
                  <a:lnTo>
                    <a:pt x="649769" y="1481952"/>
                  </a:lnTo>
                  <a:lnTo>
                    <a:pt x="608302" y="1487999"/>
                  </a:lnTo>
                  <a:lnTo>
                    <a:pt x="568961" y="1488023"/>
                  </a:lnTo>
                  <a:lnTo>
                    <a:pt x="531887" y="1484404"/>
                  </a:lnTo>
                  <a:lnTo>
                    <a:pt x="497219" y="1479524"/>
                  </a:lnTo>
                  <a:lnTo>
                    <a:pt x="465097" y="1475762"/>
                  </a:lnTo>
                  <a:lnTo>
                    <a:pt x="435661" y="1475499"/>
                  </a:lnTo>
                  <a:lnTo>
                    <a:pt x="398072" y="1479113"/>
                  </a:lnTo>
                  <a:lnTo>
                    <a:pt x="365478" y="1484327"/>
                  </a:lnTo>
                  <a:lnTo>
                    <a:pt x="336867" y="1489801"/>
                  </a:lnTo>
                  <a:lnTo>
                    <a:pt x="311225" y="1494195"/>
                  </a:lnTo>
                  <a:lnTo>
                    <a:pt x="287539" y="149616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430886" y="2197036"/>
              <a:ext cx="204326" cy="539328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15412613" y="2055130"/>
              <a:ext cx="306705" cy="710565"/>
            </a:xfrm>
            <a:custGeom>
              <a:avLst/>
              <a:gdLst/>
              <a:ahLst/>
              <a:cxnLst/>
              <a:rect l="l" t="t" r="r" b="b"/>
              <a:pathLst>
                <a:path w="306705" h="710564">
                  <a:moveTo>
                    <a:pt x="134890" y="710531"/>
                  </a:moveTo>
                  <a:lnTo>
                    <a:pt x="103271" y="698681"/>
                  </a:lnTo>
                  <a:lnTo>
                    <a:pt x="75364" y="677459"/>
                  </a:lnTo>
                  <a:lnTo>
                    <a:pt x="54200" y="650607"/>
                  </a:lnTo>
                  <a:lnTo>
                    <a:pt x="42806" y="621869"/>
                  </a:lnTo>
                  <a:lnTo>
                    <a:pt x="44212" y="594986"/>
                  </a:lnTo>
                  <a:lnTo>
                    <a:pt x="61449" y="573703"/>
                  </a:lnTo>
                  <a:lnTo>
                    <a:pt x="107355" y="535132"/>
                  </a:lnTo>
                  <a:lnTo>
                    <a:pt x="139818" y="494106"/>
                  </a:lnTo>
                  <a:lnTo>
                    <a:pt x="160310" y="451463"/>
                  </a:lnTo>
                  <a:lnTo>
                    <a:pt x="170298" y="408042"/>
                  </a:lnTo>
                  <a:lnTo>
                    <a:pt x="171252" y="364681"/>
                  </a:lnTo>
                  <a:lnTo>
                    <a:pt x="164643" y="322218"/>
                  </a:lnTo>
                  <a:lnTo>
                    <a:pt x="151939" y="281491"/>
                  </a:lnTo>
                  <a:lnTo>
                    <a:pt x="134611" y="243337"/>
                  </a:lnTo>
                  <a:lnTo>
                    <a:pt x="114127" y="208596"/>
                  </a:lnTo>
                  <a:lnTo>
                    <a:pt x="69571" y="152702"/>
                  </a:lnTo>
                  <a:lnTo>
                    <a:pt x="48438" y="133225"/>
                  </a:lnTo>
                  <a:lnTo>
                    <a:pt x="15033" y="97946"/>
                  </a:lnTo>
                  <a:lnTo>
                    <a:pt x="0" y="62971"/>
                  </a:lnTo>
                  <a:lnTo>
                    <a:pt x="463" y="32313"/>
                  </a:lnTo>
                  <a:lnTo>
                    <a:pt x="13552" y="9985"/>
                  </a:lnTo>
                  <a:lnTo>
                    <a:pt x="36392" y="0"/>
                  </a:lnTo>
                  <a:lnTo>
                    <a:pt x="66110" y="6370"/>
                  </a:lnTo>
                  <a:lnTo>
                    <a:pt x="99833" y="33108"/>
                  </a:lnTo>
                  <a:lnTo>
                    <a:pt x="135549" y="74100"/>
                  </a:lnTo>
                  <a:lnTo>
                    <a:pt x="178338" y="127600"/>
                  </a:lnTo>
                  <a:lnTo>
                    <a:pt x="222501" y="191689"/>
                  </a:lnTo>
                  <a:lnTo>
                    <a:pt x="243317" y="227105"/>
                  </a:lnTo>
                  <a:lnTo>
                    <a:pt x="262338" y="264448"/>
                  </a:lnTo>
                  <a:lnTo>
                    <a:pt x="278854" y="303479"/>
                  </a:lnTo>
                  <a:lnTo>
                    <a:pt x="292150" y="343959"/>
                  </a:lnTo>
                  <a:lnTo>
                    <a:pt x="301515" y="385646"/>
                  </a:lnTo>
                  <a:lnTo>
                    <a:pt x="306236" y="428302"/>
                  </a:lnTo>
                  <a:lnTo>
                    <a:pt x="305601" y="471687"/>
                  </a:lnTo>
                  <a:lnTo>
                    <a:pt x="298898" y="515560"/>
                  </a:lnTo>
                  <a:lnTo>
                    <a:pt x="285413" y="559682"/>
                  </a:lnTo>
                  <a:lnTo>
                    <a:pt x="264435" y="603814"/>
                  </a:lnTo>
                  <a:lnTo>
                    <a:pt x="235250" y="647714"/>
                  </a:lnTo>
                  <a:lnTo>
                    <a:pt x="197147" y="691144"/>
                  </a:lnTo>
                  <a:lnTo>
                    <a:pt x="167192" y="709267"/>
                  </a:lnTo>
                  <a:lnTo>
                    <a:pt x="134890" y="71053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5412613" y="2055130"/>
              <a:ext cx="306705" cy="710565"/>
            </a:xfrm>
            <a:custGeom>
              <a:avLst/>
              <a:gdLst/>
              <a:ahLst/>
              <a:cxnLst/>
              <a:rect l="l" t="t" r="r" b="b"/>
              <a:pathLst>
                <a:path w="306705" h="710564">
                  <a:moveTo>
                    <a:pt x="48438" y="133225"/>
                  </a:moveTo>
                  <a:lnTo>
                    <a:pt x="91957" y="178105"/>
                  </a:lnTo>
                  <a:lnTo>
                    <a:pt x="134611" y="243337"/>
                  </a:lnTo>
                  <a:lnTo>
                    <a:pt x="151939" y="281491"/>
                  </a:lnTo>
                  <a:lnTo>
                    <a:pt x="164643" y="322218"/>
                  </a:lnTo>
                  <a:lnTo>
                    <a:pt x="171252" y="364681"/>
                  </a:lnTo>
                  <a:lnTo>
                    <a:pt x="170298" y="408042"/>
                  </a:lnTo>
                  <a:lnTo>
                    <a:pt x="160310" y="451463"/>
                  </a:lnTo>
                  <a:lnTo>
                    <a:pt x="139818" y="494106"/>
                  </a:lnTo>
                  <a:lnTo>
                    <a:pt x="107355" y="535132"/>
                  </a:lnTo>
                  <a:lnTo>
                    <a:pt x="61449" y="573703"/>
                  </a:lnTo>
                  <a:lnTo>
                    <a:pt x="44212" y="594986"/>
                  </a:lnTo>
                  <a:lnTo>
                    <a:pt x="54200" y="650607"/>
                  </a:lnTo>
                  <a:lnTo>
                    <a:pt x="103271" y="698681"/>
                  </a:lnTo>
                  <a:lnTo>
                    <a:pt x="134890" y="710531"/>
                  </a:lnTo>
                  <a:lnTo>
                    <a:pt x="167192" y="709267"/>
                  </a:lnTo>
                  <a:lnTo>
                    <a:pt x="235250" y="647714"/>
                  </a:lnTo>
                  <a:lnTo>
                    <a:pt x="264435" y="603814"/>
                  </a:lnTo>
                  <a:lnTo>
                    <a:pt x="285413" y="559682"/>
                  </a:lnTo>
                  <a:lnTo>
                    <a:pt x="298898" y="515560"/>
                  </a:lnTo>
                  <a:lnTo>
                    <a:pt x="305601" y="471687"/>
                  </a:lnTo>
                  <a:lnTo>
                    <a:pt x="306236" y="428302"/>
                  </a:lnTo>
                  <a:lnTo>
                    <a:pt x="301515" y="385646"/>
                  </a:lnTo>
                  <a:lnTo>
                    <a:pt x="292150" y="343959"/>
                  </a:lnTo>
                  <a:lnTo>
                    <a:pt x="278854" y="303479"/>
                  </a:lnTo>
                  <a:lnTo>
                    <a:pt x="262338" y="264448"/>
                  </a:lnTo>
                  <a:lnTo>
                    <a:pt x="243317" y="227105"/>
                  </a:lnTo>
                  <a:lnTo>
                    <a:pt x="222501" y="191689"/>
                  </a:lnTo>
                  <a:lnTo>
                    <a:pt x="200604" y="158441"/>
                  </a:lnTo>
                  <a:lnTo>
                    <a:pt x="156416" y="99407"/>
                  </a:lnTo>
                  <a:lnTo>
                    <a:pt x="116451" y="51921"/>
                  </a:lnTo>
                  <a:lnTo>
                    <a:pt x="66110" y="6370"/>
                  </a:lnTo>
                  <a:lnTo>
                    <a:pt x="36392" y="0"/>
                  </a:lnTo>
                  <a:lnTo>
                    <a:pt x="13552" y="9985"/>
                  </a:lnTo>
                  <a:lnTo>
                    <a:pt x="463" y="32313"/>
                  </a:lnTo>
                  <a:lnTo>
                    <a:pt x="0" y="62971"/>
                  </a:lnTo>
                  <a:lnTo>
                    <a:pt x="15033" y="97946"/>
                  </a:lnTo>
                  <a:lnTo>
                    <a:pt x="48438" y="133225"/>
                  </a:lnTo>
                  <a:close/>
                </a:path>
              </a:pathLst>
            </a:custGeom>
            <a:ln w="57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991828" y="1516824"/>
              <a:ext cx="354129" cy="268936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168637" y="1718124"/>
              <a:ext cx="156774" cy="202378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998857" y="1733817"/>
              <a:ext cx="112968" cy="174234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204313" y="1778725"/>
              <a:ext cx="71352" cy="110929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769147" y="1910556"/>
              <a:ext cx="751081" cy="1009043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14703046" y="2043248"/>
              <a:ext cx="320675" cy="766445"/>
            </a:xfrm>
            <a:custGeom>
              <a:avLst/>
              <a:gdLst/>
              <a:ahLst/>
              <a:cxnLst/>
              <a:rect l="l" t="t" r="r" b="b"/>
              <a:pathLst>
                <a:path w="320675" h="766444">
                  <a:moveTo>
                    <a:pt x="279441" y="766355"/>
                  </a:moveTo>
                  <a:lnTo>
                    <a:pt x="218276" y="758102"/>
                  </a:lnTo>
                  <a:lnTo>
                    <a:pt x="178688" y="742455"/>
                  </a:lnTo>
                  <a:lnTo>
                    <a:pt x="133632" y="718171"/>
                  </a:lnTo>
                  <a:lnTo>
                    <a:pt x="92150" y="689241"/>
                  </a:lnTo>
                  <a:lnTo>
                    <a:pt x="59153" y="657706"/>
                  </a:lnTo>
                  <a:lnTo>
                    <a:pt x="34039" y="623913"/>
                  </a:lnTo>
                  <a:lnTo>
                    <a:pt x="16209" y="588207"/>
                  </a:lnTo>
                  <a:lnTo>
                    <a:pt x="5062" y="550933"/>
                  </a:lnTo>
                  <a:lnTo>
                    <a:pt x="0" y="512436"/>
                  </a:lnTo>
                  <a:lnTo>
                    <a:pt x="420" y="473064"/>
                  </a:lnTo>
                  <a:lnTo>
                    <a:pt x="5723" y="433160"/>
                  </a:lnTo>
                  <a:lnTo>
                    <a:pt x="15310" y="393071"/>
                  </a:lnTo>
                  <a:lnTo>
                    <a:pt x="28580" y="353143"/>
                  </a:lnTo>
                  <a:lnTo>
                    <a:pt x="44932" y="313720"/>
                  </a:lnTo>
                  <a:lnTo>
                    <a:pt x="63767" y="275148"/>
                  </a:lnTo>
                  <a:lnTo>
                    <a:pt x="84485" y="237773"/>
                  </a:lnTo>
                  <a:lnTo>
                    <a:pt x="106486" y="201941"/>
                  </a:lnTo>
                  <a:lnTo>
                    <a:pt x="129168" y="167997"/>
                  </a:lnTo>
                  <a:lnTo>
                    <a:pt x="151934" y="136287"/>
                  </a:lnTo>
                  <a:lnTo>
                    <a:pt x="195310" y="80949"/>
                  </a:lnTo>
                  <a:lnTo>
                    <a:pt x="247697" y="22312"/>
                  </a:lnTo>
                  <a:lnTo>
                    <a:pt x="277442" y="0"/>
                  </a:lnTo>
                  <a:lnTo>
                    <a:pt x="277761" y="8368"/>
                  </a:lnTo>
                  <a:lnTo>
                    <a:pt x="258160" y="51606"/>
                  </a:lnTo>
                  <a:lnTo>
                    <a:pt x="223404" y="113444"/>
                  </a:lnTo>
                  <a:lnTo>
                    <a:pt x="187687" y="173804"/>
                  </a:lnTo>
                  <a:lnTo>
                    <a:pt x="171852" y="199835"/>
                  </a:lnTo>
                  <a:lnTo>
                    <a:pt x="154051" y="230651"/>
                  </a:lnTo>
                  <a:lnTo>
                    <a:pt x="135934" y="265296"/>
                  </a:lnTo>
                  <a:lnTo>
                    <a:pt x="119156" y="302813"/>
                  </a:lnTo>
                  <a:lnTo>
                    <a:pt x="105368" y="342248"/>
                  </a:lnTo>
                  <a:lnTo>
                    <a:pt x="96222" y="382643"/>
                  </a:lnTo>
                  <a:lnTo>
                    <a:pt x="93372" y="423041"/>
                  </a:lnTo>
                  <a:lnTo>
                    <a:pt x="98468" y="462488"/>
                  </a:lnTo>
                  <a:lnTo>
                    <a:pt x="113163" y="500025"/>
                  </a:lnTo>
                  <a:lnTo>
                    <a:pt x="139111" y="534698"/>
                  </a:lnTo>
                  <a:lnTo>
                    <a:pt x="177962" y="565550"/>
                  </a:lnTo>
                  <a:lnTo>
                    <a:pt x="225036" y="597513"/>
                  </a:lnTo>
                  <a:lnTo>
                    <a:pt x="262223" y="628740"/>
                  </a:lnTo>
                  <a:lnTo>
                    <a:pt x="289925" y="658511"/>
                  </a:lnTo>
                  <a:lnTo>
                    <a:pt x="308543" y="686108"/>
                  </a:lnTo>
                  <a:lnTo>
                    <a:pt x="318479" y="710814"/>
                  </a:lnTo>
                  <a:lnTo>
                    <a:pt x="320135" y="731910"/>
                  </a:lnTo>
                  <a:lnTo>
                    <a:pt x="313913" y="748677"/>
                  </a:lnTo>
                  <a:lnTo>
                    <a:pt x="300214" y="760399"/>
                  </a:lnTo>
                  <a:lnTo>
                    <a:pt x="279441" y="76635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4703046" y="2043248"/>
              <a:ext cx="320675" cy="766445"/>
            </a:xfrm>
            <a:custGeom>
              <a:avLst/>
              <a:gdLst/>
              <a:ahLst/>
              <a:cxnLst/>
              <a:rect l="l" t="t" r="r" b="b"/>
              <a:pathLst>
                <a:path w="320675" h="766444">
                  <a:moveTo>
                    <a:pt x="187687" y="173804"/>
                  </a:moveTo>
                  <a:lnTo>
                    <a:pt x="154051" y="230651"/>
                  </a:lnTo>
                  <a:lnTo>
                    <a:pt x="135934" y="265296"/>
                  </a:lnTo>
                  <a:lnTo>
                    <a:pt x="119156" y="302813"/>
                  </a:lnTo>
                  <a:lnTo>
                    <a:pt x="105368" y="342248"/>
                  </a:lnTo>
                  <a:lnTo>
                    <a:pt x="96222" y="382643"/>
                  </a:lnTo>
                  <a:lnTo>
                    <a:pt x="93372" y="423041"/>
                  </a:lnTo>
                  <a:lnTo>
                    <a:pt x="98468" y="462488"/>
                  </a:lnTo>
                  <a:lnTo>
                    <a:pt x="113163" y="500025"/>
                  </a:lnTo>
                  <a:lnTo>
                    <a:pt x="139111" y="534698"/>
                  </a:lnTo>
                  <a:lnTo>
                    <a:pt x="177962" y="565550"/>
                  </a:lnTo>
                  <a:lnTo>
                    <a:pt x="225036" y="597513"/>
                  </a:lnTo>
                  <a:lnTo>
                    <a:pt x="262223" y="628740"/>
                  </a:lnTo>
                  <a:lnTo>
                    <a:pt x="289925" y="658511"/>
                  </a:lnTo>
                  <a:lnTo>
                    <a:pt x="308543" y="686108"/>
                  </a:lnTo>
                  <a:lnTo>
                    <a:pt x="318479" y="710814"/>
                  </a:lnTo>
                  <a:lnTo>
                    <a:pt x="320135" y="731910"/>
                  </a:lnTo>
                  <a:lnTo>
                    <a:pt x="313913" y="748677"/>
                  </a:lnTo>
                  <a:lnTo>
                    <a:pt x="300214" y="760399"/>
                  </a:lnTo>
                  <a:lnTo>
                    <a:pt x="279441" y="766355"/>
                  </a:lnTo>
                  <a:lnTo>
                    <a:pt x="251994" y="765829"/>
                  </a:lnTo>
                  <a:lnTo>
                    <a:pt x="178688" y="742455"/>
                  </a:lnTo>
                  <a:lnTo>
                    <a:pt x="133632" y="718171"/>
                  </a:lnTo>
                  <a:lnTo>
                    <a:pt x="92150" y="689241"/>
                  </a:lnTo>
                  <a:lnTo>
                    <a:pt x="59153" y="657706"/>
                  </a:lnTo>
                  <a:lnTo>
                    <a:pt x="34039" y="623913"/>
                  </a:lnTo>
                  <a:lnTo>
                    <a:pt x="16209" y="588207"/>
                  </a:lnTo>
                  <a:lnTo>
                    <a:pt x="5062" y="550933"/>
                  </a:lnTo>
                  <a:lnTo>
                    <a:pt x="0" y="512436"/>
                  </a:lnTo>
                  <a:lnTo>
                    <a:pt x="420" y="473064"/>
                  </a:lnTo>
                  <a:lnTo>
                    <a:pt x="5723" y="433160"/>
                  </a:lnTo>
                  <a:lnTo>
                    <a:pt x="15310" y="393071"/>
                  </a:lnTo>
                  <a:lnTo>
                    <a:pt x="28580" y="353143"/>
                  </a:lnTo>
                  <a:lnTo>
                    <a:pt x="44932" y="313720"/>
                  </a:lnTo>
                  <a:lnTo>
                    <a:pt x="63767" y="275148"/>
                  </a:lnTo>
                  <a:lnTo>
                    <a:pt x="84485" y="237773"/>
                  </a:lnTo>
                  <a:lnTo>
                    <a:pt x="106486" y="201941"/>
                  </a:lnTo>
                  <a:lnTo>
                    <a:pt x="129168" y="167997"/>
                  </a:lnTo>
                  <a:lnTo>
                    <a:pt x="151934" y="136287"/>
                  </a:lnTo>
                  <a:lnTo>
                    <a:pt x="195310" y="80949"/>
                  </a:lnTo>
                  <a:lnTo>
                    <a:pt x="247697" y="22312"/>
                  </a:lnTo>
                  <a:lnTo>
                    <a:pt x="277442" y="0"/>
                  </a:lnTo>
                  <a:lnTo>
                    <a:pt x="277761" y="8368"/>
                  </a:lnTo>
                  <a:lnTo>
                    <a:pt x="258160" y="51606"/>
                  </a:lnTo>
                  <a:lnTo>
                    <a:pt x="223404" y="113444"/>
                  </a:lnTo>
                  <a:lnTo>
                    <a:pt x="187687" y="173804"/>
                  </a:lnTo>
                  <a:close/>
                </a:path>
              </a:pathLst>
            </a:custGeom>
            <a:ln w="735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" name="object 3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4538987" y="1980025"/>
              <a:ext cx="861014" cy="1071698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14538987" y="2569848"/>
              <a:ext cx="493395" cy="481965"/>
            </a:xfrm>
            <a:custGeom>
              <a:avLst/>
              <a:gdLst/>
              <a:ahLst/>
              <a:cxnLst/>
              <a:rect l="l" t="t" r="r" b="b"/>
              <a:pathLst>
                <a:path w="493394" h="481964">
                  <a:moveTo>
                    <a:pt x="245248" y="447490"/>
                  </a:moveTo>
                  <a:lnTo>
                    <a:pt x="207576" y="432013"/>
                  </a:lnTo>
                  <a:lnTo>
                    <a:pt x="168392" y="422657"/>
                  </a:lnTo>
                  <a:lnTo>
                    <a:pt x="129461" y="417068"/>
                  </a:lnTo>
                  <a:lnTo>
                    <a:pt x="92547" y="412891"/>
                  </a:lnTo>
                  <a:lnTo>
                    <a:pt x="59415" y="407773"/>
                  </a:lnTo>
                  <a:lnTo>
                    <a:pt x="31830" y="399361"/>
                  </a:lnTo>
                  <a:lnTo>
                    <a:pt x="11556" y="385298"/>
                  </a:lnTo>
                  <a:lnTo>
                    <a:pt x="357" y="363233"/>
                  </a:lnTo>
                  <a:lnTo>
                    <a:pt x="0" y="330811"/>
                  </a:lnTo>
                  <a:lnTo>
                    <a:pt x="12247" y="285677"/>
                  </a:lnTo>
                  <a:lnTo>
                    <a:pt x="15085" y="252952"/>
                  </a:lnTo>
                  <a:lnTo>
                    <a:pt x="10219" y="216570"/>
                  </a:lnTo>
                  <a:lnTo>
                    <a:pt x="6772" y="180388"/>
                  </a:lnTo>
                  <a:lnTo>
                    <a:pt x="13866" y="148259"/>
                  </a:lnTo>
                  <a:lnTo>
                    <a:pt x="36616" y="122160"/>
                  </a:lnTo>
                  <a:lnTo>
                    <a:pt x="65294" y="108292"/>
                  </a:lnTo>
                  <a:lnTo>
                    <a:pt x="95288" y="97363"/>
                  </a:lnTo>
                  <a:lnTo>
                    <a:pt x="121989" y="80081"/>
                  </a:lnTo>
                  <a:lnTo>
                    <a:pt x="143748" y="52652"/>
                  </a:lnTo>
                  <a:lnTo>
                    <a:pt x="165913" y="24616"/>
                  </a:lnTo>
                  <a:lnTo>
                    <a:pt x="193147" y="4292"/>
                  </a:lnTo>
                  <a:lnTo>
                    <a:pt x="262389" y="12236"/>
                  </a:lnTo>
                  <a:lnTo>
                    <a:pt x="317264" y="72398"/>
                  </a:lnTo>
                  <a:lnTo>
                    <a:pt x="341833" y="115954"/>
                  </a:lnTo>
                  <a:lnTo>
                    <a:pt x="365805" y="165584"/>
                  </a:lnTo>
                  <a:lnTo>
                    <a:pt x="391167" y="205304"/>
                  </a:lnTo>
                  <a:lnTo>
                    <a:pt x="425584" y="249046"/>
                  </a:lnTo>
                  <a:lnTo>
                    <a:pt x="460079" y="294737"/>
                  </a:lnTo>
                  <a:lnTo>
                    <a:pt x="485674" y="340304"/>
                  </a:lnTo>
                  <a:lnTo>
                    <a:pt x="493391" y="383672"/>
                  </a:lnTo>
                  <a:lnTo>
                    <a:pt x="483162" y="423852"/>
                  </a:lnTo>
                  <a:lnTo>
                    <a:pt x="461217" y="453569"/>
                  </a:lnTo>
                  <a:lnTo>
                    <a:pt x="429540" y="472889"/>
                  </a:lnTo>
                  <a:lnTo>
                    <a:pt x="390120" y="481876"/>
                  </a:lnTo>
                  <a:lnTo>
                    <a:pt x="344940" y="480595"/>
                  </a:lnTo>
                  <a:lnTo>
                    <a:pt x="295988" y="469111"/>
                  </a:lnTo>
                  <a:lnTo>
                    <a:pt x="245248" y="447490"/>
                  </a:lnTo>
                  <a:close/>
                </a:path>
              </a:pathLst>
            </a:custGeom>
            <a:ln w="36812">
              <a:solidFill>
                <a:srgbClr val="E68B3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6" name="object 3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5358450" y="2084196"/>
              <a:ext cx="462346" cy="986003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15358450" y="2559432"/>
              <a:ext cx="462915" cy="511175"/>
            </a:xfrm>
            <a:custGeom>
              <a:avLst/>
              <a:gdLst/>
              <a:ahLst/>
              <a:cxnLst/>
              <a:rect l="l" t="t" r="r" b="b"/>
              <a:pathLst>
                <a:path w="462915" h="511175">
                  <a:moveTo>
                    <a:pt x="265381" y="428147"/>
                  </a:moveTo>
                  <a:lnTo>
                    <a:pt x="291924" y="401779"/>
                  </a:lnTo>
                  <a:lnTo>
                    <a:pt x="321875" y="380497"/>
                  </a:lnTo>
                  <a:lnTo>
                    <a:pt x="353255" y="362950"/>
                  </a:lnTo>
                  <a:lnTo>
                    <a:pt x="384086" y="347787"/>
                  </a:lnTo>
                  <a:lnTo>
                    <a:pt x="412389" y="333657"/>
                  </a:lnTo>
                  <a:lnTo>
                    <a:pt x="436185" y="319209"/>
                  </a:lnTo>
                  <a:lnTo>
                    <a:pt x="453497" y="303093"/>
                  </a:lnTo>
                  <a:lnTo>
                    <a:pt x="462346" y="283956"/>
                  </a:lnTo>
                  <a:lnTo>
                    <a:pt x="460753" y="260448"/>
                  </a:lnTo>
                  <a:lnTo>
                    <a:pt x="446740" y="231218"/>
                  </a:lnTo>
                  <a:lnTo>
                    <a:pt x="418329" y="194915"/>
                  </a:lnTo>
                  <a:lnTo>
                    <a:pt x="402905" y="165342"/>
                  </a:lnTo>
                  <a:lnTo>
                    <a:pt x="383384" y="93644"/>
                  </a:lnTo>
                  <a:lnTo>
                    <a:pt x="333183" y="49230"/>
                  </a:lnTo>
                  <a:lnTo>
                    <a:pt x="301226" y="46647"/>
                  </a:lnTo>
                  <a:lnTo>
                    <a:pt x="269170" y="47324"/>
                  </a:lnTo>
                  <a:lnTo>
                    <a:pt x="237770" y="40703"/>
                  </a:lnTo>
                  <a:lnTo>
                    <a:pt x="206476" y="23541"/>
                  </a:lnTo>
                  <a:lnTo>
                    <a:pt x="173924" y="7351"/>
                  </a:lnTo>
                  <a:lnTo>
                    <a:pt x="139650" y="0"/>
                  </a:lnTo>
                  <a:lnTo>
                    <a:pt x="103190" y="9354"/>
                  </a:lnTo>
                  <a:lnTo>
                    <a:pt x="73201" y="37928"/>
                  </a:lnTo>
                  <a:lnTo>
                    <a:pt x="55879" y="80965"/>
                  </a:lnTo>
                  <a:lnTo>
                    <a:pt x="47068" y="136487"/>
                  </a:lnTo>
                  <a:lnTo>
                    <a:pt x="42611" y="202516"/>
                  </a:lnTo>
                  <a:lnTo>
                    <a:pt x="34367" y="247787"/>
                  </a:lnTo>
                  <a:lnTo>
                    <a:pt x="19655" y="299339"/>
                  </a:lnTo>
                  <a:lnTo>
                    <a:pt x="5768" y="352552"/>
                  </a:lnTo>
                  <a:lnTo>
                    <a:pt x="0" y="402804"/>
                  </a:lnTo>
                  <a:lnTo>
                    <a:pt x="9643" y="445472"/>
                  </a:lnTo>
                  <a:lnTo>
                    <a:pt x="34360" y="480112"/>
                  </a:lnTo>
                  <a:lnTo>
                    <a:pt x="66388" y="501751"/>
                  </a:lnTo>
                  <a:lnTo>
                    <a:pt x="103705" y="510767"/>
                  </a:lnTo>
                  <a:lnTo>
                    <a:pt x="144286" y="507538"/>
                  </a:lnTo>
                  <a:lnTo>
                    <a:pt x="186108" y="492440"/>
                  </a:lnTo>
                  <a:lnTo>
                    <a:pt x="227148" y="465851"/>
                  </a:lnTo>
                  <a:lnTo>
                    <a:pt x="265381" y="428147"/>
                  </a:lnTo>
                  <a:close/>
                </a:path>
              </a:pathLst>
            </a:custGeom>
            <a:ln w="36814">
              <a:solidFill>
                <a:srgbClr val="E68B3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8" name="object 3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5402056" y="2593101"/>
              <a:ext cx="253002" cy="383163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4628339" y="2599075"/>
              <a:ext cx="332675" cy="341592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5470485" y="2499614"/>
              <a:ext cx="190398" cy="167639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992370" y="1840423"/>
              <a:ext cx="339473" cy="224556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14992370" y="1840423"/>
              <a:ext cx="339725" cy="224790"/>
            </a:xfrm>
            <a:custGeom>
              <a:avLst/>
              <a:gdLst/>
              <a:ahLst/>
              <a:cxnLst/>
              <a:rect l="l" t="t" r="r" b="b"/>
              <a:pathLst>
                <a:path w="339725" h="224789">
                  <a:moveTo>
                    <a:pt x="58387" y="44363"/>
                  </a:moveTo>
                  <a:lnTo>
                    <a:pt x="80638" y="24232"/>
                  </a:lnTo>
                  <a:lnTo>
                    <a:pt x="115964" y="4253"/>
                  </a:lnTo>
                  <a:lnTo>
                    <a:pt x="165880" y="0"/>
                  </a:lnTo>
                  <a:lnTo>
                    <a:pt x="231899" y="27045"/>
                  </a:lnTo>
                  <a:lnTo>
                    <a:pt x="245466" y="34335"/>
                  </a:lnTo>
                  <a:lnTo>
                    <a:pt x="259981" y="39898"/>
                  </a:lnTo>
                  <a:lnTo>
                    <a:pt x="277631" y="46069"/>
                  </a:lnTo>
                  <a:lnTo>
                    <a:pt x="300602" y="55182"/>
                  </a:lnTo>
                  <a:lnTo>
                    <a:pt x="331068" y="76949"/>
                  </a:lnTo>
                  <a:lnTo>
                    <a:pt x="339473" y="104378"/>
                  </a:lnTo>
                  <a:lnTo>
                    <a:pt x="328807" y="133261"/>
                  </a:lnTo>
                  <a:lnTo>
                    <a:pt x="302059" y="159390"/>
                  </a:lnTo>
                  <a:lnTo>
                    <a:pt x="262218" y="178558"/>
                  </a:lnTo>
                  <a:lnTo>
                    <a:pt x="237990" y="190616"/>
                  </a:lnTo>
                  <a:lnTo>
                    <a:pt x="211934" y="206834"/>
                  </a:lnTo>
                  <a:lnTo>
                    <a:pt x="181011" y="220413"/>
                  </a:lnTo>
                  <a:lnTo>
                    <a:pt x="142179" y="224556"/>
                  </a:lnTo>
                  <a:lnTo>
                    <a:pt x="110608" y="217555"/>
                  </a:lnTo>
                  <a:lnTo>
                    <a:pt x="87857" y="203452"/>
                  </a:lnTo>
                  <a:lnTo>
                    <a:pt x="68751" y="186508"/>
                  </a:lnTo>
                  <a:lnTo>
                    <a:pt x="48114" y="170985"/>
                  </a:lnTo>
                  <a:lnTo>
                    <a:pt x="15745" y="146298"/>
                  </a:lnTo>
                  <a:lnTo>
                    <a:pt x="0" y="120392"/>
                  </a:lnTo>
                  <a:lnTo>
                    <a:pt x="67" y="96109"/>
                  </a:lnTo>
                  <a:lnTo>
                    <a:pt x="15135" y="76290"/>
                  </a:lnTo>
                  <a:lnTo>
                    <a:pt x="34133" y="62170"/>
                  </a:lnTo>
                  <a:lnTo>
                    <a:pt x="47100" y="52615"/>
                  </a:lnTo>
                  <a:lnTo>
                    <a:pt x="54897" y="46916"/>
                  </a:lnTo>
                  <a:lnTo>
                    <a:pt x="58387" y="44363"/>
                  </a:lnTo>
                  <a:close/>
                </a:path>
              </a:pathLst>
            </a:custGeom>
            <a:ln w="22091">
              <a:solidFill>
                <a:srgbClr val="E68B3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15013993" y="1941605"/>
              <a:ext cx="280035" cy="66040"/>
            </a:xfrm>
            <a:custGeom>
              <a:avLst/>
              <a:gdLst/>
              <a:ahLst/>
              <a:cxnLst/>
              <a:rect l="l" t="t" r="r" b="b"/>
              <a:pathLst>
                <a:path w="280034" h="66039">
                  <a:moveTo>
                    <a:pt x="280039" y="0"/>
                  </a:moveTo>
                  <a:lnTo>
                    <a:pt x="251741" y="10998"/>
                  </a:lnTo>
                  <a:lnTo>
                    <a:pt x="213404" y="33615"/>
                  </a:lnTo>
                  <a:lnTo>
                    <a:pt x="167969" y="55928"/>
                  </a:lnTo>
                  <a:lnTo>
                    <a:pt x="118378" y="66015"/>
                  </a:lnTo>
                  <a:lnTo>
                    <a:pt x="72824" y="56208"/>
                  </a:lnTo>
                  <a:lnTo>
                    <a:pt x="37706" y="34631"/>
                  </a:lnTo>
                  <a:lnTo>
                    <a:pt x="13329" y="13054"/>
                  </a:lnTo>
                  <a:lnTo>
                    <a:pt x="0" y="3246"/>
                  </a:lnTo>
                </a:path>
              </a:pathLst>
            </a:custGeom>
            <a:ln w="14730">
              <a:solidFill>
                <a:srgbClr val="E68B3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4" name="object 44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5055351" y="1858829"/>
              <a:ext cx="166010" cy="106582"/>
            </a:xfrm>
            <a:prstGeom prst="rect">
              <a:avLst/>
            </a:prstGeom>
          </p:spPr>
        </p:pic>
      </p:grpSp>
      <p:grpSp>
        <p:nvGrpSpPr>
          <p:cNvPr id="45" name="object 45"/>
          <p:cNvGrpSpPr/>
          <p:nvPr/>
        </p:nvGrpSpPr>
        <p:grpSpPr>
          <a:xfrm>
            <a:off x="14681006" y="4847895"/>
            <a:ext cx="1133475" cy="1151890"/>
            <a:chOff x="14681006" y="4847895"/>
            <a:chExt cx="1133475" cy="1151890"/>
          </a:xfrm>
        </p:grpSpPr>
        <p:sp>
          <p:nvSpPr>
            <p:cNvPr id="46" name="object 46"/>
            <p:cNvSpPr/>
            <p:nvPr/>
          </p:nvSpPr>
          <p:spPr>
            <a:xfrm>
              <a:off x="14705620" y="4872445"/>
              <a:ext cx="1083310" cy="1102360"/>
            </a:xfrm>
            <a:custGeom>
              <a:avLst/>
              <a:gdLst/>
              <a:ahLst/>
              <a:cxnLst/>
              <a:rect l="l" t="t" r="r" b="b"/>
              <a:pathLst>
                <a:path w="1083309" h="1102360">
                  <a:moveTo>
                    <a:pt x="674423" y="1102285"/>
                  </a:moveTo>
                  <a:lnTo>
                    <a:pt x="641848" y="1099140"/>
                  </a:lnTo>
                  <a:lnTo>
                    <a:pt x="612273" y="1090010"/>
                  </a:lnTo>
                  <a:lnTo>
                    <a:pt x="585467" y="1075357"/>
                  </a:lnTo>
                  <a:lnTo>
                    <a:pt x="561199" y="1055641"/>
                  </a:lnTo>
                  <a:lnTo>
                    <a:pt x="536931" y="1075875"/>
                  </a:lnTo>
                  <a:lnTo>
                    <a:pt x="510125" y="1090471"/>
                  </a:lnTo>
                  <a:lnTo>
                    <a:pt x="480550" y="1099312"/>
                  </a:lnTo>
                  <a:lnTo>
                    <a:pt x="447974" y="1102285"/>
                  </a:lnTo>
                  <a:lnTo>
                    <a:pt x="415804" y="1099697"/>
                  </a:lnTo>
                  <a:lnTo>
                    <a:pt x="348983" y="1079673"/>
                  </a:lnTo>
                  <a:lnTo>
                    <a:pt x="281098" y="1041358"/>
                  </a:lnTo>
                  <a:lnTo>
                    <a:pt x="247598" y="1015906"/>
                  </a:lnTo>
                  <a:lnTo>
                    <a:pt x="214843" y="986560"/>
                  </a:lnTo>
                  <a:lnTo>
                    <a:pt x="183170" y="953545"/>
                  </a:lnTo>
                  <a:lnTo>
                    <a:pt x="152914" y="917088"/>
                  </a:lnTo>
                  <a:lnTo>
                    <a:pt x="124413" y="877414"/>
                  </a:lnTo>
                  <a:lnTo>
                    <a:pt x="98004" y="834749"/>
                  </a:lnTo>
                  <a:lnTo>
                    <a:pt x="74024" y="789321"/>
                  </a:lnTo>
                  <a:lnTo>
                    <a:pt x="52809" y="741354"/>
                  </a:lnTo>
                  <a:lnTo>
                    <a:pt x="34695" y="691074"/>
                  </a:lnTo>
                  <a:lnTo>
                    <a:pt x="20021" y="638709"/>
                  </a:lnTo>
                  <a:lnTo>
                    <a:pt x="9123" y="584483"/>
                  </a:lnTo>
                  <a:lnTo>
                    <a:pt x="2336" y="528623"/>
                  </a:lnTo>
                  <a:lnTo>
                    <a:pt x="0" y="471356"/>
                  </a:lnTo>
                  <a:lnTo>
                    <a:pt x="2311" y="400300"/>
                  </a:lnTo>
                  <a:lnTo>
                    <a:pt x="9070" y="335866"/>
                  </a:lnTo>
                  <a:lnTo>
                    <a:pt x="20017" y="277837"/>
                  </a:lnTo>
                  <a:lnTo>
                    <a:pt x="34890" y="225994"/>
                  </a:lnTo>
                  <a:lnTo>
                    <a:pt x="53428" y="180120"/>
                  </a:lnTo>
                  <a:lnTo>
                    <a:pt x="75370" y="139998"/>
                  </a:lnTo>
                  <a:lnTo>
                    <a:pt x="100455" y="105410"/>
                  </a:lnTo>
                  <a:lnTo>
                    <a:pt x="128423" y="76140"/>
                  </a:lnTo>
                  <a:lnTo>
                    <a:pt x="159011" y="51969"/>
                  </a:lnTo>
                  <a:lnTo>
                    <a:pt x="191960" y="32680"/>
                  </a:lnTo>
                  <a:lnTo>
                    <a:pt x="263893" y="7880"/>
                  </a:lnTo>
                  <a:lnTo>
                    <a:pt x="302356" y="1933"/>
                  </a:lnTo>
                  <a:lnTo>
                    <a:pt x="342134" y="0"/>
                  </a:lnTo>
                  <a:lnTo>
                    <a:pt x="391382" y="3004"/>
                  </a:lnTo>
                  <a:lnTo>
                    <a:pt x="438385" y="12255"/>
                  </a:lnTo>
                  <a:lnTo>
                    <a:pt x="482670" y="28104"/>
                  </a:lnTo>
                  <a:lnTo>
                    <a:pt x="523766" y="50906"/>
                  </a:lnTo>
                  <a:lnTo>
                    <a:pt x="561199" y="81014"/>
                  </a:lnTo>
                  <a:lnTo>
                    <a:pt x="598632" y="50906"/>
                  </a:lnTo>
                  <a:lnTo>
                    <a:pt x="639727" y="28104"/>
                  </a:lnTo>
                  <a:lnTo>
                    <a:pt x="684013" y="12255"/>
                  </a:lnTo>
                  <a:lnTo>
                    <a:pt x="731016" y="3004"/>
                  </a:lnTo>
                  <a:lnTo>
                    <a:pt x="780263" y="0"/>
                  </a:lnTo>
                  <a:lnTo>
                    <a:pt x="825605" y="2474"/>
                  </a:lnTo>
                  <a:lnTo>
                    <a:pt x="869085" y="10126"/>
                  </a:lnTo>
                  <a:lnTo>
                    <a:pt x="910345" y="23303"/>
                  </a:lnTo>
                  <a:lnTo>
                    <a:pt x="949023" y="42348"/>
                  </a:lnTo>
                  <a:lnTo>
                    <a:pt x="984759" y="67607"/>
                  </a:lnTo>
                  <a:lnTo>
                    <a:pt x="1017192" y="99426"/>
                  </a:lnTo>
                  <a:lnTo>
                    <a:pt x="1045962" y="138150"/>
                  </a:lnTo>
                  <a:lnTo>
                    <a:pt x="1070709" y="184123"/>
                  </a:lnTo>
                  <a:lnTo>
                    <a:pt x="1027885" y="205040"/>
                  </a:lnTo>
                  <a:lnTo>
                    <a:pt x="989583" y="232571"/>
                  </a:lnTo>
                  <a:lnTo>
                    <a:pt x="956555" y="265964"/>
                  </a:lnTo>
                  <a:lnTo>
                    <a:pt x="929555" y="304467"/>
                  </a:lnTo>
                  <a:lnTo>
                    <a:pt x="909336" y="347329"/>
                  </a:lnTo>
                  <a:lnTo>
                    <a:pt x="896652" y="393798"/>
                  </a:lnTo>
                  <a:lnTo>
                    <a:pt x="892257" y="443123"/>
                  </a:lnTo>
                  <a:lnTo>
                    <a:pt x="897011" y="494456"/>
                  </a:lnTo>
                  <a:lnTo>
                    <a:pt x="910700" y="542654"/>
                  </a:lnTo>
                  <a:lnTo>
                    <a:pt x="932461" y="586836"/>
                  </a:lnTo>
                  <a:lnTo>
                    <a:pt x="961435" y="626123"/>
                  </a:lnTo>
                  <a:lnTo>
                    <a:pt x="996759" y="659634"/>
                  </a:lnTo>
                  <a:lnTo>
                    <a:pt x="1037573" y="686488"/>
                  </a:lnTo>
                  <a:lnTo>
                    <a:pt x="1083016" y="705806"/>
                  </a:lnTo>
                  <a:lnTo>
                    <a:pt x="1062764" y="758101"/>
                  </a:lnTo>
                  <a:lnTo>
                    <a:pt x="1039196" y="807734"/>
                  </a:lnTo>
                  <a:lnTo>
                    <a:pt x="1012706" y="854441"/>
                  </a:lnTo>
                  <a:lnTo>
                    <a:pt x="983692" y="897956"/>
                  </a:lnTo>
                  <a:lnTo>
                    <a:pt x="952551" y="938015"/>
                  </a:lnTo>
                  <a:lnTo>
                    <a:pt x="919679" y="974353"/>
                  </a:lnTo>
                  <a:lnTo>
                    <a:pt x="885473" y="1006705"/>
                  </a:lnTo>
                  <a:lnTo>
                    <a:pt x="850329" y="1034807"/>
                  </a:lnTo>
                  <a:lnTo>
                    <a:pt x="814643" y="1058393"/>
                  </a:lnTo>
                  <a:lnTo>
                    <a:pt x="778814" y="1077198"/>
                  </a:lnTo>
                  <a:lnTo>
                    <a:pt x="743236" y="1090959"/>
                  </a:lnTo>
                  <a:lnTo>
                    <a:pt x="708307" y="1099409"/>
                  </a:lnTo>
                  <a:lnTo>
                    <a:pt x="674423" y="110228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14681006" y="4847895"/>
              <a:ext cx="1133475" cy="1151890"/>
            </a:xfrm>
            <a:custGeom>
              <a:avLst/>
              <a:gdLst/>
              <a:ahLst/>
              <a:cxnLst/>
              <a:rect l="l" t="t" r="r" b="b"/>
              <a:pathLst>
                <a:path w="1133475" h="1151889">
                  <a:moveTo>
                    <a:pt x="472588" y="1151385"/>
                  </a:moveTo>
                  <a:lnTo>
                    <a:pt x="404156" y="1141639"/>
                  </a:lnTo>
                  <a:lnTo>
                    <a:pt x="334759" y="1113571"/>
                  </a:lnTo>
                  <a:lnTo>
                    <a:pt x="300369" y="1093214"/>
                  </a:lnTo>
                  <a:lnTo>
                    <a:pt x="266542" y="1068933"/>
                  </a:lnTo>
                  <a:lnTo>
                    <a:pt x="233547" y="1040947"/>
                  </a:lnTo>
                  <a:lnTo>
                    <a:pt x="201650" y="1009476"/>
                  </a:lnTo>
                  <a:lnTo>
                    <a:pt x="171121" y="974739"/>
                  </a:lnTo>
                  <a:lnTo>
                    <a:pt x="142226" y="936954"/>
                  </a:lnTo>
                  <a:lnTo>
                    <a:pt x="115236" y="896341"/>
                  </a:lnTo>
                  <a:lnTo>
                    <a:pt x="90416" y="853119"/>
                  </a:lnTo>
                  <a:lnTo>
                    <a:pt x="68037" y="807507"/>
                  </a:lnTo>
                  <a:lnTo>
                    <a:pt x="48364" y="759723"/>
                  </a:lnTo>
                  <a:lnTo>
                    <a:pt x="31668" y="709988"/>
                  </a:lnTo>
                  <a:lnTo>
                    <a:pt x="18215" y="658519"/>
                  </a:lnTo>
                  <a:lnTo>
                    <a:pt x="8274" y="605536"/>
                  </a:lnTo>
                  <a:lnTo>
                    <a:pt x="2113" y="551259"/>
                  </a:lnTo>
                  <a:lnTo>
                    <a:pt x="0" y="495905"/>
                  </a:lnTo>
                  <a:lnTo>
                    <a:pt x="2582" y="420184"/>
                  </a:lnTo>
                  <a:lnTo>
                    <a:pt x="10155" y="350544"/>
                  </a:lnTo>
                  <a:lnTo>
                    <a:pt x="22139" y="289694"/>
                  </a:lnTo>
                  <a:lnTo>
                    <a:pt x="38050" y="236285"/>
                  </a:lnTo>
                  <a:lnTo>
                    <a:pt x="57546" y="189428"/>
                  </a:lnTo>
                  <a:lnTo>
                    <a:pt x="80021" y="149120"/>
                  </a:lnTo>
                  <a:lnTo>
                    <a:pt x="104928" y="114929"/>
                  </a:lnTo>
                  <a:lnTo>
                    <a:pt x="132146" y="85924"/>
                  </a:lnTo>
                  <a:lnTo>
                    <a:pt x="190674" y="42981"/>
                  </a:lnTo>
                  <a:lnTo>
                    <a:pt x="251812" y="16724"/>
                  </a:lnTo>
                  <a:lnTo>
                    <a:pt x="311768" y="3586"/>
                  </a:lnTo>
                  <a:lnTo>
                    <a:pt x="366748" y="0"/>
                  </a:lnTo>
                  <a:lnTo>
                    <a:pt x="417414" y="2936"/>
                  </a:lnTo>
                  <a:lnTo>
                    <a:pt x="464594" y="11705"/>
                  </a:lnTo>
                  <a:lnTo>
                    <a:pt x="508348" y="26248"/>
                  </a:lnTo>
                  <a:lnTo>
                    <a:pt x="548734" y="46507"/>
                  </a:lnTo>
                  <a:lnTo>
                    <a:pt x="552444" y="49099"/>
                  </a:lnTo>
                  <a:lnTo>
                    <a:pt x="366748" y="49099"/>
                  </a:lnTo>
                  <a:lnTo>
                    <a:pt x="323918" y="51460"/>
                  </a:lnTo>
                  <a:lnTo>
                    <a:pt x="284058" y="58518"/>
                  </a:lnTo>
                  <a:lnTo>
                    <a:pt x="247202" y="70236"/>
                  </a:lnTo>
                  <a:lnTo>
                    <a:pt x="182628" y="107499"/>
                  </a:lnTo>
                  <a:lnTo>
                    <a:pt x="130454" y="162949"/>
                  </a:lnTo>
                  <a:lnTo>
                    <a:pt x="109098" y="197400"/>
                  </a:lnTo>
                  <a:lnTo>
                    <a:pt x="91007" y="236138"/>
                  </a:lnTo>
                  <a:lnTo>
                    <a:pt x="90939" y="236285"/>
                  </a:lnTo>
                  <a:lnTo>
                    <a:pt x="76009" y="279567"/>
                  </a:lnTo>
                  <a:lnTo>
                    <a:pt x="64340" y="327207"/>
                  </a:lnTo>
                  <a:lnTo>
                    <a:pt x="55966" y="379169"/>
                  </a:lnTo>
                  <a:lnTo>
                    <a:pt x="50917" y="435414"/>
                  </a:lnTo>
                  <a:lnTo>
                    <a:pt x="49228" y="495905"/>
                  </a:lnTo>
                  <a:lnTo>
                    <a:pt x="51827" y="556064"/>
                  </a:lnTo>
                  <a:lnTo>
                    <a:pt x="59341" y="614225"/>
                  </a:lnTo>
                  <a:lnTo>
                    <a:pt x="71344" y="670177"/>
                  </a:lnTo>
                  <a:lnTo>
                    <a:pt x="87412" y="723706"/>
                  </a:lnTo>
                  <a:lnTo>
                    <a:pt x="107118" y="774600"/>
                  </a:lnTo>
                  <a:lnTo>
                    <a:pt x="130037" y="822646"/>
                  </a:lnTo>
                  <a:lnTo>
                    <a:pt x="155745" y="867631"/>
                  </a:lnTo>
                  <a:lnTo>
                    <a:pt x="183815" y="909341"/>
                  </a:lnTo>
                  <a:lnTo>
                    <a:pt x="213823" y="947565"/>
                  </a:lnTo>
                  <a:lnTo>
                    <a:pt x="245343" y="982089"/>
                  </a:lnTo>
                  <a:lnTo>
                    <a:pt x="277949" y="1012701"/>
                  </a:lnTo>
                  <a:lnTo>
                    <a:pt x="311217" y="1039187"/>
                  </a:lnTo>
                  <a:lnTo>
                    <a:pt x="344721" y="1061335"/>
                  </a:lnTo>
                  <a:lnTo>
                    <a:pt x="410735" y="1091764"/>
                  </a:lnTo>
                  <a:lnTo>
                    <a:pt x="472588" y="1102285"/>
                  </a:lnTo>
                  <a:lnTo>
                    <a:pt x="685708" y="1102285"/>
                  </a:lnTo>
                  <a:lnTo>
                    <a:pt x="699037" y="1103513"/>
                  </a:lnTo>
                  <a:lnTo>
                    <a:pt x="853217" y="1103513"/>
                  </a:lnTo>
                  <a:lnTo>
                    <a:pt x="852704" y="1103854"/>
                  </a:lnTo>
                  <a:lnTo>
                    <a:pt x="834678" y="1113333"/>
                  </a:lnTo>
                  <a:lnTo>
                    <a:pt x="585813" y="1113333"/>
                  </a:lnTo>
                  <a:lnTo>
                    <a:pt x="560680" y="1130153"/>
                  </a:lnTo>
                  <a:lnTo>
                    <a:pt x="533354" y="1142025"/>
                  </a:lnTo>
                  <a:lnTo>
                    <a:pt x="503952" y="1149064"/>
                  </a:lnTo>
                  <a:lnTo>
                    <a:pt x="472588" y="1151385"/>
                  </a:lnTo>
                  <a:close/>
                </a:path>
                <a:path w="1133475" h="1151889">
                  <a:moveTo>
                    <a:pt x="682261" y="72421"/>
                  </a:moveTo>
                  <a:lnTo>
                    <a:pt x="585813" y="72421"/>
                  </a:lnTo>
                  <a:lnTo>
                    <a:pt x="622891" y="46507"/>
                  </a:lnTo>
                  <a:lnTo>
                    <a:pt x="663278" y="26248"/>
                  </a:lnTo>
                  <a:lnTo>
                    <a:pt x="707032" y="11705"/>
                  </a:lnTo>
                  <a:lnTo>
                    <a:pt x="754212" y="2936"/>
                  </a:lnTo>
                  <a:lnTo>
                    <a:pt x="804878" y="0"/>
                  </a:lnTo>
                  <a:lnTo>
                    <a:pt x="857581" y="3207"/>
                  </a:lnTo>
                  <a:lnTo>
                    <a:pt x="906680" y="12773"/>
                  </a:lnTo>
                  <a:lnTo>
                    <a:pt x="952028" y="28611"/>
                  </a:lnTo>
                  <a:lnTo>
                    <a:pt x="990594" y="49099"/>
                  </a:lnTo>
                  <a:lnTo>
                    <a:pt x="804878" y="49099"/>
                  </a:lnTo>
                  <a:lnTo>
                    <a:pt x="745823" y="53702"/>
                  </a:lnTo>
                  <a:lnTo>
                    <a:pt x="692422" y="67512"/>
                  </a:lnTo>
                  <a:lnTo>
                    <a:pt x="682261" y="72421"/>
                  </a:lnTo>
                  <a:close/>
                </a:path>
                <a:path w="1133475" h="1151889">
                  <a:moveTo>
                    <a:pt x="585813" y="129193"/>
                  </a:moveTo>
                  <a:lnTo>
                    <a:pt x="576736" y="127582"/>
                  </a:lnTo>
                  <a:lnTo>
                    <a:pt x="568583" y="122749"/>
                  </a:lnTo>
                  <a:lnTo>
                    <a:pt x="526835" y="90527"/>
                  </a:lnTo>
                  <a:lnTo>
                    <a:pt x="479203" y="67512"/>
                  </a:lnTo>
                  <a:lnTo>
                    <a:pt x="425803" y="53702"/>
                  </a:lnTo>
                  <a:lnTo>
                    <a:pt x="366748" y="49099"/>
                  </a:lnTo>
                  <a:lnTo>
                    <a:pt x="552444" y="49099"/>
                  </a:lnTo>
                  <a:lnTo>
                    <a:pt x="585813" y="72421"/>
                  </a:lnTo>
                  <a:lnTo>
                    <a:pt x="682261" y="72421"/>
                  </a:lnTo>
                  <a:lnTo>
                    <a:pt x="644790" y="90527"/>
                  </a:lnTo>
                  <a:lnTo>
                    <a:pt x="603043" y="122749"/>
                  </a:lnTo>
                  <a:lnTo>
                    <a:pt x="594889" y="127582"/>
                  </a:lnTo>
                  <a:lnTo>
                    <a:pt x="585813" y="129193"/>
                  </a:lnTo>
                  <a:close/>
                </a:path>
                <a:path w="1133475" h="1151889">
                  <a:moveTo>
                    <a:pt x="853217" y="1103513"/>
                  </a:moveTo>
                  <a:lnTo>
                    <a:pt x="699037" y="1103513"/>
                  </a:lnTo>
                  <a:lnTo>
                    <a:pt x="740402" y="1099150"/>
                  </a:lnTo>
                  <a:lnTo>
                    <a:pt x="781639" y="1086625"/>
                  </a:lnTo>
                  <a:lnTo>
                    <a:pt x="822316" y="1066785"/>
                  </a:lnTo>
                  <a:lnTo>
                    <a:pt x="862000" y="1040476"/>
                  </a:lnTo>
                  <a:lnTo>
                    <a:pt x="900258" y="1008546"/>
                  </a:lnTo>
                  <a:lnTo>
                    <a:pt x="936658" y="971840"/>
                  </a:lnTo>
                  <a:lnTo>
                    <a:pt x="970766" y="931206"/>
                  </a:lnTo>
                  <a:lnTo>
                    <a:pt x="1002150" y="887489"/>
                  </a:lnTo>
                  <a:lnTo>
                    <a:pt x="1030378" y="841537"/>
                  </a:lnTo>
                  <a:lnTo>
                    <a:pt x="1055016" y="794196"/>
                  </a:lnTo>
                  <a:lnTo>
                    <a:pt x="1075632" y="746313"/>
                  </a:lnTo>
                  <a:lnTo>
                    <a:pt x="1030598" y="722637"/>
                  </a:lnTo>
                  <a:lnTo>
                    <a:pt x="990839" y="692175"/>
                  </a:lnTo>
                  <a:lnTo>
                    <a:pt x="956957" y="655808"/>
                  </a:lnTo>
                  <a:lnTo>
                    <a:pt x="929555" y="614417"/>
                  </a:lnTo>
                  <a:lnTo>
                    <a:pt x="909236" y="568882"/>
                  </a:lnTo>
                  <a:lnTo>
                    <a:pt x="896602" y="520083"/>
                  </a:lnTo>
                  <a:lnTo>
                    <a:pt x="892257" y="468901"/>
                  </a:lnTo>
                  <a:lnTo>
                    <a:pt x="896305" y="420184"/>
                  </a:lnTo>
                  <a:lnTo>
                    <a:pt x="908059" y="373464"/>
                  </a:lnTo>
                  <a:lnTo>
                    <a:pt x="926939" y="329536"/>
                  </a:lnTo>
                  <a:lnTo>
                    <a:pt x="952364" y="289193"/>
                  </a:lnTo>
                  <a:lnTo>
                    <a:pt x="983753" y="253231"/>
                  </a:lnTo>
                  <a:lnTo>
                    <a:pt x="1020523" y="222444"/>
                  </a:lnTo>
                  <a:lnTo>
                    <a:pt x="1062094" y="197625"/>
                  </a:lnTo>
                  <a:lnTo>
                    <a:pt x="1032871" y="152100"/>
                  </a:lnTo>
                  <a:lnTo>
                    <a:pt x="998143" y="114929"/>
                  </a:lnTo>
                  <a:lnTo>
                    <a:pt x="957946" y="86077"/>
                  </a:lnTo>
                  <a:lnTo>
                    <a:pt x="912313" y="65511"/>
                  </a:lnTo>
                  <a:lnTo>
                    <a:pt x="861279" y="53196"/>
                  </a:lnTo>
                  <a:lnTo>
                    <a:pt x="804878" y="49099"/>
                  </a:lnTo>
                  <a:lnTo>
                    <a:pt x="990594" y="49099"/>
                  </a:lnTo>
                  <a:lnTo>
                    <a:pt x="1030899" y="78755"/>
                  </a:lnTo>
                  <a:lnTo>
                    <a:pt x="1064132" y="112890"/>
                  </a:lnTo>
                  <a:lnTo>
                    <a:pt x="1093039" y="152951"/>
                  </a:lnTo>
                  <a:lnTo>
                    <a:pt x="1117475" y="198853"/>
                  </a:lnTo>
                  <a:lnTo>
                    <a:pt x="1119937" y="204990"/>
                  </a:lnTo>
                  <a:lnTo>
                    <a:pt x="1119937" y="212355"/>
                  </a:lnTo>
                  <a:lnTo>
                    <a:pt x="1115014" y="224630"/>
                  </a:lnTo>
                  <a:lnTo>
                    <a:pt x="1110091" y="229540"/>
                  </a:lnTo>
                  <a:lnTo>
                    <a:pt x="1103938" y="231995"/>
                  </a:lnTo>
                  <a:lnTo>
                    <a:pt x="1058145" y="255079"/>
                  </a:lnTo>
                  <a:lnTo>
                    <a:pt x="1018609" y="286550"/>
                  </a:lnTo>
                  <a:lnTo>
                    <a:pt x="986252" y="324977"/>
                  </a:lnTo>
                  <a:lnTo>
                    <a:pt x="961997" y="368928"/>
                  </a:lnTo>
                  <a:lnTo>
                    <a:pt x="946767" y="416971"/>
                  </a:lnTo>
                  <a:lnTo>
                    <a:pt x="941485" y="467673"/>
                  </a:lnTo>
                  <a:lnTo>
                    <a:pt x="945673" y="513527"/>
                  </a:lnTo>
                  <a:lnTo>
                    <a:pt x="957804" y="556890"/>
                  </a:lnTo>
                  <a:lnTo>
                    <a:pt x="977233" y="596924"/>
                  </a:lnTo>
                  <a:lnTo>
                    <a:pt x="1003315" y="632794"/>
                  </a:lnTo>
                  <a:lnTo>
                    <a:pt x="1035403" y="663660"/>
                  </a:lnTo>
                  <a:lnTo>
                    <a:pt x="1072851" y="688686"/>
                  </a:lnTo>
                  <a:lnTo>
                    <a:pt x="1115014" y="707033"/>
                  </a:lnTo>
                  <a:lnTo>
                    <a:pt x="1121168" y="709488"/>
                  </a:lnTo>
                  <a:lnTo>
                    <a:pt x="1126090" y="713171"/>
                  </a:lnTo>
                  <a:lnTo>
                    <a:pt x="1129783" y="719308"/>
                  </a:lnTo>
                  <a:lnTo>
                    <a:pt x="1132244" y="725446"/>
                  </a:lnTo>
                  <a:lnTo>
                    <a:pt x="1133475" y="731583"/>
                  </a:lnTo>
                  <a:lnTo>
                    <a:pt x="1131013" y="737721"/>
                  </a:lnTo>
                  <a:lnTo>
                    <a:pt x="1110670" y="790546"/>
                  </a:lnTo>
                  <a:lnTo>
                    <a:pt x="1086812" y="841149"/>
                  </a:lnTo>
                  <a:lnTo>
                    <a:pt x="1059811" y="889181"/>
                  </a:lnTo>
                  <a:lnTo>
                    <a:pt x="1030041" y="934293"/>
                  </a:lnTo>
                  <a:lnTo>
                    <a:pt x="997874" y="976137"/>
                  </a:lnTo>
                  <a:lnTo>
                    <a:pt x="963684" y="1014363"/>
                  </a:lnTo>
                  <a:lnTo>
                    <a:pt x="927843" y="1048624"/>
                  </a:lnTo>
                  <a:lnTo>
                    <a:pt x="890726" y="1078571"/>
                  </a:lnTo>
                  <a:lnTo>
                    <a:pt x="853217" y="1103513"/>
                  </a:lnTo>
                  <a:close/>
                </a:path>
                <a:path w="1133475" h="1151889">
                  <a:moveTo>
                    <a:pt x="685708" y="1102285"/>
                  </a:moveTo>
                  <a:lnTo>
                    <a:pt x="472588" y="1102285"/>
                  </a:lnTo>
                  <a:lnTo>
                    <a:pt x="499356" y="1099945"/>
                  </a:lnTo>
                  <a:lnTo>
                    <a:pt x="524278" y="1092772"/>
                  </a:lnTo>
                  <a:lnTo>
                    <a:pt x="547353" y="1080536"/>
                  </a:lnTo>
                  <a:lnTo>
                    <a:pt x="568583" y="1063006"/>
                  </a:lnTo>
                  <a:lnTo>
                    <a:pt x="573506" y="1059323"/>
                  </a:lnTo>
                  <a:lnTo>
                    <a:pt x="579660" y="1056868"/>
                  </a:lnTo>
                  <a:lnTo>
                    <a:pt x="591966" y="1056868"/>
                  </a:lnTo>
                  <a:lnTo>
                    <a:pt x="598120" y="1059323"/>
                  </a:lnTo>
                  <a:lnTo>
                    <a:pt x="603043" y="1064233"/>
                  </a:lnTo>
                  <a:lnTo>
                    <a:pt x="624099" y="1081245"/>
                  </a:lnTo>
                  <a:lnTo>
                    <a:pt x="646886" y="1093539"/>
                  </a:lnTo>
                  <a:lnTo>
                    <a:pt x="671750" y="1101000"/>
                  </a:lnTo>
                  <a:lnTo>
                    <a:pt x="685708" y="1102285"/>
                  </a:lnTo>
                  <a:close/>
                </a:path>
                <a:path w="1133475" h="1151889">
                  <a:moveTo>
                    <a:pt x="699037" y="1151385"/>
                  </a:moveTo>
                  <a:lnTo>
                    <a:pt x="667847" y="1149064"/>
                  </a:lnTo>
                  <a:lnTo>
                    <a:pt x="638733" y="1142025"/>
                  </a:lnTo>
                  <a:lnTo>
                    <a:pt x="611465" y="1130153"/>
                  </a:lnTo>
                  <a:lnTo>
                    <a:pt x="585813" y="1113333"/>
                  </a:lnTo>
                  <a:lnTo>
                    <a:pt x="834678" y="1113333"/>
                  </a:lnTo>
                  <a:lnTo>
                    <a:pt x="814151" y="1124126"/>
                  </a:lnTo>
                  <a:lnTo>
                    <a:pt x="775440" y="1139037"/>
                  </a:lnTo>
                  <a:lnTo>
                    <a:pt x="736945" y="1148240"/>
                  </a:lnTo>
                  <a:lnTo>
                    <a:pt x="699037" y="1151385"/>
                  </a:lnTo>
                  <a:close/>
                </a:path>
              </a:pathLst>
            </a:custGeom>
            <a:solidFill>
              <a:srgbClr val="37464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8" name="object 48"/>
          <p:cNvGrpSpPr/>
          <p:nvPr/>
        </p:nvGrpSpPr>
        <p:grpSpPr>
          <a:xfrm>
            <a:off x="15236603" y="4482104"/>
            <a:ext cx="332105" cy="331470"/>
            <a:chOff x="15236603" y="4482104"/>
            <a:chExt cx="332105" cy="331470"/>
          </a:xfrm>
        </p:grpSpPr>
        <p:sp>
          <p:nvSpPr>
            <p:cNvPr id="49" name="object 49"/>
            <p:cNvSpPr/>
            <p:nvPr/>
          </p:nvSpPr>
          <p:spPr>
            <a:xfrm>
              <a:off x="15259954" y="4506654"/>
              <a:ext cx="282575" cy="281940"/>
            </a:xfrm>
            <a:custGeom>
              <a:avLst/>
              <a:gdLst/>
              <a:ahLst/>
              <a:cxnLst/>
              <a:rect l="l" t="t" r="r" b="b"/>
              <a:pathLst>
                <a:path w="282575" h="281939">
                  <a:moveTo>
                    <a:pt x="24383" y="281804"/>
                  </a:moveTo>
                  <a:lnTo>
                    <a:pt x="1942" y="279867"/>
                  </a:lnTo>
                  <a:lnTo>
                    <a:pt x="1942" y="277412"/>
                  </a:lnTo>
                  <a:lnTo>
                    <a:pt x="0" y="256967"/>
                  </a:lnTo>
                  <a:lnTo>
                    <a:pt x="3019" y="212355"/>
                  </a:lnTo>
                  <a:lnTo>
                    <a:pt x="21498" y="152093"/>
                  </a:lnTo>
                  <a:lnTo>
                    <a:pt x="65938" y="84696"/>
                  </a:lnTo>
                  <a:lnTo>
                    <a:pt x="118927" y="41017"/>
                  </a:lnTo>
                  <a:lnTo>
                    <a:pt x="174102" y="15721"/>
                  </a:lnTo>
                  <a:lnTo>
                    <a:pt x="224196" y="3918"/>
                  </a:lnTo>
                  <a:lnTo>
                    <a:pt x="261944" y="716"/>
                  </a:lnTo>
                  <a:lnTo>
                    <a:pt x="280080" y="1227"/>
                  </a:lnTo>
                  <a:lnTo>
                    <a:pt x="281311" y="0"/>
                  </a:lnTo>
                  <a:lnTo>
                    <a:pt x="281311" y="1227"/>
                  </a:lnTo>
                  <a:lnTo>
                    <a:pt x="282541" y="1227"/>
                  </a:lnTo>
                  <a:lnTo>
                    <a:pt x="281311" y="2454"/>
                  </a:lnTo>
                  <a:lnTo>
                    <a:pt x="278081" y="58546"/>
                  </a:lnTo>
                  <a:lnTo>
                    <a:pt x="266424" y="108686"/>
                  </a:lnTo>
                  <a:lnTo>
                    <a:pt x="241298" y="163658"/>
                  </a:lnTo>
                  <a:lnTo>
                    <a:pt x="197623" y="216038"/>
                  </a:lnTo>
                  <a:lnTo>
                    <a:pt x="130031" y="260362"/>
                  </a:lnTo>
                  <a:lnTo>
                    <a:pt x="69476" y="278793"/>
                  </a:lnTo>
                  <a:lnTo>
                    <a:pt x="24383" y="281804"/>
                  </a:lnTo>
                  <a:close/>
                </a:path>
              </a:pathLst>
            </a:custGeom>
            <a:solidFill>
              <a:srgbClr val="FFEC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15236603" y="4482104"/>
              <a:ext cx="332105" cy="331470"/>
            </a:xfrm>
            <a:custGeom>
              <a:avLst/>
              <a:gdLst/>
              <a:ahLst/>
              <a:cxnLst/>
              <a:rect l="l" t="t" r="r" b="b"/>
              <a:pathLst>
                <a:path w="332105" h="331470">
                  <a:moveTo>
                    <a:pt x="56579" y="331383"/>
                  </a:moveTo>
                  <a:lnTo>
                    <a:pt x="49888" y="331383"/>
                  </a:lnTo>
                  <a:lnTo>
                    <a:pt x="42676" y="331115"/>
                  </a:lnTo>
                  <a:lnTo>
                    <a:pt x="34773" y="330386"/>
                  </a:lnTo>
                  <a:lnTo>
                    <a:pt x="26189" y="328909"/>
                  </a:lnTo>
                  <a:lnTo>
                    <a:pt x="20255" y="328909"/>
                  </a:lnTo>
                  <a:lnTo>
                    <a:pt x="17909" y="327739"/>
                  </a:lnTo>
                  <a:lnTo>
                    <a:pt x="11755" y="325284"/>
                  </a:lnTo>
                  <a:lnTo>
                    <a:pt x="6832" y="320374"/>
                  </a:lnTo>
                  <a:lnTo>
                    <a:pt x="4371" y="315464"/>
                  </a:lnTo>
                  <a:lnTo>
                    <a:pt x="1910" y="308099"/>
                  </a:lnTo>
                  <a:lnTo>
                    <a:pt x="1910" y="304417"/>
                  </a:lnTo>
                  <a:lnTo>
                    <a:pt x="0" y="282224"/>
                  </a:lnTo>
                  <a:lnTo>
                    <a:pt x="11479" y="200129"/>
                  </a:lnTo>
                  <a:lnTo>
                    <a:pt x="33849" y="147887"/>
                  </a:lnTo>
                  <a:lnTo>
                    <a:pt x="73290" y="93289"/>
                  </a:lnTo>
                  <a:lnTo>
                    <a:pt x="119929" y="51063"/>
                  </a:lnTo>
                  <a:lnTo>
                    <a:pt x="169639" y="23862"/>
                  </a:lnTo>
                  <a:lnTo>
                    <a:pt x="217814" y="8445"/>
                  </a:lnTo>
                  <a:lnTo>
                    <a:pt x="259845" y="1571"/>
                  </a:lnTo>
                  <a:lnTo>
                    <a:pt x="291124" y="0"/>
                  </a:lnTo>
                  <a:lnTo>
                    <a:pt x="308354" y="0"/>
                  </a:lnTo>
                  <a:lnTo>
                    <a:pt x="312046" y="1227"/>
                  </a:lnTo>
                  <a:lnTo>
                    <a:pt x="313277" y="1227"/>
                  </a:lnTo>
                  <a:lnTo>
                    <a:pt x="314508" y="2454"/>
                  </a:lnTo>
                  <a:lnTo>
                    <a:pt x="321892" y="3682"/>
                  </a:lnTo>
                  <a:lnTo>
                    <a:pt x="328045" y="9819"/>
                  </a:lnTo>
                  <a:lnTo>
                    <a:pt x="330507" y="18412"/>
                  </a:lnTo>
                  <a:lnTo>
                    <a:pt x="331737" y="23322"/>
                  </a:lnTo>
                  <a:lnTo>
                    <a:pt x="331737" y="28232"/>
                  </a:lnTo>
                  <a:lnTo>
                    <a:pt x="330507" y="31914"/>
                  </a:lnTo>
                  <a:lnTo>
                    <a:pt x="330121" y="50327"/>
                  </a:lnTo>
                  <a:lnTo>
                    <a:pt x="280048" y="50327"/>
                  </a:lnTo>
                  <a:lnTo>
                    <a:pt x="244300" y="53932"/>
                  </a:lnTo>
                  <a:lnTo>
                    <a:pt x="199898" y="65363"/>
                  </a:lnTo>
                  <a:lnTo>
                    <a:pt x="152497" y="88302"/>
                  </a:lnTo>
                  <a:lnTo>
                    <a:pt x="107750" y="126431"/>
                  </a:lnTo>
                  <a:lnTo>
                    <a:pt x="74271" y="172366"/>
                  </a:lnTo>
                  <a:lnTo>
                    <a:pt x="55906" y="215884"/>
                  </a:lnTo>
                  <a:lnTo>
                    <a:pt x="48388" y="253649"/>
                  </a:lnTo>
                  <a:lnTo>
                    <a:pt x="47449" y="282224"/>
                  </a:lnTo>
                  <a:lnTo>
                    <a:pt x="205343" y="282224"/>
                  </a:lnTo>
                  <a:lnTo>
                    <a:pt x="184822" y="296726"/>
                  </a:lnTo>
                  <a:lnTo>
                    <a:pt x="134210" y="318686"/>
                  </a:lnTo>
                  <a:lnTo>
                    <a:pt x="90059" y="328909"/>
                  </a:lnTo>
                  <a:lnTo>
                    <a:pt x="56579" y="331383"/>
                  </a:lnTo>
                  <a:close/>
                </a:path>
                <a:path w="332105" h="331470">
                  <a:moveTo>
                    <a:pt x="205343" y="282224"/>
                  </a:moveTo>
                  <a:lnTo>
                    <a:pt x="56227" y="282224"/>
                  </a:lnTo>
                  <a:lnTo>
                    <a:pt x="82943" y="280347"/>
                  </a:lnTo>
                  <a:lnTo>
                    <a:pt x="119134" y="272042"/>
                  </a:lnTo>
                  <a:lnTo>
                    <a:pt x="160401" y="253841"/>
                  </a:lnTo>
                  <a:lnTo>
                    <a:pt x="203744" y="222175"/>
                  </a:lnTo>
                  <a:lnTo>
                    <a:pt x="241800" y="177027"/>
                  </a:lnTo>
                  <a:lnTo>
                    <a:pt x="264510" y="129807"/>
                  </a:lnTo>
                  <a:lnTo>
                    <a:pt x="275913" y="85809"/>
                  </a:lnTo>
                  <a:lnTo>
                    <a:pt x="280048" y="50327"/>
                  </a:lnTo>
                  <a:lnTo>
                    <a:pt x="330121" y="50327"/>
                  </a:lnTo>
                  <a:lnTo>
                    <a:pt x="324068" y="104248"/>
                  </a:lnTo>
                  <a:lnTo>
                    <a:pt x="309329" y="154850"/>
                  </a:lnTo>
                  <a:lnTo>
                    <a:pt x="281948" y="208162"/>
                  </a:lnTo>
                  <a:lnTo>
                    <a:pt x="238204" y="259000"/>
                  </a:lnTo>
                  <a:lnTo>
                    <a:pt x="205343" y="282224"/>
                  </a:lnTo>
                  <a:close/>
                </a:path>
              </a:pathLst>
            </a:custGeom>
            <a:solidFill>
              <a:srgbClr val="37464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51" name="object 51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3440218" y="4916888"/>
            <a:ext cx="26789" cy="70727"/>
          </a:xfrm>
          <a:prstGeom prst="rect">
            <a:avLst/>
          </a:prstGeom>
        </p:spPr>
      </p:pic>
      <p:sp>
        <p:nvSpPr>
          <p:cNvPr id="52" name="object 52"/>
          <p:cNvSpPr/>
          <p:nvPr/>
        </p:nvSpPr>
        <p:spPr>
          <a:xfrm>
            <a:off x="2485228" y="4307286"/>
            <a:ext cx="415290" cy="901700"/>
          </a:xfrm>
          <a:custGeom>
            <a:avLst/>
            <a:gdLst/>
            <a:ahLst/>
            <a:cxnLst/>
            <a:rect l="l" t="t" r="r" b="b"/>
            <a:pathLst>
              <a:path w="415289" h="901700">
                <a:moveTo>
                  <a:pt x="415075" y="901431"/>
                </a:moveTo>
                <a:lnTo>
                  <a:pt x="48949" y="633634"/>
                </a:lnTo>
                <a:lnTo>
                  <a:pt x="48949" y="635008"/>
                </a:lnTo>
                <a:lnTo>
                  <a:pt x="35690" y="622483"/>
                </a:lnTo>
                <a:lnTo>
                  <a:pt x="20505" y="605303"/>
                </a:lnTo>
                <a:lnTo>
                  <a:pt x="7304" y="578015"/>
                </a:lnTo>
                <a:lnTo>
                  <a:pt x="0" y="535163"/>
                </a:lnTo>
                <a:lnTo>
                  <a:pt x="2502" y="471291"/>
                </a:lnTo>
                <a:lnTo>
                  <a:pt x="18724" y="380944"/>
                </a:lnTo>
                <a:lnTo>
                  <a:pt x="36166" y="304124"/>
                </a:lnTo>
                <a:lnTo>
                  <a:pt x="46146" y="262512"/>
                </a:lnTo>
                <a:lnTo>
                  <a:pt x="57793" y="218035"/>
                </a:lnTo>
                <a:lnTo>
                  <a:pt x="71725" y="170146"/>
                </a:lnTo>
                <a:lnTo>
                  <a:pt x="88564" y="118298"/>
                </a:lnTo>
                <a:lnTo>
                  <a:pt x="108929" y="61944"/>
                </a:lnTo>
                <a:lnTo>
                  <a:pt x="133439" y="536"/>
                </a:lnTo>
                <a:lnTo>
                  <a:pt x="138570" y="0"/>
                </a:lnTo>
                <a:lnTo>
                  <a:pt x="147178" y="5514"/>
                </a:lnTo>
                <a:lnTo>
                  <a:pt x="155270" y="12316"/>
                </a:lnTo>
                <a:lnTo>
                  <a:pt x="158855" y="15642"/>
                </a:lnTo>
                <a:lnTo>
                  <a:pt x="51009" y="604108"/>
                </a:lnTo>
                <a:lnTo>
                  <a:pt x="415075" y="870531"/>
                </a:lnTo>
                <a:lnTo>
                  <a:pt x="415075" y="901431"/>
                </a:lnTo>
                <a:close/>
              </a:path>
            </a:pathLst>
          </a:custGeom>
          <a:solidFill>
            <a:srgbClr val="ECECEC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3" name="object 53"/>
          <p:cNvGrpSpPr/>
          <p:nvPr/>
        </p:nvGrpSpPr>
        <p:grpSpPr>
          <a:xfrm>
            <a:off x="2504020" y="4123111"/>
            <a:ext cx="962660" cy="1104900"/>
            <a:chOff x="2504020" y="4123111"/>
            <a:chExt cx="962660" cy="1104900"/>
          </a:xfrm>
        </p:grpSpPr>
        <p:sp>
          <p:nvSpPr>
            <p:cNvPr id="54" name="object 54"/>
            <p:cNvSpPr/>
            <p:nvPr/>
          </p:nvSpPr>
          <p:spPr>
            <a:xfrm>
              <a:off x="3041121" y="4954654"/>
              <a:ext cx="398780" cy="258445"/>
            </a:xfrm>
            <a:custGeom>
              <a:avLst/>
              <a:gdLst/>
              <a:ahLst/>
              <a:cxnLst/>
              <a:rect l="l" t="t" r="r" b="b"/>
              <a:pathLst>
                <a:path w="398779" h="258445">
                  <a:moveTo>
                    <a:pt x="0" y="258183"/>
                  </a:moveTo>
                  <a:lnTo>
                    <a:pt x="0" y="227970"/>
                  </a:lnTo>
                  <a:lnTo>
                    <a:pt x="398411" y="0"/>
                  </a:lnTo>
                  <a:lnTo>
                    <a:pt x="398411" y="30213"/>
                  </a:lnTo>
                  <a:lnTo>
                    <a:pt x="0" y="258183"/>
                  </a:lnTo>
                  <a:close/>
                </a:path>
              </a:pathLst>
            </a:custGeom>
            <a:solidFill>
              <a:srgbClr val="7D7D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5" name="object 55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504020" y="4123111"/>
              <a:ext cx="962387" cy="1104833"/>
            </a:xfrm>
            <a:prstGeom prst="rect">
              <a:avLst/>
            </a:prstGeom>
          </p:spPr>
        </p:pic>
      </p:grpSp>
      <p:pic>
        <p:nvPicPr>
          <p:cNvPr id="56" name="object 56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1727051" y="3568292"/>
            <a:ext cx="89985" cy="1458461"/>
          </a:xfrm>
          <a:prstGeom prst="rect">
            <a:avLst/>
          </a:prstGeom>
        </p:spPr>
      </p:pic>
      <p:grpSp>
        <p:nvGrpSpPr>
          <p:cNvPr id="57" name="object 57"/>
          <p:cNvGrpSpPr/>
          <p:nvPr/>
        </p:nvGrpSpPr>
        <p:grpSpPr>
          <a:xfrm>
            <a:off x="1729799" y="2406467"/>
            <a:ext cx="3432810" cy="3781425"/>
            <a:chOff x="1729799" y="2406467"/>
            <a:chExt cx="3432810" cy="3781425"/>
          </a:xfrm>
        </p:grpSpPr>
        <p:pic>
          <p:nvPicPr>
            <p:cNvPr id="58" name="object 58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791621" y="2406467"/>
              <a:ext cx="1949466" cy="1090412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729799" y="2443772"/>
              <a:ext cx="2037392" cy="2586876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2734069" y="4342595"/>
              <a:ext cx="97542" cy="123308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878172" y="2556158"/>
              <a:ext cx="1805901" cy="2166405"/>
            </a:xfrm>
            <a:prstGeom prst="rect">
              <a:avLst/>
            </a:prstGeom>
          </p:spPr>
        </p:pic>
        <p:sp>
          <p:nvSpPr>
            <p:cNvPr id="62" name="object 62"/>
            <p:cNvSpPr/>
            <p:nvPr/>
          </p:nvSpPr>
          <p:spPr>
            <a:xfrm>
              <a:off x="1876112" y="3560739"/>
              <a:ext cx="1808480" cy="1167130"/>
            </a:xfrm>
            <a:custGeom>
              <a:avLst/>
              <a:gdLst/>
              <a:ahLst/>
              <a:cxnLst/>
              <a:rect l="l" t="t" r="r" b="b"/>
              <a:pathLst>
                <a:path w="1808479" h="1167129">
                  <a:moveTo>
                    <a:pt x="1373" y="1166631"/>
                  </a:moveTo>
                  <a:lnTo>
                    <a:pt x="0" y="1014880"/>
                  </a:lnTo>
                  <a:lnTo>
                    <a:pt x="1807962" y="0"/>
                  </a:lnTo>
                  <a:lnTo>
                    <a:pt x="1807962" y="137331"/>
                  </a:lnTo>
                  <a:lnTo>
                    <a:pt x="1373" y="1166631"/>
                  </a:lnTo>
                  <a:close/>
                </a:path>
              </a:pathLst>
            </a:custGeom>
            <a:solidFill>
              <a:srgbClr val="07034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1972967" y="4508326"/>
              <a:ext cx="76835" cy="129539"/>
            </a:xfrm>
            <a:custGeom>
              <a:avLst/>
              <a:gdLst/>
              <a:ahLst/>
              <a:cxnLst/>
              <a:rect l="l" t="t" r="r" b="b"/>
              <a:pathLst>
                <a:path w="76835" h="129539">
                  <a:moveTo>
                    <a:pt x="0" y="129091"/>
                  </a:moveTo>
                  <a:lnTo>
                    <a:pt x="0" y="43259"/>
                  </a:lnTo>
                  <a:lnTo>
                    <a:pt x="76247" y="0"/>
                  </a:lnTo>
                  <a:lnTo>
                    <a:pt x="76247" y="85832"/>
                  </a:lnTo>
                  <a:lnTo>
                    <a:pt x="0" y="129091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3595462" y="3621208"/>
              <a:ext cx="60960" cy="76200"/>
            </a:xfrm>
            <a:custGeom>
              <a:avLst/>
              <a:gdLst/>
              <a:ahLst/>
              <a:cxnLst/>
              <a:rect l="l" t="t" r="r" b="b"/>
              <a:pathLst>
                <a:path w="60960" h="76200">
                  <a:moveTo>
                    <a:pt x="18546" y="75746"/>
                  </a:moveTo>
                  <a:lnTo>
                    <a:pt x="8929" y="73772"/>
                  </a:lnTo>
                  <a:lnTo>
                    <a:pt x="2404" y="66648"/>
                  </a:lnTo>
                  <a:lnTo>
                    <a:pt x="0" y="54889"/>
                  </a:lnTo>
                  <a:lnTo>
                    <a:pt x="2404" y="40480"/>
                  </a:lnTo>
                  <a:lnTo>
                    <a:pt x="8929" y="26135"/>
                  </a:lnTo>
                  <a:lnTo>
                    <a:pt x="18546" y="13464"/>
                  </a:lnTo>
                  <a:lnTo>
                    <a:pt x="30224" y="4077"/>
                  </a:lnTo>
                  <a:lnTo>
                    <a:pt x="41901" y="0"/>
                  </a:lnTo>
                  <a:lnTo>
                    <a:pt x="51518" y="1845"/>
                  </a:lnTo>
                  <a:lnTo>
                    <a:pt x="58044" y="9098"/>
                  </a:lnTo>
                  <a:lnTo>
                    <a:pt x="60448" y="21243"/>
                  </a:lnTo>
                  <a:lnTo>
                    <a:pt x="58044" y="35652"/>
                  </a:lnTo>
                  <a:lnTo>
                    <a:pt x="51518" y="49997"/>
                  </a:lnTo>
                  <a:lnTo>
                    <a:pt x="41901" y="62668"/>
                  </a:lnTo>
                  <a:lnTo>
                    <a:pt x="30224" y="72056"/>
                  </a:lnTo>
                  <a:lnTo>
                    <a:pt x="18546" y="75746"/>
                  </a:lnTo>
                  <a:close/>
                </a:path>
              </a:pathLst>
            </a:custGeom>
            <a:solidFill>
              <a:srgbClr val="00BE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3505476" y="3672020"/>
              <a:ext cx="60960" cy="76200"/>
            </a:xfrm>
            <a:custGeom>
              <a:avLst/>
              <a:gdLst/>
              <a:ahLst/>
              <a:cxnLst/>
              <a:rect l="l" t="t" r="r" b="b"/>
              <a:pathLst>
                <a:path w="60960" h="76200">
                  <a:moveTo>
                    <a:pt x="18546" y="75746"/>
                  </a:moveTo>
                  <a:lnTo>
                    <a:pt x="8929" y="73772"/>
                  </a:lnTo>
                  <a:lnTo>
                    <a:pt x="2404" y="66648"/>
                  </a:lnTo>
                  <a:lnTo>
                    <a:pt x="0" y="54889"/>
                  </a:lnTo>
                  <a:lnTo>
                    <a:pt x="2404" y="40480"/>
                  </a:lnTo>
                  <a:lnTo>
                    <a:pt x="8929" y="26135"/>
                  </a:lnTo>
                  <a:lnTo>
                    <a:pt x="18546" y="13464"/>
                  </a:lnTo>
                  <a:lnTo>
                    <a:pt x="30224" y="4077"/>
                  </a:lnTo>
                  <a:lnTo>
                    <a:pt x="41901" y="0"/>
                  </a:lnTo>
                  <a:lnTo>
                    <a:pt x="51518" y="1845"/>
                  </a:lnTo>
                  <a:lnTo>
                    <a:pt x="58044" y="9098"/>
                  </a:lnTo>
                  <a:lnTo>
                    <a:pt x="60448" y="21243"/>
                  </a:lnTo>
                  <a:lnTo>
                    <a:pt x="58044" y="35652"/>
                  </a:lnTo>
                  <a:lnTo>
                    <a:pt x="51518" y="49997"/>
                  </a:lnTo>
                  <a:lnTo>
                    <a:pt x="41901" y="62668"/>
                  </a:lnTo>
                  <a:lnTo>
                    <a:pt x="30224" y="72056"/>
                  </a:lnTo>
                  <a:lnTo>
                    <a:pt x="18546" y="75746"/>
                  </a:lnTo>
                  <a:close/>
                </a:path>
              </a:pathLst>
            </a:custGeom>
            <a:solidFill>
              <a:srgbClr val="59F5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3415490" y="3722833"/>
              <a:ext cx="60960" cy="76200"/>
            </a:xfrm>
            <a:custGeom>
              <a:avLst/>
              <a:gdLst/>
              <a:ahLst/>
              <a:cxnLst/>
              <a:rect l="l" t="t" r="r" b="b"/>
              <a:pathLst>
                <a:path w="60960" h="76200">
                  <a:moveTo>
                    <a:pt x="18546" y="75746"/>
                  </a:moveTo>
                  <a:lnTo>
                    <a:pt x="8929" y="73772"/>
                  </a:lnTo>
                  <a:lnTo>
                    <a:pt x="2404" y="66648"/>
                  </a:lnTo>
                  <a:lnTo>
                    <a:pt x="0" y="54889"/>
                  </a:lnTo>
                  <a:lnTo>
                    <a:pt x="2404" y="40480"/>
                  </a:lnTo>
                  <a:lnTo>
                    <a:pt x="8929" y="26135"/>
                  </a:lnTo>
                  <a:lnTo>
                    <a:pt x="18546" y="13464"/>
                  </a:lnTo>
                  <a:lnTo>
                    <a:pt x="30224" y="4077"/>
                  </a:lnTo>
                  <a:lnTo>
                    <a:pt x="41901" y="0"/>
                  </a:lnTo>
                  <a:lnTo>
                    <a:pt x="51518" y="1845"/>
                  </a:lnTo>
                  <a:lnTo>
                    <a:pt x="58044" y="9098"/>
                  </a:lnTo>
                  <a:lnTo>
                    <a:pt x="60448" y="21243"/>
                  </a:lnTo>
                  <a:lnTo>
                    <a:pt x="58044" y="35652"/>
                  </a:lnTo>
                  <a:lnTo>
                    <a:pt x="51518" y="49997"/>
                  </a:lnTo>
                  <a:lnTo>
                    <a:pt x="41901" y="62668"/>
                  </a:lnTo>
                  <a:lnTo>
                    <a:pt x="30224" y="72056"/>
                  </a:lnTo>
                  <a:lnTo>
                    <a:pt x="18546" y="75746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2258037" y="4356833"/>
              <a:ext cx="76835" cy="109220"/>
            </a:xfrm>
            <a:custGeom>
              <a:avLst/>
              <a:gdLst/>
              <a:ahLst/>
              <a:cxnLst/>
              <a:rect l="l" t="t" r="r" b="b"/>
              <a:pathLst>
                <a:path w="76835" h="109220">
                  <a:moveTo>
                    <a:pt x="13910" y="109060"/>
                  </a:moveTo>
                  <a:lnTo>
                    <a:pt x="6697" y="107633"/>
                  </a:lnTo>
                  <a:lnTo>
                    <a:pt x="1803" y="102215"/>
                  </a:lnTo>
                  <a:lnTo>
                    <a:pt x="0" y="93128"/>
                  </a:lnTo>
                  <a:lnTo>
                    <a:pt x="0" y="58795"/>
                  </a:lnTo>
                  <a:lnTo>
                    <a:pt x="22668" y="20342"/>
                  </a:lnTo>
                  <a:lnTo>
                    <a:pt x="62337" y="0"/>
                  </a:lnTo>
                  <a:lnTo>
                    <a:pt x="69550" y="1459"/>
                  </a:lnTo>
                  <a:lnTo>
                    <a:pt x="74444" y="7038"/>
                  </a:lnTo>
                  <a:lnTo>
                    <a:pt x="76247" y="16222"/>
                  </a:lnTo>
                  <a:lnTo>
                    <a:pt x="76247" y="33388"/>
                  </a:lnTo>
                  <a:lnTo>
                    <a:pt x="46710" y="33388"/>
                  </a:lnTo>
                  <a:lnTo>
                    <a:pt x="38467" y="38195"/>
                  </a:lnTo>
                  <a:lnTo>
                    <a:pt x="32628" y="42551"/>
                  </a:lnTo>
                  <a:lnTo>
                    <a:pt x="27820" y="48838"/>
                  </a:lnTo>
                  <a:lnTo>
                    <a:pt x="24557" y="56155"/>
                  </a:lnTo>
                  <a:lnTo>
                    <a:pt x="23355" y="63601"/>
                  </a:lnTo>
                  <a:lnTo>
                    <a:pt x="23355" y="72528"/>
                  </a:lnTo>
                  <a:lnTo>
                    <a:pt x="30224" y="76648"/>
                  </a:lnTo>
                  <a:lnTo>
                    <a:pt x="66351" y="76648"/>
                  </a:lnTo>
                  <a:lnTo>
                    <a:pt x="62337" y="82034"/>
                  </a:lnTo>
                  <a:lnTo>
                    <a:pt x="53579" y="89008"/>
                  </a:lnTo>
                  <a:lnTo>
                    <a:pt x="22668" y="106174"/>
                  </a:lnTo>
                  <a:lnTo>
                    <a:pt x="13910" y="109060"/>
                  </a:lnTo>
                  <a:close/>
                </a:path>
                <a:path w="76835" h="109220">
                  <a:moveTo>
                    <a:pt x="66351" y="76648"/>
                  </a:moveTo>
                  <a:lnTo>
                    <a:pt x="30224" y="76648"/>
                  </a:lnTo>
                  <a:lnTo>
                    <a:pt x="38467" y="71841"/>
                  </a:lnTo>
                  <a:lnTo>
                    <a:pt x="44306" y="67099"/>
                  </a:lnTo>
                  <a:lnTo>
                    <a:pt x="49114" y="60683"/>
                  </a:lnTo>
                  <a:lnTo>
                    <a:pt x="52377" y="53494"/>
                  </a:lnTo>
                  <a:lnTo>
                    <a:pt x="53579" y="46435"/>
                  </a:lnTo>
                  <a:lnTo>
                    <a:pt x="53579" y="37508"/>
                  </a:lnTo>
                  <a:lnTo>
                    <a:pt x="46710" y="33388"/>
                  </a:lnTo>
                  <a:lnTo>
                    <a:pt x="76247" y="33388"/>
                  </a:lnTo>
                  <a:lnTo>
                    <a:pt x="76247" y="50555"/>
                  </a:lnTo>
                  <a:lnTo>
                    <a:pt x="74562" y="60683"/>
                  </a:lnTo>
                  <a:lnTo>
                    <a:pt x="74444" y="61391"/>
                  </a:lnTo>
                  <a:lnTo>
                    <a:pt x="69550" y="72356"/>
                  </a:lnTo>
                  <a:lnTo>
                    <a:pt x="66351" y="76648"/>
                  </a:lnTo>
                  <a:close/>
                </a:path>
              </a:pathLst>
            </a:custGeom>
            <a:solidFill>
              <a:srgbClr val="B8005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2281392" y="4389535"/>
              <a:ext cx="30480" cy="43815"/>
            </a:xfrm>
            <a:custGeom>
              <a:avLst/>
              <a:gdLst/>
              <a:ahLst/>
              <a:cxnLst/>
              <a:rect l="l" t="t" r="r" b="b"/>
              <a:pathLst>
                <a:path w="30480" h="43814">
                  <a:moveTo>
                    <a:pt x="6869" y="43259"/>
                  </a:moveTo>
                  <a:lnTo>
                    <a:pt x="0" y="39826"/>
                  </a:lnTo>
                  <a:lnTo>
                    <a:pt x="0" y="30213"/>
                  </a:lnTo>
                  <a:lnTo>
                    <a:pt x="23355" y="0"/>
                  </a:lnTo>
                  <a:lnTo>
                    <a:pt x="30224" y="4120"/>
                  </a:lnTo>
                  <a:lnTo>
                    <a:pt x="30224" y="13046"/>
                  </a:lnTo>
                  <a:lnTo>
                    <a:pt x="29022" y="20106"/>
                  </a:lnTo>
                  <a:lnTo>
                    <a:pt x="25759" y="27294"/>
                  </a:lnTo>
                  <a:lnTo>
                    <a:pt x="20950" y="33710"/>
                  </a:lnTo>
                  <a:lnTo>
                    <a:pt x="15112" y="38453"/>
                  </a:lnTo>
                  <a:lnTo>
                    <a:pt x="6869" y="4325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9" name="object 69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2375499" y="4292727"/>
              <a:ext cx="76247" cy="103953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2495710" y="4224050"/>
              <a:ext cx="76247" cy="105745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970219" y="3754376"/>
              <a:ext cx="364065" cy="741590"/>
            </a:xfrm>
            <a:prstGeom prst="rect">
              <a:avLst/>
            </a:prstGeom>
          </p:spPr>
        </p:pic>
        <p:sp>
          <p:nvSpPr>
            <p:cNvPr id="72" name="object 72"/>
            <p:cNvSpPr/>
            <p:nvPr/>
          </p:nvSpPr>
          <p:spPr>
            <a:xfrm>
              <a:off x="1992200" y="3956779"/>
              <a:ext cx="43180" cy="53975"/>
            </a:xfrm>
            <a:custGeom>
              <a:avLst/>
              <a:gdLst/>
              <a:ahLst/>
              <a:cxnLst/>
              <a:rect l="l" t="t" r="r" b="b"/>
              <a:pathLst>
                <a:path w="43180" h="53975">
                  <a:moveTo>
                    <a:pt x="13040" y="53881"/>
                  </a:moveTo>
                  <a:lnTo>
                    <a:pt x="6268" y="52604"/>
                  </a:lnTo>
                  <a:lnTo>
                    <a:pt x="1685" y="47593"/>
                  </a:lnTo>
                  <a:lnTo>
                    <a:pt x="0" y="39300"/>
                  </a:lnTo>
                  <a:lnTo>
                    <a:pt x="1685" y="28786"/>
                  </a:lnTo>
                  <a:lnTo>
                    <a:pt x="6268" y="18529"/>
                  </a:lnTo>
                  <a:lnTo>
                    <a:pt x="13040" y="9559"/>
                  </a:lnTo>
                  <a:lnTo>
                    <a:pt x="21294" y="2907"/>
                  </a:lnTo>
                  <a:lnTo>
                    <a:pt x="29934" y="0"/>
                  </a:lnTo>
                  <a:lnTo>
                    <a:pt x="36835" y="1276"/>
                  </a:lnTo>
                  <a:lnTo>
                    <a:pt x="41290" y="6287"/>
                  </a:lnTo>
                  <a:lnTo>
                    <a:pt x="42588" y="14580"/>
                  </a:lnTo>
                  <a:lnTo>
                    <a:pt x="40903" y="25095"/>
                  </a:lnTo>
                  <a:lnTo>
                    <a:pt x="36320" y="35352"/>
                  </a:lnTo>
                  <a:lnTo>
                    <a:pt x="29548" y="44321"/>
                  </a:lnTo>
                  <a:lnTo>
                    <a:pt x="21294" y="50973"/>
                  </a:lnTo>
                  <a:lnTo>
                    <a:pt x="13040" y="53881"/>
                  </a:lnTo>
                  <a:close/>
                </a:path>
              </a:pathLst>
            </a:custGeom>
            <a:solidFill>
              <a:srgbClr val="FF93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1992887" y="4031625"/>
              <a:ext cx="43180" cy="53975"/>
            </a:xfrm>
            <a:custGeom>
              <a:avLst/>
              <a:gdLst/>
              <a:ahLst/>
              <a:cxnLst/>
              <a:rect l="l" t="t" r="r" b="b"/>
              <a:pathLst>
                <a:path w="43180" h="53975">
                  <a:moveTo>
                    <a:pt x="13040" y="53881"/>
                  </a:moveTo>
                  <a:lnTo>
                    <a:pt x="6268" y="52604"/>
                  </a:lnTo>
                  <a:lnTo>
                    <a:pt x="1685" y="47593"/>
                  </a:lnTo>
                  <a:lnTo>
                    <a:pt x="0" y="39300"/>
                  </a:lnTo>
                  <a:lnTo>
                    <a:pt x="1685" y="28786"/>
                  </a:lnTo>
                  <a:lnTo>
                    <a:pt x="6268" y="18529"/>
                  </a:lnTo>
                  <a:lnTo>
                    <a:pt x="13040" y="9559"/>
                  </a:lnTo>
                  <a:lnTo>
                    <a:pt x="21294" y="2907"/>
                  </a:lnTo>
                  <a:lnTo>
                    <a:pt x="29548" y="0"/>
                  </a:lnTo>
                  <a:lnTo>
                    <a:pt x="36320" y="1276"/>
                  </a:lnTo>
                  <a:lnTo>
                    <a:pt x="40903" y="6287"/>
                  </a:lnTo>
                  <a:lnTo>
                    <a:pt x="42588" y="14580"/>
                  </a:lnTo>
                  <a:lnTo>
                    <a:pt x="40903" y="25095"/>
                  </a:lnTo>
                  <a:lnTo>
                    <a:pt x="36320" y="35352"/>
                  </a:lnTo>
                  <a:lnTo>
                    <a:pt x="29548" y="44321"/>
                  </a:lnTo>
                  <a:lnTo>
                    <a:pt x="21294" y="50973"/>
                  </a:lnTo>
                  <a:lnTo>
                    <a:pt x="13040" y="53881"/>
                  </a:lnTo>
                  <a:close/>
                </a:path>
              </a:pathLst>
            </a:custGeom>
            <a:solidFill>
              <a:srgbClr val="FF59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1992887" y="4106074"/>
              <a:ext cx="43180" cy="53975"/>
            </a:xfrm>
            <a:custGeom>
              <a:avLst/>
              <a:gdLst/>
              <a:ahLst/>
              <a:cxnLst/>
              <a:rect l="l" t="t" r="r" b="b"/>
              <a:pathLst>
                <a:path w="43180" h="53975">
                  <a:moveTo>
                    <a:pt x="13040" y="53591"/>
                  </a:moveTo>
                  <a:lnTo>
                    <a:pt x="6268" y="52314"/>
                  </a:lnTo>
                  <a:lnTo>
                    <a:pt x="1685" y="47304"/>
                  </a:lnTo>
                  <a:lnTo>
                    <a:pt x="0" y="39010"/>
                  </a:lnTo>
                  <a:lnTo>
                    <a:pt x="1685" y="28496"/>
                  </a:lnTo>
                  <a:lnTo>
                    <a:pt x="6268" y="18239"/>
                  </a:lnTo>
                  <a:lnTo>
                    <a:pt x="13040" y="9269"/>
                  </a:lnTo>
                  <a:lnTo>
                    <a:pt x="21294" y="2617"/>
                  </a:lnTo>
                  <a:lnTo>
                    <a:pt x="29934" y="0"/>
                  </a:lnTo>
                  <a:lnTo>
                    <a:pt x="36835" y="1244"/>
                  </a:lnTo>
                  <a:lnTo>
                    <a:pt x="41290" y="6094"/>
                  </a:lnTo>
                  <a:lnTo>
                    <a:pt x="42588" y="14291"/>
                  </a:lnTo>
                  <a:lnTo>
                    <a:pt x="40903" y="24805"/>
                  </a:lnTo>
                  <a:lnTo>
                    <a:pt x="36320" y="35062"/>
                  </a:lnTo>
                  <a:lnTo>
                    <a:pt x="29548" y="44031"/>
                  </a:lnTo>
                  <a:lnTo>
                    <a:pt x="21294" y="50683"/>
                  </a:lnTo>
                  <a:lnTo>
                    <a:pt x="13040" y="53591"/>
                  </a:lnTo>
                  <a:close/>
                </a:path>
              </a:pathLst>
            </a:custGeom>
            <a:solidFill>
              <a:srgbClr val="FF16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1993574" y="4180630"/>
              <a:ext cx="43180" cy="53975"/>
            </a:xfrm>
            <a:custGeom>
              <a:avLst/>
              <a:gdLst/>
              <a:ahLst/>
              <a:cxnLst/>
              <a:rect l="l" t="t" r="r" b="b"/>
              <a:pathLst>
                <a:path w="43180" h="53975">
                  <a:moveTo>
                    <a:pt x="13040" y="53881"/>
                  </a:moveTo>
                  <a:lnTo>
                    <a:pt x="6268" y="52604"/>
                  </a:lnTo>
                  <a:lnTo>
                    <a:pt x="1685" y="47593"/>
                  </a:lnTo>
                  <a:lnTo>
                    <a:pt x="0" y="39300"/>
                  </a:lnTo>
                  <a:lnTo>
                    <a:pt x="1685" y="28785"/>
                  </a:lnTo>
                  <a:lnTo>
                    <a:pt x="6268" y="18529"/>
                  </a:lnTo>
                  <a:lnTo>
                    <a:pt x="13040" y="9559"/>
                  </a:lnTo>
                  <a:lnTo>
                    <a:pt x="21294" y="2907"/>
                  </a:lnTo>
                  <a:lnTo>
                    <a:pt x="29548" y="0"/>
                  </a:lnTo>
                  <a:lnTo>
                    <a:pt x="36320" y="1276"/>
                  </a:lnTo>
                  <a:lnTo>
                    <a:pt x="40903" y="6287"/>
                  </a:lnTo>
                  <a:lnTo>
                    <a:pt x="42588" y="14580"/>
                  </a:lnTo>
                  <a:lnTo>
                    <a:pt x="40903" y="25095"/>
                  </a:lnTo>
                  <a:lnTo>
                    <a:pt x="36320" y="35352"/>
                  </a:lnTo>
                  <a:lnTo>
                    <a:pt x="29548" y="44321"/>
                  </a:lnTo>
                  <a:lnTo>
                    <a:pt x="21294" y="50973"/>
                  </a:lnTo>
                  <a:lnTo>
                    <a:pt x="13040" y="53881"/>
                  </a:lnTo>
                  <a:close/>
                </a:path>
              </a:pathLst>
            </a:custGeom>
            <a:solidFill>
              <a:srgbClr val="FF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1994261" y="4255476"/>
              <a:ext cx="43180" cy="53975"/>
            </a:xfrm>
            <a:custGeom>
              <a:avLst/>
              <a:gdLst/>
              <a:ahLst/>
              <a:cxnLst/>
              <a:rect l="l" t="t" r="r" b="b"/>
              <a:pathLst>
                <a:path w="43180" h="53975">
                  <a:moveTo>
                    <a:pt x="13040" y="53881"/>
                  </a:moveTo>
                  <a:lnTo>
                    <a:pt x="6268" y="52604"/>
                  </a:lnTo>
                  <a:lnTo>
                    <a:pt x="1685" y="47593"/>
                  </a:lnTo>
                  <a:lnTo>
                    <a:pt x="0" y="39300"/>
                  </a:lnTo>
                  <a:lnTo>
                    <a:pt x="1685" y="28785"/>
                  </a:lnTo>
                  <a:lnTo>
                    <a:pt x="6268" y="18528"/>
                  </a:lnTo>
                  <a:lnTo>
                    <a:pt x="13040" y="9559"/>
                  </a:lnTo>
                  <a:lnTo>
                    <a:pt x="21294" y="2907"/>
                  </a:lnTo>
                  <a:lnTo>
                    <a:pt x="29548" y="0"/>
                  </a:lnTo>
                  <a:lnTo>
                    <a:pt x="36320" y="1276"/>
                  </a:lnTo>
                  <a:lnTo>
                    <a:pt x="40903" y="6287"/>
                  </a:lnTo>
                  <a:lnTo>
                    <a:pt x="42588" y="14580"/>
                  </a:lnTo>
                  <a:lnTo>
                    <a:pt x="40903" y="25095"/>
                  </a:lnTo>
                  <a:lnTo>
                    <a:pt x="36320" y="35352"/>
                  </a:lnTo>
                  <a:lnTo>
                    <a:pt x="29548" y="44321"/>
                  </a:lnTo>
                  <a:lnTo>
                    <a:pt x="21294" y="50973"/>
                  </a:lnTo>
                  <a:lnTo>
                    <a:pt x="13040" y="53881"/>
                  </a:lnTo>
                  <a:close/>
                </a:path>
              </a:pathLst>
            </a:custGeom>
            <a:solidFill>
              <a:srgbClr val="7429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1994261" y="4330321"/>
              <a:ext cx="43180" cy="53975"/>
            </a:xfrm>
            <a:custGeom>
              <a:avLst/>
              <a:gdLst/>
              <a:ahLst/>
              <a:cxnLst/>
              <a:rect l="l" t="t" r="r" b="b"/>
              <a:pathLst>
                <a:path w="43180" h="53975">
                  <a:moveTo>
                    <a:pt x="13040" y="53881"/>
                  </a:moveTo>
                  <a:lnTo>
                    <a:pt x="6268" y="52604"/>
                  </a:lnTo>
                  <a:lnTo>
                    <a:pt x="1685" y="47593"/>
                  </a:lnTo>
                  <a:lnTo>
                    <a:pt x="0" y="39300"/>
                  </a:lnTo>
                  <a:lnTo>
                    <a:pt x="1685" y="28785"/>
                  </a:lnTo>
                  <a:lnTo>
                    <a:pt x="6268" y="18528"/>
                  </a:lnTo>
                  <a:lnTo>
                    <a:pt x="13040" y="9559"/>
                  </a:lnTo>
                  <a:lnTo>
                    <a:pt x="21294" y="2907"/>
                  </a:lnTo>
                  <a:lnTo>
                    <a:pt x="29548" y="0"/>
                  </a:lnTo>
                  <a:lnTo>
                    <a:pt x="36320" y="1276"/>
                  </a:lnTo>
                  <a:lnTo>
                    <a:pt x="40903" y="6287"/>
                  </a:lnTo>
                  <a:lnTo>
                    <a:pt x="42588" y="14580"/>
                  </a:lnTo>
                  <a:lnTo>
                    <a:pt x="40903" y="25095"/>
                  </a:lnTo>
                  <a:lnTo>
                    <a:pt x="36320" y="35352"/>
                  </a:lnTo>
                  <a:lnTo>
                    <a:pt x="29548" y="44321"/>
                  </a:lnTo>
                  <a:lnTo>
                    <a:pt x="21294" y="50973"/>
                  </a:lnTo>
                  <a:lnTo>
                    <a:pt x="13040" y="53881"/>
                  </a:lnTo>
                  <a:close/>
                </a:path>
              </a:pathLst>
            </a:custGeom>
            <a:solidFill>
              <a:srgbClr val="292D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1994948" y="4404770"/>
              <a:ext cx="43180" cy="53975"/>
            </a:xfrm>
            <a:custGeom>
              <a:avLst/>
              <a:gdLst/>
              <a:ahLst/>
              <a:cxnLst/>
              <a:rect l="l" t="t" r="r" b="b"/>
              <a:pathLst>
                <a:path w="43180" h="53975">
                  <a:moveTo>
                    <a:pt x="13040" y="53591"/>
                  </a:moveTo>
                  <a:lnTo>
                    <a:pt x="6268" y="52314"/>
                  </a:lnTo>
                  <a:lnTo>
                    <a:pt x="1685" y="47304"/>
                  </a:lnTo>
                  <a:lnTo>
                    <a:pt x="0" y="39010"/>
                  </a:lnTo>
                  <a:lnTo>
                    <a:pt x="1685" y="28496"/>
                  </a:lnTo>
                  <a:lnTo>
                    <a:pt x="6268" y="18239"/>
                  </a:lnTo>
                  <a:lnTo>
                    <a:pt x="13040" y="9269"/>
                  </a:lnTo>
                  <a:lnTo>
                    <a:pt x="21294" y="2617"/>
                  </a:lnTo>
                  <a:lnTo>
                    <a:pt x="29548" y="0"/>
                  </a:lnTo>
                  <a:lnTo>
                    <a:pt x="36320" y="1244"/>
                  </a:lnTo>
                  <a:lnTo>
                    <a:pt x="40903" y="6094"/>
                  </a:lnTo>
                  <a:lnTo>
                    <a:pt x="42588" y="14291"/>
                  </a:lnTo>
                  <a:lnTo>
                    <a:pt x="40903" y="24805"/>
                  </a:lnTo>
                  <a:lnTo>
                    <a:pt x="36320" y="35062"/>
                  </a:lnTo>
                  <a:lnTo>
                    <a:pt x="29548" y="44031"/>
                  </a:lnTo>
                  <a:lnTo>
                    <a:pt x="21294" y="50683"/>
                  </a:lnTo>
                  <a:lnTo>
                    <a:pt x="13040" y="53591"/>
                  </a:lnTo>
                  <a:close/>
                </a:path>
              </a:pathLst>
            </a:custGeom>
            <a:solidFill>
              <a:srgbClr val="170C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2073935" y="3842956"/>
              <a:ext cx="183515" cy="553085"/>
            </a:xfrm>
            <a:custGeom>
              <a:avLst/>
              <a:gdLst/>
              <a:ahLst/>
              <a:cxnLst/>
              <a:rect l="l" t="t" r="r" b="b"/>
              <a:pathLst>
                <a:path w="183514" h="553085">
                  <a:moveTo>
                    <a:pt x="181343" y="72796"/>
                  </a:moveTo>
                  <a:lnTo>
                    <a:pt x="0" y="175793"/>
                  </a:lnTo>
                  <a:lnTo>
                    <a:pt x="0" y="187464"/>
                  </a:lnTo>
                  <a:lnTo>
                    <a:pt x="181343" y="84467"/>
                  </a:lnTo>
                  <a:lnTo>
                    <a:pt x="181343" y="72796"/>
                  </a:lnTo>
                  <a:close/>
                </a:path>
                <a:path w="183514" h="553085">
                  <a:moveTo>
                    <a:pt x="181343" y="0"/>
                  </a:moveTo>
                  <a:lnTo>
                    <a:pt x="0" y="102323"/>
                  </a:lnTo>
                  <a:lnTo>
                    <a:pt x="0" y="113995"/>
                  </a:lnTo>
                  <a:lnTo>
                    <a:pt x="181343" y="11684"/>
                  </a:lnTo>
                  <a:lnTo>
                    <a:pt x="181343" y="0"/>
                  </a:lnTo>
                  <a:close/>
                </a:path>
                <a:path w="183514" h="553085">
                  <a:moveTo>
                    <a:pt x="182029" y="219049"/>
                  </a:moveTo>
                  <a:lnTo>
                    <a:pt x="685" y="322046"/>
                  </a:lnTo>
                  <a:lnTo>
                    <a:pt x="685" y="333717"/>
                  </a:lnTo>
                  <a:lnTo>
                    <a:pt x="182029" y="230720"/>
                  </a:lnTo>
                  <a:lnTo>
                    <a:pt x="182029" y="219049"/>
                  </a:lnTo>
                  <a:close/>
                </a:path>
                <a:path w="183514" h="553085">
                  <a:moveTo>
                    <a:pt x="182029" y="146265"/>
                  </a:moveTo>
                  <a:lnTo>
                    <a:pt x="685" y="248577"/>
                  </a:lnTo>
                  <a:lnTo>
                    <a:pt x="685" y="260248"/>
                  </a:lnTo>
                  <a:lnTo>
                    <a:pt x="182029" y="157937"/>
                  </a:lnTo>
                  <a:lnTo>
                    <a:pt x="182029" y="146265"/>
                  </a:lnTo>
                  <a:close/>
                </a:path>
                <a:path w="183514" h="553085">
                  <a:moveTo>
                    <a:pt x="182727" y="291833"/>
                  </a:moveTo>
                  <a:lnTo>
                    <a:pt x="1371" y="394830"/>
                  </a:lnTo>
                  <a:lnTo>
                    <a:pt x="1371" y="406501"/>
                  </a:lnTo>
                  <a:lnTo>
                    <a:pt x="182727" y="304190"/>
                  </a:lnTo>
                  <a:lnTo>
                    <a:pt x="182727" y="291833"/>
                  </a:lnTo>
                  <a:close/>
                </a:path>
                <a:path w="183514" h="553085">
                  <a:moveTo>
                    <a:pt x="183413" y="438099"/>
                  </a:moveTo>
                  <a:lnTo>
                    <a:pt x="2057" y="541096"/>
                  </a:lnTo>
                  <a:lnTo>
                    <a:pt x="2057" y="552767"/>
                  </a:lnTo>
                  <a:lnTo>
                    <a:pt x="183413" y="449770"/>
                  </a:lnTo>
                  <a:lnTo>
                    <a:pt x="183413" y="438099"/>
                  </a:lnTo>
                  <a:close/>
                </a:path>
                <a:path w="183514" h="553085">
                  <a:moveTo>
                    <a:pt x="183413" y="376986"/>
                  </a:moveTo>
                  <a:lnTo>
                    <a:pt x="182727" y="365302"/>
                  </a:lnTo>
                  <a:lnTo>
                    <a:pt x="1371" y="467614"/>
                  </a:lnTo>
                  <a:lnTo>
                    <a:pt x="1371" y="479298"/>
                  </a:lnTo>
                  <a:lnTo>
                    <a:pt x="183413" y="376986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0" name="object 80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2519065" y="2883007"/>
              <a:ext cx="1023504" cy="1174184"/>
            </a:xfrm>
            <a:prstGeom prst="rect">
              <a:avLst/>
            </a:prstGeom>
          </p:spPr>
        </p:pic>
        <p:sp>
          <p:nvSpPr>
            <p:cNvPr id="81" name="object 81"/>
            <p:cNvSpPr/>
            <p:nvPr/>
          </p:nvSpPr>
          <p:spPr>
            <a:xfrm>
              <a:off x="2519752" y="2769709"/>
              <a:ext cx="1021080" cy="690880"/>
            </a:xfrm>
            <a:custGeom>
              <a:avLst/>
              <a:gdLst/>
              <a:ahLst/>
              <a:cxnLst/>
              <a:rect l="l" t="t" r="r" b="b"/>
              <a:pathLst>
                <a:path w="1021079" h="690879">
                  <a:moveTo>
                    <a:pt x="686" y="690777"/>
                  </a:moveTo>
                  <a:lnTo>
                    <a:pt x="0" y="577479"/>
                  </a:lnTo>
                  <a:lnTo>
                    <a:pt x="1020069" y="0"/>
                  </a:lnTo>
                  <a:lnTo>
                    <a:pt x="1020756" y="113298"/>
                  </a:lnTo>
                  <a:lnTo>
                    <a:pt x="686" y="690777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3432663" y="2845788"/>
              <a:ext cx="46355" cy="58419"/>
            </a:xfrm>
            <a:custGeom>
              <a:avLst/>
              <a:gdLst/>
              <a:ahLst/>
              <a:cxnLst/>
              <a:rect l="l" t="t" r="r" b="b"/>
              <a:pathLst>
                <a:path w="46354" h="58419">
                  <a:moveTo>
                    <a:pt x="14199" y="57958"/>
                  </a:moveTo>
                  <a:lnTo>
                    <a:pt x="6783" y="56531"/>
                  </a:lnTo>
                  <a:lnTo>
                    <a:pt x="1813" y="51113"/>
                  </a:lnTo>
                  <a:lnTo>
                    <a:pt x="0" y="42025"/>
                  </a:lnTo>
                  <a:lnTo>
                    <a:pt x="1803" y="30792"/>
                  </a:lnTo>
                  <a:lnTo>
                    <a:pt x="6697" y="19623"/>
                  </a:lnTo>
                  <a:lnTo>
                    <a:pt x="13910" y="9870"/>
                  </a:lnTo>
                  <a:lnTo>
                    <a:pt x="22668" y="2886"/>
                  </a:lnTo>
                  <a:lnTo>
                    <a:pt x="31437" y="0"/>
                  </a:lnTo>
                  <a:lnTo>
                    <a:pt x="38724" y="1426"/>
                  </a:lnTo>
                  <a:lnTo>
                    <a:pt x="43823" y="6845"/>
                  </a:lnTo>
                  <a:lnTo>
                    <a:pt x="46023" y="15932"/>
                  </a:lnTo>
                  <a:lnTo>
                    <a:pt x="44316" y="27165"/>
                  </a:lnTo>
                  <a:lnTo>
                    <a:pt x="39583" y="38334"/>
                  </a:lnTo>
                  <a:lnTo>
                    <a:pt x="32403" y="48087"/>
                  </a:lnTo>
                  <a:lnTo>
                    <a:pt x="23355" y="55072"/>
                  </a:lnTo>
                  <a:lnTo>
                    <a:pt x="14199" y="57958"/>
                  </a:lnTo>
                  <a:close/>
                </a:path>
              </a:pathLst>
            </a:custGeom>
            <a:solidFill>
              <a:srgbClr val="B8005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3363971" y="2884241"/>
              <a:ext cx="46355" cy="58419"/>
            </a:xfrm>
            <a:custGeom>
              <a:avLst/>
              <a:gdLst/>
              <a:ahLst/>
              <a:cxnLst/>
              <a:rect l="l" t="t" r="r" b="b"/>
              <a:pathLst>
                <a:path w="46354" h="58419">
                  <a:moveTo>
                    <a:pt x="14199" y="57958"/>
                  </a:moveTo>
                  <a:lnTo>
                    <a:pt x="6783" y="56531"/>
                  </a:lnTo>
                  <a:lnTo>
                    <a:pt x="1813" y="51113"/>
                  </a:lnTo>
                  <a:lnTo>
                    <a:pt x="0" y="42025"/>
                  </a:lnTo>
                  <a:lnTo>
                    <a:pt x="1803" y="30792"/>
                  </a:lnTo>
                  <a:lnTo>
                    <a:pt x="6697" y="19623"/>
                  </a:lnTo>
                  <a:lnTo>
                    <a:pt x="13910" y="9870"/>
                  </a:lnTo>
                  <a:lnTo>
                    <a:pt x="22668" y="2886"/>
                  </a:lnTo>
                  <a:lnTo>
                    <a:pt x="31823" y="0"/>
                  </a:lnTo>
                  <a:lnTo>
                    <a:pt x="39240" y="1426"/>
                  </a:lnTo>
                  <a:lnTo>
                    <a:pt x="44209" y="6845"/>
                  </a:lnTo>
                  <a:lnTo>
                    <a:pt x="46023" y="15932"/>
                  </a:lnTo>
                  <a:lnTo>
                    <a:pt x="44316" y="27165"/>
                  </a:lnTo>
                  <a:lnTo>
                    <a:pt x="39583" y="38334"/>
                  </a:lnTo>
                  <a:lnTo>
                    <a:pt x="32403" y="48087"/>
                  </a:lnTo>
                  <a:lnTo>
                    <a:pt x="23355" y="55072"/>
                  </a:lnTo>
                  <a:lnTo>
                    <a:pt x="14199" y="57958"/>
                  </a:lnTo>
                  <a:close/>
                </a:path>
              </a:pathLst>
            </a:custGeom>
            <a:solidFill>
              <a:srgbClr val="FF4E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3295966" y="2923091"/>
              <a:ext cx="46355" cy="58419"/>
            </a:xfrm>
            <a:custGeom>
              <a:avLst/>
              <a:gdLst/>
              <a:ahLst/>
              <a:cxnLst/>
              <a:rect l="l" t="t" r="r" b="b"/>
              <a:pathLst>
                <a:path w="46354" h="58419">
                  <a:moveTo>
                    <a:pt x="14199" y="58247"/>
                  </a:moveTo>
                  <a:lnTo>
                    <a:pt x="6783" y="56820"/>
                  </a:lnTo>
                  <a:lnTo>
                    <a:pt x="1813" y="51402"/>
                  </a:lnTo>
                  <a:lnTo>
                    <a:pt x="0" y="42315"/>
                  </a:lnTo>
                  <a:lnTo>
                    <a:pt x="1706" y="31081"/>
                  </a:lnTo>
                  <a:lnTo>
                    <a:pt x="6439" y="19913"/>
                  </a:lnTo>
                  <a:lnTo>
                    <a:pt x="13620" y="10160"/>
                  </a:lnTo>
                  <a:lnTo>
                    <a:pt x="22668" y="3175"/>
                  </a:lnTo>
                  <a:lnTo>
                    <a:pt x="31437" y="0"/>
                  </a:lnTo>
                  <a:lnTo>
                    <a:pt x="38724" y="1459"/>
                  </a:lnTo>
                  <a:lnTo>
                    <a:pt x="43823" y="7038"/>
                  </a:lnTo>
                  <a:lnTo>
                    <a:pt x="46023" y="16222"/>
                  </a:lnTo>
                  <a:lnTo>
                    <a:pt x="44220" y="27455"/>
                  </a:lnTo>
                  <a:lnTo>
                    <a:pt x="39325" y="38624"/>
                  </a:lnTo>
                  <a:lnTo>
                    <a:pt x="32113" y="48377"/>
                  </a:lnTo>
                  <a:lnTo>
                    <a:pt x="23355" y="55361"/>
                  </a:lnTo>
                  <a:lnTo>
                    <a:pt x="14199" y="58247"/>
                  </a:lnTo>
                  <a:close/>
                </a:path>
              </a:pathLst>
            </a:custGeom>
            <a:solidFill>
              <a:srgbClr val="C49A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2589130" y="2973088"/>
              <a:ext cx="897255" cy="537210"/>
            </a:xfrm>
            <a:custGeom>
              <a:avLst/>
              <a:gdLst/>
              <a:ahLst/>
              <a:cxnLst/>
              <a:rect l="l" t="t" r="r" b="b"/>
              <a:pathLst>
                <a:path w="897254" h="537210">
                  <a:moveTo>
                    <a:pt x="13040" y="536998"/>
                  </a:moveTo>
                  <a:lnTo>
                    <a:pt x="6268" y="535721"/>
                  </a:lnTo>
                  <a:lnTo>
                    <a:pt x="1685" y="530711"/>
                  </a:lnTo>
                  <a:lnTo>
                    <a:pt x="0" y="522417"/>
                  </a:lnTo>
                  <a:lnTo>
                    <a:pt x="1685" y="511903"/>
                  </a:lnTo>
                  <a:lnTo>
                    <a:pt x="875130" y="2617"/>
                  </a:lnTo>
                  <a:lnTo>
                    <a:pt x="883395" y="0"/>
                  </a:lnTo>
                  <a:lnTo>
                    <a:pt x="890242" y="1244"/>
                  </a:lnTo>
                  <a:lnTo>
                    <a:pt x="895029" y="6094"/>
                  </a:lnTo>
                  <a:lnTo>
                    <a:pt x="897112" y="14291"/>
                  </a:lnTo>
                  <a:lnTo>
                    <a:pt x="895426" y="24805"/>
                  </a:lnTo>
                  <a:lnTo>
                    <a:pt x="21294" y="534091"/>
                  </a:lnTo>
                  <a:lnTo>
                    <a:pt x="13040" y="53699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6" name="object 86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2879695" y="3509551"/>
              <a:ext cx="76247" cy="104339"/>
            </a:xfrm>
            <a:prstGeom prst="rect">
              <a:avLst/>
            </a:prstGeom>
          </p:spPr>
        </p:pic>
        <p:pic>
          <p:nvPicPr>
            <p:cNvPr id="87" name="object 87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2880382" y="3646303"/>
              <a:ext cx="76247" cy="104919"/>
            </a:xfrm>
            <a:prstGeom prst="rect">
              <a:avLst/>
            </a:prstGeom>
          </p:spPr>
        </p:pic>
        <p:pic>
          <p:nvPicPr>
            <p:cNvPr id="88" name="object 88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2571957" y="3545493"/>
              <a:ext cx="76247" cy="108770"/>
            </a:xfrm>
            <a:prstGeom prst="rect">
              <a:avLst/>
            </a:prstGeom>
          </p:spPr>
        </p:pic>
        <p:pic>
          <p:nvPicPr>
            <p:cNvPr id="89" name="object 89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2572644" y="3680764"/>
              <a:ext cx="76247" cy="108770"/>
            </a:xfrm>
            <a:prstGeom prst="rect">
              <a:avLst/>
            </a:prstGeom>
          </p:spPr>
        </p:pic>
        <p:pic>
          <p:nvPicPr>
            <p:cNvPr id="90" name="object 90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2573331" y="3818096"/>
              <a:ext cx="76247" cy="108770"/>
            </a:xfrm>
            <a:prstGeom prst="rect">
              <a:avLst/>
            </a:prstGeom>
          </p:spPr>
        </p:pic>
        <p:sp>
          <p:nvSpPr>
            <p:cNvPr id="91" name="object 91"/>
            <p:cNvSpPr/>
            <p:nvPr/>
          </p:nvSpPr>
          <p:spPr>
            <a:xfrm>
              <a:off x="2672931" y="3452253"/>
              <a:ext cx="183515" cy="398780"/>
            </a:xfrm>
            <a:custGeom>
              <a:avLst/>
              <a:gdLst/>
              <a:ahLst/>
              <a:cxnLst/>
              <a:rect l="l" t="t" r="r" b="b"/>
              <a:pathLst>
                <a:path w="183514" h="398779">
                  <a:moveTo>
                    <a:pt x="182029" y="11671"/>
                  </a:moveTo>
                  <a:lnTo>
                    <a:pt x="181343" y="0"/>
                  </a:lnTo>
                  <a:lnTo>
                    <a:pt x="0" y="102997"/>
                  </a:lnTo>
                  <a:lnTo>
                    <a:pt x="0" y="114668"/>
                  </a:lnTo>
                  <a:lnTo>
                    <a:pt x="182029" y="11671"/>
                  </a:lnTo>
                  <a:close/>
                </a:path>
                <a:path w="183514" h="398779">
                  <a:moveTo>
                    <a:pt x="182714" y="151066"/>
                  </a:moveTo>
                  <a:lnTo>
                    <a:pt x="182029" y="139395"/>
                  </a:lnTo>
                  <a:lnTo>
                    <a:pt x="685" y="241706"/>
                  </a:lnTo>
                  <a:lnTo>
                    <a:pt x="685" y="253377"/>
                  </a:lnTo>
                  <a:lnTo>
                    <a:pt x="182714" y="151066"/>
                  </a:lnTo>
                  <a:close/>
                </a:path>
                <a:path w="183514" h="398779">
                  <a:moveTo>
                    <a:pt x="183400" y="284276"/>
                  </a:moveTo>
                  <a:lnTo>
                    <a:pt x="1371" y="386588"/>
                  </a:lnTo>
                  <a:lnTo>
                    <a:pt x="2057" y="398259"/>
                  </a:lnTo>
                  <a:lnTo>
                    <a:pt x="183400" y="295948"/>
                  </a:lnTo>
                  <a:lnTo>
                    <a:pt x="183400" y="284276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2" name="object 92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2879009" y="3374279"/>
              <a:ext cx="76247" cy="104339"/>
            </a:xfrm>
            <a:prstGeom prst="rect">
              <a:avLst/>
            </a:prstGeom>
          </p:spPr>
        </p:pic>
        <p:sp>
          <p:nvSpPr>
            <p:cNvPr id="93" name="object 93"/>
            <p:cNvSpPr/>
            <p:nvPr/>
          </p:nvSpPr>
          <p:spPr>
            <a:xfrm>
              <a:off x="2984106" y="3276472"/>
              <a:ext cx="182880" cy="398780"/>
            </a:xfrm>
            <a:custGeom>
              <a:avLst/>
              <a:gdLst/>
              <a:ahLst/>
              <a:cxnLst/>
              <a:rect l="l" t="t" r="r" b="b"/>
              <a:pathLst>
                <a:path w="182880" h="398779">
                  <a:moveTo>
                    <a:pt x="181343" y="0"/>
                  </a:moveTo>
                  <a:lnTo>
                    <a:pt x="0" y="102311"/>
                  </a:lnTo>
                  <a:lnTo>
                    <a:pt x="0" y="114668"/>
                  </a:lnTo>
                  <a:lnTo>
                    <a:pt x="181343" y="11671"/>
                  </a:lnTo>
                  <a:lnTo>
                    <a:pt x="181343" y="0"/>
                  </a:lnTo>
                  <a:close/>
                </a:path>
                <a:path w="182880" h="398779">
                  <a:moveTo>
                    <a:pt x="182029" y="139382"/>
                  </a:moveTo>
                  <a:lnTo>
                    <a:pt x="685" y="241706"/>
                  </a:lnTo>
                  <a:lnTo>
                    <a:pt x="685" y="253377"/>
                  </a:lnTo>
                  <a:lnTo>
                    <a:pt x="182029" y="151066"/>
                  </a:lnTo>
                  <a:lnTo>
                    <a:pt x="182029" y="139382"/>
                  </a:lnTo>
                  <a:close/>
                </a:path>
                <a:path w="182880" h="398779">
                  <a:moveTo>
                    <a:pt x="182714" y="284276"/>
                  </a:moveTo>
                  <a:lnTo>
                    <a:pt x="1371" y="386588"/>
                  </a:lnTo>
                  <a:lnTo>
                    <a:pt x="1371" y="398259"/>
                  </a:lnTo>
                  <a:lnTo>
                    <a:pt x="182714" y="295948"/>
                  </a:lnTo>
                  <a:lnTo>
                    <a:pt x="182714" y="284276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4" name="object 94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3196364" y="3194064"/>
              <a:ext cx="76247" cy="105745"/>
            </a:xfrm>
            <a:prstGeom prst="rect">
              <a:avLst/>
            </a:prstGeom>
          </p:spPr>
        </p:pic>
        <p:pic>
          <p:nvPicPr>
            <p:cNvPr id="95" name="object 95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3197738" y="3466570"/>
              <a:ext cx="76247" cy="105841"/>
            </a:xfrm>
            <a:prstGeom prst="rect">
              <a:avLst/>
            </a:prstGeom>
          </p:spPr>
        </p:pic>
        <p:pic>
          <p:nvPicPr>
            <p:cNvPr id="96" name="object 96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3197051" y="3329335"/>
              <a:ext cx="76247" cy="105745"/>
            </a:xfrm>
            <a:prstGeom prst="rect">
              <a:avLst/>
            </a:prstGeom>
          </p:spPr>
        </p:pic>
        <p:sp>
          <p:nvSpPr>
            <p:cNvPr id="97" name="object 97"/>
            <p:cNvSpPr/>
            <p:nvPr/>
          </p:nvSpPr>
          <p:spPr>
            <a:xfrm>
              <a:off x="3308324" y="3093135"/>
              <a:ext cx="182880" cy="398780"/>
            </a:xfrm>
            <a:custGeom>
              <a:avLst/>
              <a:gdLst/>
              <a:ahLst/>
              <a:cxnLst/>
              <a:rect l="l" t="t" r="r" b="b"/>
              <a:pathLst>
                <a:path w="182879" h="398779">
                  <a:moveTo>
                    <a:pt x="181343" y="0"/>
                  </a:moveTo>
                  <a:lnTo>
                    <a:pt x="0" y="102311"/>
                  </a:lnTo>
                  <a:lnTo>
                    <a:pt x="0" y="113982"/>
                  </a:lnTo>
                  <a:lnTo>
                    <a:pt x="181343" y="11671"/>
                  </a:lnTo>
                  <a:lnTo>
                    <a:pt x="181343" y="0"/>
                  </a:lnTo>
                  <a:close/>
                </a:path>
                <a:path w="182879" h="398779">
                  <a:moveTo>
                    <a:pt x="182029" y="138696"/>
                  </a:moveTo>
                  <a:lnTo>
                    <a:pt x="685" y="241693"/>
                  </a:lnTo>
                  <a:lnTo>
                    <a:pt x="685" y="253377"/>
                  </a:lnTo>
                  <a:lnTo>
                    <a:pt x="182029" y="150368"/>
                  </a:lnTo>
                  <a:lnTo>
                    <a:pt x="182029" y="138696"/>
                  </a:lnTo>
                  <a:close/>
                </a:path>
                <a:path w="182879" h="398779">
                  <a:moveTo>
                    <a:pt x="182714" y="283591"/>
                  </a:moveTo>
                  <a:lnTo>
                    <a:pt x="1371" y="386588"/>
                  </a:lnTo>
                  <a:lnTo>
                    <a:pt x="1371" y="398259"/>
                  </a:lnTo>
                  <a:lnTo>
                    <a:pt x="182714" y="295262"/>
                  </a:lnTo>
                  <a:lnTo>
                    <a:pt x="182714" y="283591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8" name="object 98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1966784" y="3398687"/>
              <a:ext cx="381238" cy="408561"/>
            </a:xfrm>
            <a:prstGeom prst="rect">
              <a:avLst/>
            </a:prstGeom>
          </p:spPr>
        </p:pic>
        <p:sp>
          <p:nvSpPr>
            <p:cNvPr id="99" name="object 99"/>
            <p:cNvSpPr/>
            <p:nvPr/>
          </p:nvSpPr>
          <p:spPr>
            <a:xfrm>
              <a:off x="2543104" y="4832426"/>
              <a:ext cx="1697989" cy="1071880"/>
            </a:xfrm>
            <a:custGeom>
              <a:avLst/>
              <a:gdLst/>
              <a:ahLst/>
              <a:cxnLst/>
              <a:rect l="l" t="t" r="r" b="b"/>
              <a:pathLst>
                <a:path w="1697989" h="1071879">
                  <a:moveTo>
                    <a:pt x="1630052" y="686"/>
                  </a:moveTo>
                  <a:lnTo>
                    <a:pt x="1610130" y="686"/>
                  </a:lnTo>
                  <a:lnTo>
                    <a:pt x="1610817" y="0"/>
                  </a:lnTo>
                  <a:lnTo>
                    <a:pt x="1629365" y="0"/>
                  </a:lnTo>
                  <a:lnTo>
                    <a:pt x="1630052" y="686"/>
                  </a:lnTo>
                  <a:close/>
                </a:path>
                <a:path w="1697989" h="1071879">
                  <a:moveTo>
                    <a:pt x="1632799" y="1373"/>
                  </a:moveTo>
                  <a:lnTo>
                    <a:pt x="1608069" y="1373"/>
                  </a:lnTo>
                  <a:lnTo>
                    <a:pt x="1608069" y="686"/>
                  </a:lnTo>
                  <a:lnTo>
                    <a:pt x="1632112" y="686"/>
                  </a:lnTo>
                  <a:lnTo>
                    <a:pt x="1632799" y="1373"/>
                  </a:lnTo>
                  <a:close/>
                </a:path>
                <a:path w="1697989" h="1071879">
                  <a:moveTo>
                    <a:pt x="1634860" y="2060"/>
                  </a:moveTo>
                  <a:lnTo>
                    <a:pt x="1606009" y="2060"/>
                  </a:lnTo>
                  <a:lnTo>
                    <a:pt x="1606009" y="1373"/>
                  </a:lnTo>
                  <a:lnTo>
                    <a:pt x="1634173" y="1373"/>
                  </a:lnTo>
                  <a:lnTo>
                    <a:pt x="1634860" y="2060"/>
                  </a:lnTo>
                  <a:close/>
                </a:path>
                <a:path w="1697989" h="1071879">
                  <a:moveTo>
                    <a:pt x="4808" y="935228"/>
                  </a:moveTo>
                  <a:lnTo>
                    <a:pt x="3535" y="935228"/>
                  </a:lnTo>
                  <a:lnTo>
                    <a:pt x="1602574" y="3433"/>
                  </a:lnTo>
                  <a:lnTo>
                    <a:pt x="1603948" y="2060"/>
                  </a:lnTo>
                  <a:lnTo>
                    <a:pt x="1635547" y="2060"/>
                  </a:lnTo>
                  <a:lnTo>
                    <a:pt x="1635547" y="2746"/>
                  </a:lnTo>
                  <a:lnTo>
                    <a:pt x="1636921" y="2746"/>
                  </a:lnTo>
                  <a:lnTo>
                    <a:pt x="1636921" y="3433"/>
                  </a:lnTo>
                  <a:lnTo>
                    <a:pt x="1637608" y="3433"/>
                  </a:lnTo>
                  <a:lnTo>
                    <a:pt x="1637608" y="4120"/>
                  </a:lnTo>
                  <a:lnTo>
                    <a:pt x="1638295" y="4120"/>
                  </a:lnTo>
                  <a:lnTo>
                    <a:pt x="1638295" y="4806"/>
                  </a:lnTo>
                  <a:lnTo>
                    <a:pt x="1638982" y="4806"/>
                  </a:lnTo>
                  <a:lnTo>
                    <a:pt x="1638982" y="5493"/>
                  </a:lnTo>
                  <a:lnTo>
                    <a:pt x="1640355" y="5493"/>
                  </a:lnTo>
                  <a:lnTo>
                    <a:pt x="1641042" y="6180"/>
                  </a:lnTo>
                  <a:lnTo>
                    <a:pt x="1642416" y="6180"/>
                  </a:lnTo>
                  <a:lnTo>
                    <a:pt x="1643103" y="6866"/>
                  </a:lnTo>
                  <a:lnTo>
                    <a:pt x="1643790" y="6866"/>
                  </a:lnTo>
                  <a:lnTo>
                    <a:pt x="1644477" y="7553"/>
                  </a:lnTo>
                  <a:lnTo>
                    <a:pt x="1645164" y="7553"/>
                  </a:lnTo>
                  <a:lnTo>
                    <a:pt x="1647224" y="9613"/>
                  </a:lnTo>
                  <a:lnTo>
                    <a:pt x="1647911" y="9613"/>
                  </a:lnTo>
                  <a:lnTo>
                    <a:pt x="1647911" y="10300"/>
                  </a:lnTo>
                  <a:lnTo>
                    <a:pt x="1649972" y="10300"/>
                  </a:lnTo>
                  <a:lnTo>
                    <a:pt x="1649972" y="10987"/>
                  </a:lnTo>
                  <a:lnTo>
                    <a:pt x="1650659" y="10987"/>
                  </a:lnTo>
                  <a:lnTo>
                    <a:pt x="1651346" y="11673"/>
                  </a:lnTo>
                  <a:lnTo>
                    <a:pt x="1651346" y="12360"/>
                  </a:lnTo>
                  <a:lnTo>
                    <a:pt x="1652720" y="12360"/>
                  </a:lnTo>
                  <a:lnTo>
                    <a:pt x="1652720" y="13047"/>
                  </a:lnTo>
                  <a:lnTo>
                    <a:pt x="1653407" y="13047"/>
                  </a:lnTo>
                  <a:lnTo>
                    <a:pt x="1654781" y="14420"/>
                  </a:lnTo>
                  <a:lnTo>
                    <a:pt x="1655468" y="14420"/>
                  </a:lnTo>
                  <a:lnTo>
                    <a:pt x="1655468" y="15107"/>
                  </a:lnTo>
                  <a:lnTo>
                    <a:pt x="1656155" y="15107"/>
                  </a:lnTo>
                  <a:lnTo>
                    <a:pt x="1658903" y="17854"/>
                  </a:lnTo>
                  <a:lnTo>
                    <a:pt x="1658903" y="18540"/>
                  </a:lnTo>
                  <a:lnTo>
                    <a:pt x="1659590" y="18540"/>
                  </a:lnTo>
                  <a:lnTo>
                    <a:pt x="1660277" y="19227"/>
                  </a:lnTo>
                  <a:lnTo>
                    <a:pt x="1661651" y="19227"/>
                  </a:lnTo>
                  <a:lnTo>
                    <a:pt x="1661651" y="19914"/>
                  </a:lnTo>
                  <a:lnTo>
                    <a:pt x="1666459" y="24721"/>
                  </a:lnTo>
                  <a:lnTo>
                    <a:pt x="1667146" y="26094"/>
                  </a:lnTo>
                  <a:lnTo>
                    <a:pt x="1672641" y="31587"/>
                  </a:lnTo>
                  <a:lnTo>
                    <a:pt x="1673328" y="32960"/>
                  </a:lnTo>
                  <a:lnTo>
                    <a:pt x="1674702" y="35021"/>
                  </a:lnTo>
                  <a:lnTo>
                    <a:pt x="1676076" y="36394"/>
                  </a:lnTo>
                  <a:lnTo>
                    <a:pt x="1676763" y="37767"/>
                  </a:lnTo>
                  <a:lnTo>
                    <a:pt x="1677450" y="37767"/>
                  </a:lnTo>
                  <a:lnTo>
                    <a:pt x="1677450" y="38454"/>
                  </a:lnTo>
                  <a:lnTo>
                    <a:pt x="1678137" y="40514"/>
                  </a:lnTo>
                  <a:lnTo>
                    <a:pt x="1680884" y="44634"/>
                  </a:lnTo>
                  <a:lnTo>
                    <a:pt x="1680884" y="46007"/>
                  </a:lnTo>
                  <a:lnTo>
                    <a:pt x="1682945" y="50127"/>
                  </a:lnTo>
                  <a:lnTo>
                    <a:pt x="1682945" y="50814"/>
                  </a:lnTo>
                  <a:lnTo>
                    <a:pt x="1683632" y="50814"/>
                  </a:lnTo>
                  <a:lnTo>
                    <a:pt x="1683632" y="51501"/>
                  </a:lnTo>
                  <a:lnTo>
                    <a:pt x="1684319" y="52187"/>
                  </a:lnTo>
                  <a:lnTo>
                    <a:pt x="1684319" y="53560"/>
                  </a:lnTo>
                  <a:lnTo>
                    <a:pt x="1685006" y="54247"/>
                  </a:lnTo>
                  <a:lnTo>
                    <a:pt x="1685006" y="54934"/>
                  </a:lnTo>
                  <a:lnTo>
                    <a:pt x="1685693" y="54934"/>
                  </a:lnTo>
                  <a:lnTo>
                    <a:pt x="1685693" y="55621"/>
                  </a:lnTo>
                  <a:lnTo>
                    <a:pt x="1686380" y="56307"/>
                  </a:lnTo>
                  <a:lnTo>
                    <a:pt x="1686380" y="57680"/>
                  </a:lnTo>
                  <a:lnTo>
                    <a:pt x="1687067" y="58367"/>
                  </a:lnTo>
                  <a:lnTo>
                    <a:pt x="1687754" y="58367"/>
                  </a:lnTo>
                  <a:lnTo>
                    <a:pt x="1687754" y="59054"/>
                  </a:lnTo>
                  <a:lnTo>
                    <a:pt x="1688441" y="59741"/>
                  </a:lnTo>
                  <a:lnTo>
                    <a:pt x="1688441" y="61114"/>
                  </a:lnTo>
                  <a:lnTo>
                    <a:pt x="1689128" y="61801"/>
                  </a:lnTo>
                  <a:lnTo>
                    <a:pt x="1689128" y="62487"/>
                  </a:lnTo>
                  <a:lnTo>
                    <a:pt x="1689815" y="62487"/>
                  </a:lnTo>
                  <a:lnTo>
                    <a:pt x="1689815" y="63174"/>
                  </a:lnTo>
                  <a:lnTo>
                    <a:pt x="1690502" y="63861"/>
                  </a:lnTo>
                  <a:lnTo>
                    <a:pt x="1690502" y="64547"/>
                  </a:lnTo>
                  <a:lnTo>
                    <a:pt x="1691189" y="64547"/>
                  </a:lnTo>
                  <a:lnTo>
                    <a:pt x="1691189" y="67294"/>
                  </a:lnTo>
                  <a:lnTo>
                    <a:pt x="1691876" y="67981"/>
                  </a:lnTo>
                  <a:lnTo>
                    <a:pt x="1691876" y="69354"/>
                  </a:lnTo>
                  <a:lnTo>
                    <a:pt x="1692562" y="70727"/>
                  </a:lnTo>
                  <a:lnTo>
                    <a:pt x="1692562" y="72787"/>
                  </a:lnTo>
                  <a:lnTo>
                    <a:pt x="1693249" y="72787"/>
                  </a:lnTo>
                  <a:lnTo>
                    <a:pt x="1693249" y="83775"/>
                  </a:lnTo>
                  <a:lnTo>
                    <a:pt x="1693936" y="84461"/>
                  </a:lnTo>
                  <a:lnTo>
                    <a:pt x="1693936" y="86521"/>
                  </a:lnTo>
                  <a:lnTo>
                    <a:pt x="1694623" y="87208"/>
                  </a:lnTo>
                  <a:lnTo>
                    <a:pt x="1694623" y="98195"/>
                  </a:lnTo>
                  <a:lnTo>
                    <a:pt x="1697368" y="101626"/>
                  </a:lnTo>
                  <a:lnTo>
                    <a:pt x="1697368" y="116047"/>
                  </a:lnTo>
                  <a:lnTo>
                    <a:pt x="1696681" y="116733"/>
                  </a:lnTo>
                  <a:lnTo>
                    <a:pt x="1696681" y="119480"/>
                  </a:lnTo>
                  <a:lnTo>
                    <a:pt x="1695995" y="120167"/>
                  </a:lnTo>
                  <a:lnTo>
                    <a:pt x="1695995" y="121540"/>
                  </a:lnTo>
                  <a:lnTo>
                    <a:pt x="1695308" y="122227"/>
                  </a:lnTo>
                  <a:lnTo>
                    <a:pt x="1695308" y="123600"/>
                  </a:lnTo>
                  <a:lnTo>
                    <a:pt x="1694621" y="124286"/>
                  </a:lnTo>
                  <a:lnTo>
                    <a:pt x="1691873" y="129780"/>
                  </a:lnTo>
                  <a:lnTo>
                    <a:pt x="1690499" y="131153"/>
                  </a:lnTo>
                  <a:lnTo>
                    <a:pt x="1689812" y="131153"/>
                  </a:lnTo>
                  <a:lnTo>
                    <a:pt x="1689812" y="131840"/>
                  </a:lnTo>
                  <a:lnTo>
                    <a:pt x="1685691" y="135960"/>
                  </a:lnTo>
                  <a:lnTo>
                    <a:pt x="1685691" y="136646"/>
                  </a:lnTo>
                  <a:lnTo>
                    <a:pt x="1683630" y="136646"/>
                  </a:lnTo>
                  <a:lnTo>
                    <a:pt x="1682256" y="138020"/>
                  </a:lnTo>
                  <a:lnTo>
                    <a:pt x="317715" y="933167"/>
                  </a:lnTo>
                  <a:lnTo>
                    <a:pt x="10990" y="933167"/>
                  </a:lnTo>
                  <a:lnTo>
                    <a:pt x="10303" y="933854"/>
                  </a:lnTo>
                  <a:lnTo>
                    <a:pt x="7556" y="933854"/>
                  </a:lnTo>
                  <a:lnTo>
                    <a:pt x="7556" y="934541"/>
                  </a:lnTo>
                  <a:lnTo>
                    <a:pt x="5495" y="934541"/>
                  </a:lnTo>
                  <a:lnTo>
                    <a:pt x="4808" y="935228"/>
                  </a:lnTo>
                  <a:close/>
                </a:path>
                <a:path w="1697989" h="1071879">
                  <a:moveTo>
                    <a:pt x="83217" y="1069814"/>
                  </a:moveTo>
                  <a:lnTo>
                    <a:pt x="87238" y="1065694"/>
                  </a:lnTo>
                  <a:lnTo>
                    <a:pt x="87925" y="1065694"/>
                  </a:lnTo>
                  <a:lnTo>
                    <a:pt x="87925" y="1065008"/>
                  </a:lnTo>
                  <a:lnTo>
                    <a:pt x="88612" y="1064321"/>
                  </a:lnTo>
                  <a:lnTo>
                    <a:pt x="89299" y="1062948"/>
                  </a:lnTo>
                  <a:lnTo>
                    <a:pt x="89986" y="1062261"/>
                  </a:lnTo>
                  <a:lnTo>
                    <a:pt x="92046" y="1058141"/>
                  </a:lnTo>
                  <a:lnTo>
                    <a:pt x="92733" y="1057454"/>
                  </a:lnTo>
                  <a:lnTo>
                    <a:pt x="92733" y="1056081"/>
                  </a:lnTo>
                  <a:lnTo>
                    <a:pt x="93420" y="1055395"/>
                  </a:lnTo>
                  <a:lnTo>
                    <a:pt x="93420" y="1054021"/>
                  </a:lnTo>
                  <a:lnTo>
                    <a:pt x="94107" y="1053335"/>
                  </a:lnTo>
                  <a:lnTo>
                    <a:pt x="94107" y="1051275"/>
                  </a:lnTo>
                  <a:lnTo>
                    <a:pt x="94794" y="1050588"/>
                  </a:lnTo>
                  <a:lnTo>
                    <a:pt x="94794" y="1026554"/>
                  </a:lnTo>
                  <a:lnTo>
                    <a:pt x="94107" y="1025181"/>
                  </a:lnTo>
                  <a:lnTo>
                    <a:pt x="94107" y="1022434"/>
                  </a:lnTo>
                  <a:lnTo>
                    <a:pt x="93420" y="1021748"/>
                  </a:lnTo>
                  <a:lnTo>
                    <a:pt x="93420" y="1018314"/>
                  </a:lnTo>
                  <a:lnTo>
                    <a:pt x="92733" y="1017628"/>
                  </a:lnTo>
                  <a:lnTo>
                    <a:pt x="92733" y="1014195"/>
                  </a:lnTo>
                  <a:lnTo>
                    <a:pt x="92046" y="1013508"/>
                  </a:lnTo>
                  <a:lnTo>
                    <a:pt x="92046" y="1010761"/>
                  </a:lnTo>
                  <a:lnTo>
                    <a:pt x="91359" y="1010075"/>
                  </a:lnTo>
                  <a:lnTo>
                    <a:pt x="91359" y="1005955"/>
                  </a:lnTo>
                  <a:lnTo>
                    <a:pt x="90672" y="1004581"/>
                  </a:lnTo>
                  <a:lnTo>
                    <a:pt x="90672" y="1002521"/>
                  </a:lnTo>
                  <a:lnTo>
                    <a:pt x="89986" y="1001835"/>
                  </a:lnTo>
                  <a:lnTo>
                    <a:pt x="89299" y="1001835"/>
                  </a:lnTo>
                  <a:lnTo>
                    <a:pt x="89299" y="1000462"/>
                  </a:lnTo>
                  <a:lnTo>
                    <a:pt x="88612" y="999775"/>
                  </a:lnTo>
                  <a:lnTo>
                    <a:pt x="88612" y="999088"/>
                  </a:lnTo>
                  <a:lnTo>
                    <a:pt x="87925" y="998401"/>
                  </a:lnTo>
                  <a:lnTo>
                    <a:pt x="87925" y="997028"/>
                  </a:lnTo>
                  <a:lnTo>
                    <a:pt x="87238" y="996342"/>
                  </a:lnTo>
                  <a:lnTo>
                    <a:pt x="87238" y="995655"/>
                  </a:lnTo>
                  <a:lnTo>
                    <a:pt x="86551" y="995655"/>
                  </a:lnTo>
                  <a:lnTo>
                    <a:pt x="86551" y="994968"/>
                  </a:lnTo>
                  <a:lnTo>
                    <a:pt x="85864" y="993595"/>
                  </a:lnTo>
                  <a:lnTo>
                    <a:pt x="85864" y="992222"/>
                  </a:lnTo>
                  <a:lnTo>
                    <a:pt x="85177" y="991535"/>
                  </a:lnTo>
                  <a:lnTo>
                    <a:pt x="84490" y="991535"/>
                  </a:lnTo>
                  <a:lnTo>
                    <a:pt x="84490" y="990848"/>
                  </a:lnTo>
                  <a:lnTo>
                    <a:pt x="83803" y="990162"/>
                  </a:lnTo>
                  <a:lnTo>
                    <a:pt x="83803" y="989475"/>
                  </a:lnTo>
                  <a:lnTo>
                    <a:pt x="82429" y="988102"/>
                  </a:lnTo>
                  <a:lnTo>
                    <a:pt x="82429" y="987415"/>
                  </a:lnTo>
                  <a:lnTo>
                    <a:pt x="81742" y="986728"/>
                  </a:lnTo>
                  <a:lnTo>
                    <a:pt x="81742" y="986041"/>
                  </a:lnTo>
                  <a:lnTo>
                    <a:pt x="80368" y="984668"/>
                  </a:lnTo>
                  <a:lnTo>
                    <a:pt x="78995" y="981921"/>
                  </a:lnTo>
                  <a:lnTo>
                    <a:pt x="78308" y="981921"/>
                  </a:lnTo>
                  <a:lnTo>
                    <a:pt x="78308" y="981235"/>
                  </a:lnTo>
                  <a:lnTo>
                    <a:pt x="77621" y="979175"/>
                  </a:lnTo>
                  <a:lnTo>
                    <a:pt x="74873" y="975055"/>
                  </a:lnTo>
                  <a:lnTo>
                    <a:pt x="74186" y="974368"/>
                  </a:lnTo>
                  <a:lnTo>
                    <a:pt x="72812" y="972308"/>
                  </a:lnTo>
                  <a:lnTo>
                    <a:pt x="72125" y="970935"/>
                  </a:lnTo>
                  <a:lnTo>
                    <a:pt x="70752" y="969562"/>
                  </a:lnTo>
                  <a:lnTo>
                    <a:pt x="69378" y="966815"/>
                  </a:lnTo>
                  <a:lnTo>
                    <a:pt x="65256" y="962695"/>
                  </a:lnTo>
                  <a:lnTo>
                    <a:pt x="64569" y="961322"/>
                  </a:lnTo>
                  <a:lnTo>
                    <a:pt x="63195" y="959948"/>
                  </a:lnTo>
                  <a:lnTo>
                    <a:pt x="63195" y="959262"/>
                  </a:lnTo>
                  <a:lnTo>
                    <a:pt x="59074" y="955142"/>
                  </a:lnTo>
                  <a:lnTo>
                    <a:pt x="59074" y="954455"/>
                  </a:lnTo>
                  <a:lnTo>
                    <a:pt x="58387" y="954455"/>
                  </a:lnTo>
                  <a:lnTo>
                    <a:pt x="54266" y="950335"/>
                  </a:lnTo>
                  <a:lnTo>
                    <a:pt x="53579" y="950335"/>
                  </a:lnTo>
                  <a:lnTo>
                    <a:pt x="53579" y="949648"/>
                  </a:lnTo>
                  <a:lnTo>
                    <a:pt x="52892" y="949648"/>
                  </a:lnTo>
                  <a:lnTo>
                    <a:pt x="51518" y="948275"/>
                  </a:lnTo>
                  <a:lnTo>
                    <a:pt x="50831" y="948275"/>
                  </a:lnTo>
                  <a:lnTo>
                    <a:pt x="50831" y="947588"/>
                  </a:lnTo>
                  <a:lnTo>
                    <a:pt x="50144" y="947588"/>
                  </a:lnTo>
                  <a:lnTo>
                    <a:pt x="50144" y="946901"/>
                  </a:lnTo>
                  <a:lnTo>
                    <a:pt x="49457" y="946901"/>
                  </a:lnTo>
                  <a:lnTo>
                    <a:pt x="48770" y="946215"/>
                  </a:lnTo>
                  <a:lnTo>
                    <a:pt x="48083" y="946215"/>
                  </a:lnTo>
                  <a:lnTo>
                    <a:pt x="48083" y="945528"/>
                  </a:lnTo>
                  <a:lnTo>
                    <a:pt x="47396" y="945528"/>
                  </a:lnTo>
                  <a:lnTo>
                    <a:pt x="46710" y="944841"/>
                  </a:lnTo>
                  <a:lnTo>
                    <a:pt x="46023" y="944841"/>
                  </a:lnTo>
                  <a:lnTo>
                    <a:pt x="43962" y="942781"/>
                  </a:lnTo>
                  <a:lnTo>
                    <a:pt x="42588" y="942095"/>
                  </a:lnTo>
                  <a:lnTo>
                    <a:pt x="41901" y="941408"/>
                  </a:lnTo>
                  <a:lnTo>
                    <a:pt x="41214" y="941408"/>
                  </a:lnTo>
                  <a:lnTo>
                    <a:pt x="39840" y="940721"/>
                  </a:lnTo>
                  <a:lnTo>
                    <a:pt x="39153" y="940034"/>
                  </a:lnTo>
                  <a:lnTo>
                    <a:pt x="37780" y="939348"/>
                  </a:lnTo>
                  <a:lnTo>
                    <a:pt x="37093" y="939348"/>
                  </a:lnTo>
                  <a:lnTo>
                    <a:pt x="36406" y="938661"/>
                  </a:lnTo>
                  <a:lnTo>
                    <a:pt x="36406" y="937974"/>
                  </a:lnTo>
                  <a:lnTo>
                    <a:pt x="35032" y="937974"/>
                  </a:lnTo>
                  <a:lnTo>
                    <a:pt x="34345" y="937288"/>
                  </a:lnTo>
                  <a:lnTo>
                    <a:pt x="33658" y="937288"/>
                  </a:lnTo>
                  <a:lnTo>
                    <a:pt x="33658" y="936601"/>
                  </a:lnTo>
                  <a:lnTo>
                    <a:pt x="32971" y="936601"/>
                  </a:lnTo>
                  <a:lnTo>
                    <a:pt x="31597" y="935914"/>
                  </a:lnTo>
                  <a:lnTo>
                    <a:pt x="30910" y="935228"/>
                  </a:lnTo>
                  <a:lnTo>
                    <a:pt x="28850" y="935228"/>
                  </a:lnTo>
                  <a:lnTo>
                    <a:pt x="28163" y="934541"/>
                  </a:lnTo>
                  <a:lnTo>
                    <a:pt x="26789" y="934541"/>
                  </a:lnTo>
                  <a:lnTo>
                    <a:pt x="26789" y="933854"/>
                  </a:lnTo>
                  <a:lnTo>
                    <a:pt x="24728" y="933854"/>
                  </a:lnTo>
                  <a:lnTo>
                    <a:pt x="24041" y="933167"/>
                  </a:lnTo>
                  <a:lnTo>
                    <a:pt x="317715" y="933167"/>
                  </a:lnTo>
                  <a:lnTo>
                    <a:pt x="83217" y="1069814"/>
                  </a:lnTo>
                  <a:close/>
                </a:path>
                <a:path w="1697989" h="1071879">
                  <a:moveTo>
                    <a:pt x="3434" y="935914"/>
                  </a:moveTo>
                  <a:lnTo>
                    <a:pt x="2356" y="935914"/>
                  </a:lnTo>
                  <a:lnTo>
                    <a:pt x="3535" y="935228"/>
                  </a:lnTo>
                  <a:lnTo>
                    <a:pt x="3434" y="935914"/>
                  </a:lnTo>
                  <a:close/>
                </a:path>
                <a:path w="1697989" h="1071879">
                  <a:moveTo>
                    <a:pt x="1646" y="936328"/>
                  </a:moveTo>
                  <a:lnTo>
                    <a:pt x="2060" y="935914"/>
                  </a:lnTo>
                  <a:lnTo>
                    <a:pt x="2356" y="935914"/>
                  </a:lnTo>
                  <a:lnTo>
                    <a:pt x="1646" y="936328"/>
                  </a:lnTo>
                  <a:close/>
                </a:path>
                <a:path w="1697989" h="1071879">
                  <a:moveTo>
                    <a:pt x="1373" y="936601"/>
                  </a:moveTo>
                  <a:lnTo>
                    <a:pt x="1178" y="936601"/>
                  </a:lnTo>
                  <a:lnTo>
                    <a:pt x="1646" y="936328"/>
                  </a:lnTo>
                  <a:lnTo>
                    <a:pt x="1373" y="936601"/>
                  </a:lnTo>
                  <a:close/>
                </a:path>
                <a:path w="1697989" h="1071879">
                  <a:moveTo>
                    <a:pt x="0" y="937288"/>
                  </a:moveTo>
                  <a:lnTo>
                    <a:pt x="686" y="936601"/>
                  </a:lnTo>
                  <a:lnTo>
                    <a:pt x="1178" y="936601"/>
                  </a:lnTo>
                  <a:lnTo>
                    <a:pt x="0" y="937288"/>
                  </a:lnTo>
                  <a:close/>
                </a:path>
                <a:path w="1697989" h="1071879">
                  <a:moveTo>
                    <a:pt x="82429" y="1070273"/>
                  </a:moveTo>
                  <a:lnTo>
                    <a:pt x="82429" y="1069814"/>
                  </a:lnTo>
                  <a:lnTo>
                    <a:pt x="83217" y="1069814"/>
                  </a:lnTo>
                  <a:lnTo>
                    <a:pt x="82429" y="1070273"/>
                  </a:lnTo>
                  <a:close/>
                </a:path>
                <a:path w="1697989" h="1071879">
                  <a:moveTo>
                    <a:pt x="81056" y="1071874"/>
                  </a:moveTo>
                  <a:lnTo>
                    <a:pt x="79682" y="1071874"/>
                  </a:lnTo>
                  <a:lnTo>
                    <a:pt x="82429" y="1070273"/>
                  </a:lnTo>
                  <a:lnTo>
                    <a:pt x="82429" y="1070501"/>
                  </a:lnTo>
                  <a:lnTo>
                    <a:pt x="81056" y="1071874"/>
                  </a:lnTo>
                  <a:close/>
                </a:path>
              </a:pathLst>
            </a:custGeom>
            <a:solidFill>
              <a:srgbClr val="C7C7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0" name="object 100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2524560" y="5761509"/>
              <a:ext cx="111280" cy="142857"/>
            </a:xfrm>
            <a:prstGeom prst="rect">
              <a:avLst/>
            </a:prstGeom>
          </p:spPr>
        </p:pic>
        <p:sp>
          <p:nvSpPr>
            <p:cNvPr id="101" name="object 101"/>
            <p:cNvSpPr/>
            <p:nvPr/>
          </p:nvSpPr>
          <p:spPr>
            <a:xfrm>
              <a:off x="3339929" y="5244422"/>
              <a:ext cx="1483995" cy="927735"/>
            </a:xfrm>
            <a:custGeom>
              <a:avLst/>
              <a:gdLst/>
              <a:ahLst/>
              <a:cxnLst/>
              <a:rect l="l" t="t" r="r" b="b"/>
              <a:pathLst>
                <a:path w="1483995" h="927735">
                  <a:moveTo>
                    <a:pt x="1482365" y="13047"/>
                  </a:moveTo>
                  <a:lnTo>
                    <a:pt x="1482365" y="0"/>
                  </a:lnTo>
                  <a:lnTo>
                    <a:pt x="1483737" y="2748"/>
                  </a:lnTo>
                  <a:lnTo>
                    <a:pt x="1483737" y="10988"/>
                  </a:lnTo>
                  <a:lnTo>
                    <a:pt x="1483050" y="11675"/>
                  </a:lnTo>
                  <a:lnTo>
                    <a:pt x="1483050" y="12362"/>
                  </a:lnTo>
                  <a:lnTo>
                    <a:pt x="1482365" y="13047"/>
                  </a:lnTo>
                  <a:close/>
                </a:path>
                <a:path w="1483995" h="927735">
                  <a:moveTo>
                    <a:pt x="0" y="927676"/>
                  </a:moveTo>
                  <a:lnTo>
                    <a:pt x="0" y="888537"/>
                  </a:lnTo>
                  <a:lnTo>
                    <a:pt x="1458321" y="41202"/>
                  </a:lnTo>
                  <a:lnTo>
                    <a:pt x="1459007" y="40516"/>
                  </a:lnTo>
                  <a:lnTo>
                    <a:pt x="1459694" y="40516"/>
                  </a:lnTo>
                  <a:lnTo>
                    <a:pt x="1460381" y="39829"/>
                  </a:lnTo>
                  <a:lnTo>
                    <a:pt x="1460381" y="39142"/>
                  </a:lnTo>
                  <a:lnTo>
                    <a:pt x="1461068" y="39142"/>
                  </a:lnTo>
                  <a:lnTo>
                    <a:pt x="1461755" y="38455"/>
                  </a:lnTo>
                  <a:lnTo>
                    <a:pt x="1462442" y="38455"/>
                  </a:lnTo>
                  <a:lnTo>
                    <a:pt x="1462442" y="37769"/>
                  </a:lnTo>
                  <a:lnTo>
                    <a:pt x="1463129" y="37769"/>
                  </a:lnTo>
                  <a:lnTo>
                    <a:pt x="1463129" y="37082"/>
                  </a:lnTo>
                  <a:lnTo>
                    <a:pt x="1463816" y="37082"/>
                  </a:lnTo>
                  <a:lnTo>
                    <a:pt x="1474120" y="26782"/>
                  </a:lnTo>
                  <a:lnTo>
                    <a:pt x="1474807" y="25409"/>
                  </a:lnTo>
                  <a:lnTo>
                    <a:pt x="1476868" y="23349"/>
                  </a:lnTo>
                  <a:lnTo>
                    <a:pt x="1476868" y="22662"/>
                  </a:lnTo>
                  <a:lnTo>
                    <a:pt x="1478929" y="20602"/>
                  </a:lnTo>
                  <a:lnTo>
                    <a:pt x="1478929" y="19229"/>
                  </a:lnTo>
                  <a:lnTo>
                    <a:pt x="1479616" y="19229"/>
                  </a:lnTo>
                  <a:lnTo>
                    <a:pt x="1479616" y="17855"/>
                  </a:lnTo>
                  <a:lnTo>
                    <a:pt x="1480303" y="17855"/>
                  </a:lnTo>
                  <a:lnTo>
                    <a:pt x="1480303" y="16482"/>
                  </a:lnTo>
                  <a:lnTo>
                    <a:pt x="1480990" y="16482"/>
                  </a:lnTo>
                  <a:lnTo>
                    <a:pt x="1480990" y="15108"/>
                  </a:lnTo>
                  <a:lnTo>
                    <a:pt x="1481677" y="15108"/>
                  </a:lnTo>
                  <a:lnTo>
                    <a:pt x="1481677" y="14422"/>
                  </a:lnTo>
                  <a:lnTo>
                    <a:pt x="1482365" y="13733"/>
                  </a:lnTo>
                  <a:lnTo>
                    <a:pt x="1482365" y="47379"/>
                  </a:lnTo>
                  <a:lnTo>
                    <a:pt x="1481678" y="48066"/>
                  </a:lnTo>
                  <a:lnTo>
                    <a:pt x="1481678" y="48753"/>
                  </a:lnTo>
                  <a:lnTo>
                    <a:pt x="1480991" y="49440"/>
                  </a:lnTo>
                  <a:lnTo>
                    <a:pt x="1480991" y="52186"/>
                  </a:lnTo>
                  <a:lnTo>
                    <a:pt x="1480304" y="52186"/>
                  </a:lnTo>
                  <a:lnTo>
                    <a:pt x="1480304" y="53560"/>
                  </a:lnTo>
                  <a:lnTo>
                    <a:pt x="1479617" y="53560"/>
                  </a:lnTo>
                  <a:lnTo>
                    <a:pt x="1479617" y="54933"/>
                  </a:lnTo>
                  <a:lnTo>
                    <a:pt x="1478930" y="54933"/>
                  </a:lnTo>
                  <a:lnTo>
                    <a:pt x="1478930" y="55620"/>
                  </a:lnTo>
                  <a:lnTo>
                    <a:pt x="1478243" y="55620"/>
                  </a:lnTo>
                  <a:lnTo>
                    <a:pt x="1478243" y="57680"/>
                  </a:lnTo>
                  <a:lnTo>
                    <a:pt x="1476182" y="59740"/>
                  </a:lnTo>
                  <a:lnTo>
                    <a:pt x="1476182" y="60427"/>
                  </a:lnTo>
                  <a:lnTo>
                    <a:pt x="1475495" y="61113"/>
                  </a:lnTo>
                  <a:lnTo>
                    <a:pt x="1474808" y="61113"/>
                  </a:lnTo>
                  <a:lnTo>
                    <a:pt x="1474808" y="61800"/>
                  </a:lnTo>
                  <a:lnTo>
                    <a:pt x="1474122" y="62487"/>
                  </a:lnTo>
                  <a:lnTo>
                    <a:pt x="1473435" y="63860"/>
                  </a:lnTo>
                  <a:lnTo>
                    <a:pt x="1469313" y="67980"/>
                  </a:lnTo>
                  <a:lnTo>
                    <a:pt x="1469313" y="68667"/>
                  </a:lnTo>
                  <a:lnTo>
                    <a:pt x="1468626" y="68667"/>
                  </a:lnTo>
                  <a:lnTo>
                    <a:pt x="1463818" y="73473"/>
                  </a:lnTo>
                  <a:lnTo>
                    <a:pt x="1463818" y="74160"/>
                  </a:lnTo>
                  <a:lnTo>
                    <a:pt x="1463131" y="74160"/>
                  </a:lnTo>
                  <a:lnTo>
                    <a:pt x="1463131" y="74847"/>
                  </a:lnTo>
                  <a:lnTo>
                    <a:pt x="1462444" y="74847"/>
                  </a:lnTo>
                  <a:lnTo>
                    <a:pt x="1461757" y="75534"/>
                  </a:lnTo>
                  <a:lnTo>
                    <a:pt x="1461070" y="75534"/>
                  </a:lnTo>
                  <a:lnTo>
                    <a:pt x="1461070" y="76220"/>
                  </a:lnTo>
                  <a:lnTo>
                    <a:pt x="1460383" y="76220"/>
                  </a:lnTo>
                  <a:lnTo>
                    <a:pt x="1460383" y="76907"/>
                  </a:lnTo>
                  <a:lnTo>
                    <a:pt x="1459696" y="76907"/>
                  </a:lnTo>
                  <a:lnTo>
                    <a:pt x="1459009" y="77594"/>
                  </a:lnTo>
                  <a:lnTo>
                    <a:pt x="1459009" y="78280"/>
                  </a:lnTo>
                  <a:lnTo>
                    <a:pt x="1457635" y="78280"/>
                  </a:lnTo>
                  <a:lnTo>
                    <a:pt x="1457635" y="78967"/>
                  </a:lnTo>
                  <a:lnTo>
                    <a:pt x="1456948" y="78967"/>
                  </a:lnTo>
                  <a:lnTo>
                    <a:pt x="0" y="927676"/>
                  </a:lnTo>
                  <a:close/>
                </a:path>
              </a:pathLst>
            </a:custGeom>
            <a:solidFill>
              <a:srgbClr val="9393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2564401" y="5760104"/>
              <a:ext cx="645160" cy="412115"/>
            </a:xfrm>
            <a:custGeom>
              <a:avLst/>
              <a:gdLst/>
              <a:ahLst/>
              <a:cxnLst/>
              <a:rect l="l" t="t" r="r" b="b"/>
              <a:pathLst>
                <a:path w="645160" h="412114">
                  <a:moveTo>
                    <a:pt x="644326" y="411994"/>
                  </a:moveTo>
                  <a:lnTo>
                    <a:pt x="0" y="39139"/>
                  </a:lnTo>
                  <a:lnTo>
                    <a:pt x="686" y="0"/>
                  </a:lnTo>
                  <a:lnTo>
                    <a:pt x="645013" y="372855"/>
                  </a:lnTo>
                  <a:lnTo>
                    <a:pt x="644326" y="411994"/>
                  </a:lnTo>
                  <a:close/>
                </a:path>
              </a:pathLst>
            </a:custGeom>
            <a:solidFill>
              <a:srgbClr val="DFDF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3" name="object 103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3210102" y="6132959"/>
              <a:ext cx="129827" cy="54930"/>
            </a:xfrm>
            <a:prstGeom prst="rect">
              <a:avLst/>
            </a:prstGeom>
          </p:spPr>
        </p:pic>
        <p:sp>
          <p:nvSpPr>
            <p:cNvPr id="104" name="object 104"/>
            <p:cNvSpPr/>
            <p:nvPr/>
          </p:nvSpPr>
          <p:spPr>
            <a:xfrm>
              <a:off x="2565088" y="4835176"/>
              <a:ext cx="2259330" cy="1313815"/>
            </a:xfrm>
            <a:custGeom>
              <a:avLst/>
              <a:gdLst/>
              <a:ahLst/>
              <a:cxnLst/>
              <a:rect l="l" t="t" r="r" b="b"/>
              <a:pathLst>
                <a:path w="2259329" h="1313814">
                  <a:moveTo>
                    <a:pt x="709583" y="1313748"/>
                  </a:moveTo>
                  <a:lnTo>
                    <a:pt x="674765" y="1309756"/>
                  </a:lnTo>
                  <a:lnTo>
                    <a:pt x="644326" y="1297783"/>
                  </a:lnTo>
                  <a:lnTo>
                    <a:pt x="0" y="924928"/>
                  </a:lnTo>
                  <a:lnTo>
                    <a:pt x="1587462" y="0"/>
                  </a:lnTo>
                  <a:lnTo>
                    <a:pt x="2231789" y="372855"/>
                  </a:lnTo>
                  <a:lnTo>
                    <a:pt x="2252278" y="390751"/>
                  </a:lnTo>
                  <a:lnTo>
                    <a:pt x="2259179" y="410964"/>
                  </a:lnTo>
                  <a:lnTo>
                    <a:pt x="2252557" y="431178"/>
                  </a:lnTo>
                  <a:lnTo>
                    <a:pt x="2232476" y="449074"/>
                  </a:lnTo>
                  <a:lnTo>
                    <a:pt x="774840" y="1297783"/>
                  </a:lnTo>
                  <a:lnTo>
                    <a:pt x="744402" y="1309756"/>
                  </a:lnTo>
                  <a:lnTo>
                    <a:pt x="709583" y="1313748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4038522" y="5067495"/>
              <a:ext cx="1270" cy="18415"/>
            </a:xfrm>
            <a:custGeom>
              <a:avLst/>
              <a:gdLst/>
              <a:ahLst/>
              <a:cxnLst/>
              <a:rect l="l" t="t" r="r" b="b"/>
              <a:pathLst>
                <a:path w="1270" h="18414">
                  <a:moveTo>
                    <a:pt x="0" y="18310"/>
                  </a:moveTo>
                  <a:lnTo>
                    <a:pt x="0" y="915"/>
                  </a:lnTo>
                  <a:lnTo>
                    <a:pt x="686" y="0"/>
                  </a:lnTo>
                  <a:lnTo>
                    <a:pt x="686" y="17623"/>
                  </a:lnTo>
                  <a:lnTo>
                    <a:pt x="0" y="18310"/>
                  </a:lnTo>
                  <a:close/>
                </a:path>
              </a:pathLst>
            </a:custGeom>
            <a:solidFill>
              <a:srgbClr val="9D9D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4037835" y="5068411"/>
              <a:ext cx="1270" cy="18415"/>
            </a:xfrm>
            <a:custGeom>
              <a:avLst/>
              <a:gdLst/>
              <a:ahLst/>
              <a:cxnLst/>
              <a:rect l="l" t="t" r="r" b="b"/>
              <a:pathLst>
                <a:path w="1270" h="18414">
                  <a:moveTo>
                    <a:pt x="686" y="18081"/>
                  </a:moveTo>
                  <a:lnTo>
                    <a:pt x="0" y="18081"/>
                  </a:lnTo>
                  <a:lnTo>
                    <a:pt x="0" y="915"/>
                  </a:lnTo>
                  <a:lnTo>
                    <a:pt x="686" y="0"/>
                  </a:lnTo>
                  <a:lnTo>
                    <a:pt x="686" y="18081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4037082" y="5069326"/>
              <a:ext cx="1905" cy="19685"/>
            </a:xfrm>
            <a:custGeom>
              <a:avLst/>
              <a:gdLst/>
              <a:ahLst/>
              <a:cxnLst/>
              <a:rect l="l" t="t" r="r" b="b"/>
              <a:pathLst>
                <a:path w="1904" h="19685">
                  <a:moveTo>
                    <a:pt x="66" y="19226"/>
                  </a:moveTo>
                  <a:lnTo>
                    <a:pt x="0" y="603"/>
                  </a:lnTo>
                  <a:lnTo>
                    <a:pt x="753" y="0"/>
                  </a:lnTo>
                  <a:lnTo>
                    <a:pt x="1440" y="0"/>
                  </a:lnTo>
                  <a:lnTo>
                    <a:pt x="1440" y="17853"/>
                  </a:lnTo>
                  <a:lnTo>
                    <a:pt x="66" y="19226"/>
                  </a:lnTo>
                  <a:close/>
                </a:path>
              </a:pathLst>
            </a:custGeom>
            <a:solidFill>
              <a:srgbClr val="A8A8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/>
            <p:cNvSpPr/>
            <p:nvPr/>
          </p:nvSpPr>
          <p:spPr>
            <a:xfrm>
              <a:off x="4034401" y="5070425"/>
              <a:ext cx="2540" cy="19685"/>
            </a:xfrm>
            <a:custGeom>
              <a:avLst/>
              <a:gdLst/>
              <a:ahLst/>
              <a:cxnLst/>
              <a:rect l="l" t="t" r="r" b="b"/>
              <a:pathLst>
                <a:path w="2539" h="19685">
                  <a:moveTo>
                    <a:pt x="0" y="19500"/>
                  </a:moveTo>
                  <a:lnTo>
                    <a:pt x="0" y="1647"/>
                  </a:lnTo>
                  <a:lnTo>
                    <a:pt x="2060" y="0"/>
                  </a:lnTo>
                  <a:lnTo>
                    <a:pt x="2060" y="18127"/>
                  </a:lnTo>
                  <a:lnTo>
                    <a:pt x="1373" y="18127"/>
                  </a:lnTo>
                  <a:lnTo>
                    <a:pt x="0" y="19500"/>
                  </a:lnTo>
                  <a:close/>
                </a:path>
              </a:pathLst>
            </a:custGeom>
            <a:solidFill>
              <a:srgbClr val="AEAE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9"/>
            <p:cNvSpPr/>
            <p:nvPr/>
          </p:nvSpPr>
          <p:spPr>
            <a:xfrm>
              <a:off x="3908008" y="5093359"/>
              <a:ext cx="5715" cy="23495"/>
            </a:xfrm>
            <a:custGeom>
              <a:avLst/>
              <a:gdLst/>
              <a:ahLst/>
              <a:cxnLst/>
              <a:rect l="l" t="t" r="r" b="b"/>
              <a:pathLst>
                <a:path w="5714" h="23495">
                  <a:moveTo>
                    <a:pt x="5495" y="23346"/>
                  </a:moveTo>
                  <a:lnTo>
                    <a:pt x="2060" y="21286"/>
                  </a:lnTo>
                  <a:lnTo>
                    <a:pt x="0" y="18539"/>
                  </a:lnTo>
                  <a:lnTo>
                    <a:pt x="0" y="0"/>
                  </a:lnTo>
                  <a:lnTo>
                    <a:pt x="2060" y="2746"/>
                  </a:lnTo>
                  <a:lnTo>
                    <a:pt x="5495" y="4806"/>
                  </a:lnTo>
                  <a:lnTo>
                    <a:pt x="5495" y="23346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3964335" y="5071386"/>
              <a:ext cx="70485" cy="60325"/>
            </a:xfrm>
            <a:custGeom>
              <a:avLst/>
              <a:gdLst/>
              <a:ahLst/>
              <a:cxnLst/>
              <a:rect l="l" t="t" r="r" b="b"/>
              <a:pathLst>
                <a:path w="70485" h="60325">
                  <a:moveTo>
                    <a:pt x="0" y="59739"/>
                  </a:moveTo>
                  <a:lnTo>
                    <a:pt x="0" y="41199"/>
                  </a:lnTo>
                  <a:lnTo>
                    <a:pt x="70065" y="0"/>
                  </a:lnTo>
                  <a:lnTo>
                    <a:pt x="70065" y="18539"/>
                  </a:lnTo>
                  <a:lnTo>
                    <a:pt x="0" y="59739"/>
                  </a:lnTo>
                  <a:close/>
                </a:path>
              </a:pathLst>
            </a:custGeom>
            <a:solidFill>
              <a:srgbClr val="9C9C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/>
            <p:cNvSpPr/>
            <p:nvPr/>
          </p:nvSpPr>
          <p:spPr>
            <a:xfrm>
              <a:off x="3913504" y="5098166"/>
              <a:ext cx="26034" cy="33020"/>
            </a:xfrm>
            <a:custGeom>
              <a:avLst/>
              <a:gdLst/>
              <a:ahLst/>
              <a:cxnLst/>
              <a:rect l="l" t="t" r="r" b="b"/>
              <a:pathLst>
                <a:path w="26035" h="33020">
                  <a:moveTo>
                    <a:pt x="25415" y="32959"/>
                  </a:moveTo>
                  <a:lnTo>
                    <a:pt x="0" y="18539"/>
                  </a:lnTo>
                  <a:lnTo>
                    <a:pt x="0" y="0"/>
                  </a:lnTo>
                  <a:lnTo>
                    <a:pt x="25415" y="14419"/>
                  </a:lnTo>
                  <a:lnTo>
                    <a:pt x="25415" y="32959"/>
                  </a:lnTo>
                  <a:close/>
                </a:path>
              </a:pathLst>
            </a:custGeom>
            <a:solidFill>
              <a:srgbClr val="8585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3960214" y="5112585"/>
              <a:ext cx="4445" cy="20320"/>
            </a:xfrm>
            <a:custGeom>
              <a:avLst/>
              <a:gdLst/>
              <a:ahLst/>
              <a:cxnLst/>
              <a:rect l="l" t="t" r="r" b="b"/>
              <a:pathLst>
                <a:path w="4445" h="20320">
                  <a:moveTo>
                    <a:pt x="0" y="20158"/>
                  </a:moveTo>
                  <a:lnTo>
                    <a:pt x="0" y="2059"/>
                  </a:lnTo>
                  <a:lnTo>
                    <a:pt x="4121" y="0"/>
                  </a:lnTo>
                  <a:lnTo>
                    <a:pt x="4121" y="18539"/>
                  </a:lnTo>
                  <a:lnTo>
                    <a:pt x="0" y="20158"/>
                  </a:lnTo>
                  <a:close/>
                </a:path>
              </a:pathLst>
            </a:custGeom>
            <a:solidFill>
              <a:srgbClr val="B1B1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3956779" y="5114645"/>
              <a:ext cx="3810" cy="18415"/>
            </a:xfrm>
            <a:custGeom>
              <a:avLst/>
              <a:gdLst/>
              <a:ahLst/>
              <a:cxnLst/>
              <a:rect l="l" t="t" r="r" b="b"/>
              <a:pathLst>
                <a:path w="3810" h="18414">
                  <a:moveTo>
                    <a:pt x="3434" y="686"/>
                  </a:moveTo>
                  <a:lnTo>
                    <a:pt x="2060" y="686"/>
                  </a:lnTo>
                  <a:lnTo>
                    <a:pt x="3434" y="0"/>
                  </a:lnTo>
                  <a:lnTo>
                    <a:pt x="3434" y="686"/>
                  </a:lnTo>
                  <a:close/>
                </a:path>
                <a:path w="3810" h="18414">
                  <a:moveTo>
                    <a:pt x="3434" y="18171"/>
                  </a:moveTo>
                  <a:lnTo>
                    <a:pt x="0" y="18171"/>
                  </a:lnTo>
                  <a:lnTo>
                    <a:pt x="0" y="1030"/>
                  </a:lnTo>
                  <a:lnTo>
                    <a:pt x="3434" y="1030"/>
                  </a:lnTo>
                  <a:lnTo>
                    <a:pt x="3434" y="18171"/>
                  </a:lnTo>
                  <a:close/>
                </a:path>
              </a:pathLst>
            </a:custGeom>
            <a:solidFill>
              <a:srgbClr val="AEAE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4"/>
            <p:cNvSpPr/>
            <p:nvPr/>
          </p:nvSpPr>
          <p:spPr>
            <a:xfrm>
              <a:off x="3954718" y="5115676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1" y="17954"/>
                  </a:moveTo>
                  <a:lnTo>
                    <a:pt x="0" y="17954"/>
                  </a:lnTo>
                  <a:lnTo>
                    <a:pt x="0" y="0"/>
                  </a:lnTo>
                  <a:lnTo>
                    <a:pt x="2061" y="0"/>
                  </a:lnTo>
                  <a:lnTo>
                    <a:pt x="2061" y="17954"/>
                  </a:lnTo>
                  <a:close/>
                </a:path>
                <a:path w="2539" h="18414">
                  <a:moveTo>
                    <a:pt x="0" y="17954"/>
                  </a:moveTo>
                  <a:lnTo>
                    <a:pt x="0" y="18111"/>
                  </a:lnTo>
                  <a:lnTo>
                    <a:pt x="0" y="0"/>
                  </a:lnTo>
                  <a:lnTo>
                    <a:pt x="0" y="17954"/>
                  </a:lnTo>
                  <a:close/>
                </a:path>
              </a:pathLst>
            </a:custGeom>
            <a:solidFill>
              <a:srgbClr val="A8A8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5"/>
            <p:cNvSpPr/>
            <p:nvPr/>
          </p:nvSpPr>
          <p:spPr>
            <a:xfrm>
              <a:off x="3952658" y="5116019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0" y="18079"/>
                  </a:moveTo>
                  <a:lnTo>
                    <a:pt x="0" y="0"/>
                  </a:lnTo>
                  <a:lnTo>
                    <a:pt x="2060" y="0"/>
                  </a:lnTo>
                  <a:lnTo>
                    <a:pt x="2060" y="17845"/>
                  </a:lnTo>
                  <a:lnTo>
                    <a:pt x="0" y="18079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6"/>
            <p:cNvSpPr/>
            <p:nvPr/>
          </p:nvSpPr>
          <p:spPr>
            <a:xfrm>
              <a:off x="3950597" y="5116019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8079"/>
                  </a:moveTo>
                  <a:lnTo>
                    <a:pt x="2060" y="0"/>
                  </a:lnTo>
                  <a:lnTo>
                    <a:pt x="0" y="0"/>
                  </a:lnTo>
                  <a:lnTo>
                    <a:pt x="0" y="18079"/>
                  </a:lnTo>
                  <a:lnTo>
                    <a:pt x="2060" y="18079"/>
                  </a:lnTo>
                  <a:close/>
                </a:path>
              </a:pathLst>
            </a:custGeom>
            <a:solidFill>
              <a:srgbClr val="9D9D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7"/>
            <p:cNvSpPr/>
            <p:nvPr/>
          </p:nvSpPr>
          <p:spPr>
            <a:xfrm>
              <a:off x="3949215" y="5115402"/>
              <a:ext cx="2540" cy="19050"/>
            </a:xfrm>
            <a:custGeom>
              <a:avLst/>
              <a:gdLst/>
              <a:ahLst/>
              <a:cxnLst/>
              <a:rect l="l" t="t" r="r" b="b"/>
              <a:pathLst>
                <a:path w="2539" h="19050">
                  <a:moveTo>
                    <a:pt x="0" y="18539"/>
                  </a:moveTo>
                  <a:lnTo>
                    <a:pt x="0" y="0"/>
                  </a:lnTo>
                  <a:lnTo>
                    <a:pt x="2068" y="234"/>
                  </a:lnTo>
                  <a:lnTo>
                    <a:pt x="2068" y="18469"/>
                  </a:lnTo>
                  <a:lnTo>
                    <a:pt x="694" y="18469"/>
                  </a:lnTo>
                  <a:lnTo>
                    <a:pt x="0" y="18539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/>
            <p:cNvSpPr/>
            <p:nvPr/>
          </p:nvSpPr>
          <p:spPr>
            <a:xfrm>
              <a:off x="3947163" y="5115332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52" y="18376"/>
                  </a:moveTo>
                  <a:lnTo>
                    <a:pt x="0" y="18376"/>
                  </a:lnTo>
                  <a:lnTo>
                    <a:pt x="0" y="0"/>
                  </a:lnTo>
                  <a:lnTo>
                    <a:pt x="2052" y="0"/>
                  </a:lnTo>
                  <a:lnTo>
                    <a:pt x="2052" y="18376"/>
                  </a:lnTo>
                  <a:close/>
                </a:path>
              </a:pathLst>
            </a:custGeom>
            <a:solidFill>
              <a:srgbClr val="9494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9"/>
            <p:cNvSpPr/>
            <p:nvPr/>
          </p:nvSpPr>
          <p:spPr>
            <a:xfrm>
              <a:off x="3945102" y="5115332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8376"/>
                  </a:moveTo>
                  <a:lnTo>
                    <a:pt x="0" y="18142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60" y="18376"/>
                  </a:lnTo>
                  <a:close/>
                </a:path>
              </a:pathLst>
            </a:custGeom>
            <a:solidFill>
              <a:srgbClr val="8F8F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20"/>
            <p:cNvSpPr/>
            <p:nvPr/>
          </p:nvSpPr>
          <p:spPr>
            <a:xfrm>
              <a:off x="3943728" y="5115332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7853"/>
                  </a:moveTo>
                  <a:lnTo>
                    <a:pt x="0" y="17681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60" y="17853"/>
                  </a:lnTo>
                  <a:close/>
                </a:path>
              </a:pathLst>
            </a:custGeom>
            <a:solidFill>
              <a:srgbClr val="8A8A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21"/>
            <p:cNvSpPr/>
            <p:nvPr/>
          </p:nvSpPr>
          <p:spPr>
            <a:xfrm>
              <a:off x="3940980" y="5113959"/>
              <a:ext cx="2540" cy="19050"/>
            </a:xfrm>
            <a:custGeom>
              <a:avLst/>
              <a:gdLst/>
              <a:ahLst/>
              <a:cxnLst/>
              <a:rect l="l" t="t" r="r" b="b"/>
              <a:pathLst>
                <a:path w="2539" h="19050">
                  <a:moveTo>
                    <a:pt x="2060" y="18784"/>
                  </a:moveTo>
                  <a:lnTo>
                    <a:pt x="0" y="17975"/>
                  </a:lnTo>
                  <a:lnTo>
                    <a:pt x="0" y="0"/>
                  </a:lnTo>
                  <a:lnTo>
                    <a:pt x="686" y="0"/>
                  </a:lnTo>
                  <a:lnTo>
                    <a:pt x="1373" y="686"/>
                  </a:lnTo>
                  <a:lnTo>
                    <a:pt x="2060" y="686"/>
                  </a:lnTo>
                  <a:lnTo>
                    <a:pt x="2060" y="18784"/>
                  </a:lnTo>
                  <a:close/>
                </a:path>
              </a:pathLst>
            </a:custGeom>
            <a:solidFill>
              <a:srgbClr val="8585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122"/>
            <p:cNvSpPr/>
            <p:nvPr/>
          </p:nvSpPr>
          <p:spPr>
            <a:xfrm>
              <a:off x="3938920" y="5112585"/>
              <a:ext cx="3175" cy="19685"/>
            </a:xfrm>
            <a:custGeom>
              <a:avLst/>
              <a:gdLst/>
              <a:ahLst/>
              <a:cxnLst/>
              <a:rect l="l" t="t" r="r" b="b"/>
              <a:pathLst>
                <a:path w="3175" h="19685">
                  <a:moveTo>
                    <a:pt x="2747" y="19618"/>
                  </a:moveTo>
                  <a:lnTo>
                    <a:pt x="0" y="18539"/>
                  </a:lnTo>
                  <a:lnTo>
                    <a:pt x="0" y="0"/>
                  </a:lnTo>
                  <a:lnTo>
                    <a:pt x="686" y="686"/>
                  </a:lnTo>
                  <a:lnTo>
                    <a:pt x="2018" y="792"/>
                  </a:lnTo>
                  <a:lnTo>
                    <a:pt x="2747" y="1373"/>
                  </a:lnTo>
                  <a:lnTo>
                    <a:pt x="2747" y="19618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23"/>
            <p:cNvSpPr/>
            <p:nvPr/>
          </p:nvSpPr>
          <p:spPr>
            <a:xfrm>
              <a:off x="3906634" y="5039456"/>
              <a:ext cx="135255" cy="77470"/>
            </a:xfrm>
            <a:custGeom>
              <a:avLst/>
              <a:gdLst/>
              <a:ahLst/>
              <a:cxnLst/>
              <a:rect l="l" t="t" r="r" b="b"/>
              <a:pathLst>
                <a:path w="135254" h="77470">
                  <a:moveTo>
                    <a:pt x="44993" y="76905"/>
                  </a:moveTo>
                  <a:lnTo>
                    <a:pt x="38188" y="76133"/>
                  </a:lnTo>
                  <a:lnTo>
                    <a:pt x="32285" y="73815"/>
                  </a:lnTo>
                  <a:lnTo>
                    <a:pt x="6869" y="59396"/>
                  </a:lnTo>
                  <a:lnTo>
                    <a:pt x="0" y="55276"/>
                  </a:lnTo>
                  <a:lnTo>
                    <a:pt x="0" y="48409"/>
                  </a:lnTo>
                  <a:lnTo>
                    <a:pt x="76934" y="3090"/>
                  </a:lnTo>
                  <a:lnTo>
                    <a:pt x="82837" y="772"/>
                  </a:lnTo>
                  <a:lnTo>
                    <a:pt x="89642" y="0"/>
                  </a:lnTo>
                  <a:lnTo>
                    <a:pt x="96447" y="772"/>
                  </a:lnTo>
                  <a:lnTo>
                    <a:pt x="102350" y="3090"/>
                  </a:lnTo>
                  <a:lnTo>
                    <a:pt x="127766" y="17509"/>
                  </a:lnTo>
                  <a:lnTo>
                    <a:pt x="134635" y="21629"/>
                  </a:lnTo>
                  <a:lnTo>
                    <a:pt x="134635" y="28496"/>
                  </a:lnTo>
                  <a:lnTo>
                    <a:pt x="57701" y="73815"/>
                  </a:lnTo>
                  <a:lnTo>
                    <a:pt x="51797" y="76133"/>
                  </a:lnTo>
                  <a:lnTo>
                    <a:pt x="44993" y="76905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124"/>
            <p:cNvSpPr/>
            <p:nvPr/>
          </p:nvSpPr>
          <p:spPr>
            <a:xfrm>
              <a:off x="3932847" y="5129065"/>
              <a:ext cx="635" cy="19685"/>
            </a:xfrm>
            <a:custGeom>
              <a:avLst/>
              <a:gdLst/>
              <a:ahLst/>
              <a:cxnLst/>
              <a:rect l="l" t="t" r="r" b="b"/>
              <a:pathLst>
                <a:path w="635" h="19685">
                  <a:moveTo>
                    <a:pt x="0" y="19308"/>
                  </a:moveTo>
                  <a:lnTo>
                    <a:pt x="0" y="769"/>
                  </a:lnTo>
                  <a:lnTo>
                    <a:pt x="577" y="0"/>
                  </a:lnTo>
                  <a:lnTo>
                    <a:pt x="577" y="18539"/>
                  </a:lnTo>
                  <a:lnTo>
                    <a:pt x="0" y="19308"/>
                  </a:lnTo>
                  <a:close/>
                </a:path>
              </a:pathLst>
            </a:custGeom>
            <a:solidFill>
              <a:srgbClr val="9D9D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125"/>
            <p:cNvSpPr/>
            <p:nvPr/>
          </p:nvSpPr>
          <p:spPr>
            <a:xfrm>
              <a:off x="3932050" y="5129834"/>
              <a:ext cx="1270" cy="19050"/>
            </a:xfrm>
            <a:custGeom>
              <a:avLst/>
              <a:gdLst/>
              <a:ahLst/>
              <a:cxnLst/>
              <a:rect l="l" t="t" r="r" b="b"/>
              <a:pathLst>
                <a:path w="1270" h="19050">
                  <a:moveTo>
                    <a:pt x="796" y="18539"/>
                  </a:moveTo>
                  <a:lnTo>
                    <a:pt x="0" y="18457"/>
                  </a:lnTo>
                  <a:lnTo>
                    <a:pt x="0" y="1062"/>
                  </a:lnTo>
                  <a:lnTo>
                    <a:pt x="797" y="0"/>
                  </a:lnTo>
                  <a:lnTo>
                    <a:pt x="796" y="18539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126"/>
            <p:cNvSpPr/>
            <p:nvPr/>
          </p:nvSpPr>
          <p:spPr>
            <a:xfrm>
              <a:off x="3930676" y="5132224"/>
              <a:ext cx="1905" cy="18415"/>
            </a:xfrm>
            <a:custGeom>
              <a:avLst/>
              <a:gdLst/>
              <a:ahLst/>
              <a:cxnLst/>
              <a:rect l="l" t="t" r="r" b="b"/>
              <a:pathLst>
                <a:path w="1904" h="18414">
                  <a:moveTo>
                    <a:pt x="0" y="18127"/>
                  </a:moveTo>
                  <a:lnTo>
                    <a:pt x="0" y="0"/>
                  </a:lnTo>
                  <a:lnTo>
                    <a:pt x="1271" y="0"/>
                  </a:lnTo>
                  <a:lnTo>
                    <a:pt x="1373" y="16754"/>
                  </a:lnTo>
                  <a:lnTo>
                    <a:pt x="0" y="18127"/>
                  </a:lnTo>
                  <a:close/>
                </a:path>
              </a:pathLst>
            </a:custGeom>
            <a:solidFill>
              <a:srgbClr val="A8A8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127"/>
            <p:cNvSpPr/>
            <p:nvPr/>
          </p:nvSpPr>
          <p:spPr>
            <a:xfrm>
              <a:off x="3928616" y="5132498"/>
              <a:ext cx="2540" cy="19685"/>
            </a:xfrm>
            <a:custGeom>
              <a:avLst/>
              <a:gdLst/>
              <a:ahLst/>
              <a:cxnLst/>
              <a:rect l="l" t="t" r="r" b="b"/>
              <a:pathLst>
                <a:path w="2539" h="19685">
                  <a:moveTo>
                    <a:pt x="0" y="19501"/>
                  </a:moveTo>
                  <a:lnTo>
                    <a:pt x="0" y="1373"/>
                  </a:lnTo>
                  <a:lnTo>
                    <a:pt x="686" y="1373"/>
                  </a:lnTo>
                  <a:lnTo>
                    <a:pt x="2060" y="0"/>
                  </a:lnTo>
                  <a:lnTo>
                    <a:pt x="2060" y="18265"/>
                  </a:lnTo>
                  <a:lnTo>
                    <a:pt x="0" y="19501"/>
                  </a:lnTo>
                  <a:close/>
                </a:path>
              </a:pathLst>
            </a:custGeom>
            <a:solidFill>
              <a:srgbClr val="AEAE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128"/>
            <p:cNvSpPr/>
            <p:nvPr/>
          </p:nvSpPr>
          <p:spPr>
            <a:xfrm>
              <a:off x="3801536" y="5155158"/>
              <a:ext cx="5715" cy="23495"/>
            </a:xfrm>
            <a:custGeom>
              <a:avLst/>
              <a:gdLst/>
              <a:ahLst/>
              <a:cxnLst/>
              <a:rect l="l" t="t" r="r" b="b"/>
              <a:pathLst>
                <a:path w="5714" h="23495">
                  <a:moveTo>
                    <a:pt x="5495" y="23346"/>
                  </a:moveTo>
                  <a:lnTo>
                    <a:pt x="2060" y="21286"/>
                  </a:lnTo>
                  <a:lnTo>
                    <a:pt x="0" y="18540"/>
                  </a:lnTo>
                  <a:lnTo>
                    <a:pt x="0" y="0"/>
                  </a:lnTo>
                  <a:lnTo>
                    <a:pt x="2060" y="2746"/>
                  </a:lnTo>
                  <a:lnTo>
                    <a:pt x="5495" y="4806"/>
                  </a:lnTo>
                  <a:lnTo>
                    <a:pt x="5495" y="23346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29"/>
            <p:cNvSpPr/>
            <p:nvPr/>
          </p:nvSpPr>
          <p:spPr>
            <a:xfrm>
              <a:off x="3857864" y="5133872"/>
              <a:ext cx="70485" cy="59055"/>
            </a:xfrm>
            <a:custGeom>
              <a:avLst/>
              <a:gdLst/>
              <a:ahLst/>
              <a:cxnLst/>
              <a:rect l="l" t="t" r="r" b="b"/>
              <a:pathLst>
                <a:path w="70485" h="59054">
                  <a:moveTo>
                    <a:pt x="0" y="59052"/>
                  </a:moveTo>
                  <a:lnTo>
                    <a:pt x="0" y="40512"/>
                  </a:lnTo>
                  <a:lnTo>
                    <a:pt x="70065" y="0"/>
                  </a:lnTo>
                  <a:lnTo>
                    <a:pt x="70065" y="18539"/>
                  </a:lnTo>
                  <a:lnTo>
                    <a:pt x="0" y="59052"/>
                  </a:lnTo>
                  <a:close/>
                </a:path>
              </a:pathLst>
            </a:custGeom>
            <a:solidFill>
              <a:srgbClr val="9C9C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30"/>
            <p:cNvSpPr/>
            <p:nvPr/>
          </p:nvSpPr>
          <p:spPr>
            <a:xfrm>
              <a:off x="3807032" y="5159965"/>
              <a:ext cx="26034" cy="33020"/>
            </a:xfrm>
            <a:custGeom>
              <a:avLst/>
              <a:gdLst/>
              <a:ahLst/>
              <a:cxnLst/>
              <a:rect l="l" t="t" r="r" b="b"/>
              <a:pathLst>
                <a:path w="26035" h="33020">
                  <a:moveTo>
                    <a:pt x="25415" y="32959"/>
                  </a:moveTo>
                  <a:lnTo>
                    <a:pt x="0" y="18539"/>
                  </a:lnTo>
                  <a:lnTo>
                    <a:pt x="0" y="0"/>
                  </a:lnTo>
                  <a:lnTo>
                    <a:pt x="25415" y="14419"/>
                  </a:lnTo>
                  <a:lnTo>
                    <a:pt x="25415" y="32959"/>
                  </a:lnTo>
                  <a:close/>
                </a:path>
              </a:pathLst>
            </a:custGeom>
            <a:solidFill>
              <a:srgbClr val="8585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131"/>
            <p:cNvSpPr/>
            <p:nvPr/>
          </p:nvSpPr>
          <p:spPr>
            <a:xfrm>
              <a:off x="3853742" y="5174384"/>
              <a:ext cx="4445" cy="20320"/>
            </a:xfrm>
            <a:custGeom>
              <a:avLst/>
              <a:gdLst/>
              <a:ahLst/>
              <a:cxnLst/>
              <a:rect l="l" t="t" r="r" b="b"/>
              <a:pathLst>
                <a:path w="4445" h="20320">
                  <a:moveTo>
                    <a:pt x="0" y="20158"/>
                  </a:moveTo>
                  <a:lnTo>
                    <a:pt x="0" y="2059"/>
                  </a:lnTo>
                  <a:lnTo>
                    <a:pt x="4121" y="0"/>
                  </a:lnTo>
                  <a:lnTo>
                    <a:pt x="4121" y="18540"/>
                  </a:lnTo>
                  <a:lnTo>
                    <a:pt x="0" y="20158"/>
                  </a:lnTo>
                  <a:close/>
                </a:path>
              </a:pathLst>
            </a:custGeom>
            <a:solidFill>
              <a:srgbClr val="B1B1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132"/>
            <p:cNvSpPr/>
            <p:nvPr/>
          </p:nvSpPr>
          <p:spPr>
            <a:xfrm>
              <a:off x="3850308" y="5176444"/>
              <a:ext cx="3810" cy="18415"/>
            </a:xfrm>
            <a:custGeom>
              <a:avLst/>
              <a:gdLst/>
              <a:ahLst/>
              <a:cxnLst/>
              <a:rect l="l" t="t" r="r" b="b"/>
              <a:pathLst>
                <a:path w="3810" h="18414">
                  <a:moveTo>
                    <a:pt x="3434" y="686"/>
                  </a:moveTo>
                  <a:lnTo>
                    <a:pt x="2060" y="686"/>
                  </a:lnTo>
                  <a:lnTo>
                    <a:pt x="3434" y="0"/>
                  </a:lnTo>
                  <a:lnTo>
                    <a:pt x="3434" y="686"/>
                  </a:lnTo>
                  <a:close/>
                </a:path>
                <a:path w="3810" h="18414">
                  <a:moveTo>
                    <a:pt x="3434" y="18171"/>
                  </a:moveTo>
                  <a:lnTo>
                    <a:pt x="0" y="18171"/>
                  </a:lnTo>
                  <a:lnTo>
                    <a:pt x="0" y="1030"/>
                  </a:lnTo>
                  <a:lnTo>
                    <a:pt x="3434" y="1030"/>
                  </a:lnTo>
                  <a:lnTo>
                    <a:pt x="3434" y="18171"/>
                  </a:lnTo>
                  <a:close/>
                </a:path>
              </a:pathLst>
            </a:custGeom>
            <a:solidFill>
              <a:srgbClr val="AEAE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133"/>
            <p:cNvSpPr/>
            <p:nvPr/>
          </p:nvSpPr>
          <p:spPr>
            <a:xfrm>
              <a:off x="3848247" y="5177818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0" y="17845"/>
                  </a:moveTo>
                  <a:lnTo>
                    <a:pt x="0" y="0"/>
                  </a:lnTo>
                  <a:lnTo>
                    <a:pt x="2060" y="0"/>
                  </a:lnTo>
                  <a:lnTo>
                    <a:pt x="2060" y="17611"/>
                  </a:lnTo>
                  <a:lnTo>
                    <a:pt x="0" y="17845"/>
                  </a:lnTo>
                  <a:close/>
                </a:path>
              </a:pathLst>
            </a:custGeom>
            <a:solidFill>
              <a:srgbClr val="A8A8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134"/>
            <p:cNvSpPr/>
            <p:nvPr/>
          </p:nvSpPr>
          <p:spPr>
            <a:xfrm>
              <a:off x="3846186" y="5177818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0" y="18079"/>
                  </a:moveTo>
                  <a:lnTo>
                    <a:pt x="0" y="0"/>
                  </a:lnTo>
                  <a:lnTo>
                    <a:pt x="2060" y="0"/>
                  </a:lnTo>
                  <a:lnTo>
                    <a:pt x="2060" y="17845"/>
                  </a:lnTo>
                  <a:lnTo>
                    <a:pt x="0" y="18079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135"/>
            <p:cNvSpPr/>
            <p:nvPr/>
          </p:nvSpPr>
          <p:spPr>
            <a:xfrm>
              <a:off x="3844125" y="5177818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8079"/>
                  </a:moveTo>
                  <a:lnTo>
                    <a:pt x="2060" y="0"/>
                  </a:lnTo>
                  <a:lnTo>
                    <a:pt x="0" y="0"/>
                  </a:lnTo>
                  <a:lnTo>
                    <a:pt x="0" y="18079"/>
                  </a:lnTo>
                  <a:lnTo>
                    <a:pt x="2060" y="18079"/>
                  </a:lnTo>
                  <a:close/>
                </a:path>
              </a:pathLst>
            </a:custGeom>
            <a:solidFill>
              <a:srgbClr val="9D9D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136"/>
            <p:cNvSpPr/>
            <p:nvPr/>
          </p:nvSpPr>
          <p:spPr>
            <a:xfrm>
              <a:off x="3842751" y="5177818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8157"/>
                  </a:moveTo>
                  <a:lnTo>
                    <a:pt x="0" y="17923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60" y="18157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137"/>
            <p:cNvSpPr/>
            <p:nvPr/>
          </p:nvSpPr>
          <p:spPr>
            <a:xfrm>
              <a:off x="3840691" y="5177131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52" y="18376"/>
                  </a:moveTo>
                  <a:lnTo>
                    <a:pt x="0" y="18376"/>
                  </a:lnTo>
                  <a:lnTo>
                    <a:pt x="0" y="0"/>
                  </a:lnTo>
                  <a:lnTo>
                    <a:pt x="2052" y="0"/>
                  </a:lnTo>
                  <a:lnTo>
                    <a:pt x="2052" y="18376"/>
                  </a:lnTo>
                  <a:close/>
                </a:path>
              </a:pathLst>
            </a:custGeom>
            <a:solidFill>
              <a:srgbClr val="9494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138"/>
            <p:cNvSpPr/>
            <p:nvPr/>
          </p:nvSpPr>
          <p:spPr>
            <a:xfrm>
              <a:off x="3839317" y="5177047"/>
              <a:ext cx="2540" cy="19050"/>
            </a:xfrm>
            <a:custGeom>
              <a:avLst/>
              <a:gdLst/>
              <a:ahLst/>
              <a:cxnLst/>
              <a:rect l="l" t="t" r="r" b="b"/>
              <a:pathLst>
                <a:path w="2539" h="19050">
                  <a:moveTo>
                    <a:pt x="2070" y="18540"/>
                  </a:moveTo>
                  <a:lnTo>
                    <a:pt x="0" y="18305"/>
                  </a:lnTo>
                  <a:lnTo>
                    <a:pt x="0" y="84"/>
                  </a:lnTo>
                  <a:lnTo>
                    <a:pt x="1373" y="84"/>
                  </a:lnTo>
                  <a:lnTo>
                    <a:pt x="2070" y="0"/>
                  </a:lnTo>
                  <a:lnTo>
                    <a:pt x="2070" y="18540"/>
                  </a:lnTo>
                  <a:close/>
                </a:path>
              </a:pathLst>
            </a:custGeom>
            <a:solidFill>
              <a:srgbClr val="8F8F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139"/>
            <p:cNvSpPr/>
            <p:nvPr/>
          </p:nvSpPr>
          <p:spPr>
            <a:xfrm>
              <a:off x="3837256" y="5177131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7853"/>
                  </a:moveTo>
                  <a:lnTo>
                    <a:pt x="0" y="17681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60" y="17853"/>
                  </a:lnTo>
                  <a:close/>
                </a:path>
              </a:pathLst>
            </a:custGeom>
            <a:solidFill>
              <a:srgbClr val="8A8A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140"/>
            <p:cNvSpPr/>
            <p:nvPr/>
          </p:nvSpPr>
          <p:spPr>
            <a:xfrm>
              <a:off x="3835195" y="5176445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8367"/>
                  </a:moveTo>
                  <a:lnTo>
                    <a:pt x="0" y="17558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60" y="18367"/>
                  </a:lnTo>
                  <a:close/>
                </a:path>
              </a:pathLst>
            </a:custGeom>
            <a:solidFill>
              <a:srgbClr val="8585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141"/>
            <p:cNvSpPr/>
            <p:nvPr/>
          </p:nvSpPr>
          <p:spPr>
            <a:xfrm>
              <a:off x="3832448" y="5174385"/>
              <a:ext cx="3175" cy="19685"/>
            </a:xfrm>
            <a:custGeom>
              <a:avLst/>
              <a:gdLst/>
              <a:ahLst/>
              <a:cxnLst/>
              <a:rect l="l" t="t" r="r" b="b"/>
              <a:pathLst>
                <a:path w="3175" h="19685">
                  <a:moveTo>
                    <a:pt x="2747" y="19618"/>
                  </a:moveTo>
                  <a:lnTo>
                    <a:pt x="0" y="18539"/>
                  </a:lnTo>
                  <a:lnTo>
                    <a:pt x="0" y="0"/>
                  </a:lnTo>
                  <a:lnTo>
                    <a:pt x="686" y="686"/>
                  </a:lnTo>
                  <a:lnTo>
                    <a:pt x="2018" y="792"/>
                  </a:lnTo>
                  <a:lnTo>
                    <a:pt x="2747" y="1373"/>
                  </a:lnTo>
                  <a:lnTo>
                    <a:pt x="2747" y="19618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142"/>
            <p:cNvSpPr/>
            <p:nvPr/>
          </p:nvSpPr>
          <p:spPr>
            <a:xfrm>
              <a:off x="3800162" y="5101256"/>
              <a:ext cx="135255" cy="77470"/>
            </a:xfrm>
            <a:custGeom>
              <a:avLst/>
              <a:gdLst/>
              <a:ahLst/>
              <a:cxnLst/>
              <a:rect l="l" t="t" r="r" b="b"/>
              <a:pathLst>
                <a:path w="135254" h="77470">
                  <a:moveTo>
                    <a:pt x="44993" y="76905"/>
                  </a:moveTo>
                  <a:lnTo>
                    <a:pt x="38188" y="76133"/>
                  </a:lnTo>
                  <a:lnTo>
                    <a:pt x="32285" y="73815"/>
                  </a:lnTo>
                  <a:lnTo>
                    <a:pt x="6869" y="59396"/>
                  </a:lnTo>
                  <a:lnTo>
                    <a:pt x="0" y="55276"/>
                  </a:lnTo>
                  <a:lnTo>
                    <a:pt x="0" y="48409"/>
                  </a:lnTo>
                  <a:lnTo>
                    <a:pt x="76934" y="3090"/>
                  </a:lnTo>
                  <a:lnTo>
                    <a:pt x="82837" y="772"/>
                  </a:lnTo>
                  <a:lnTo>
                    <a:pt x="89642" y="0"/>
                  </a:lnTo>
                  <a:lnTo>
                    <a:pt x="96447" y="772"/>
                  </a:lnTo>
                  <a:lnTo>
                    <a:pt x="102350" y="3090"/>
                  </a:lnTo>
                  <a:lnTo>
                    <a:pt x="127766" y="17509"/>
                  </a:lnTo>
                  <a:lnTo>
                    <a:pt x="134635" y="21629"/>
                  </a:lnTo>
                  <a:lnTo>
                    <a:pt x="134635" y="28496"/>
                  </a:lnTo>
                  <a:lnTo>
                    <a:pt x="57701" y="73815"/>
                  </a:lnTo>
                  <a:lnTo>
                    <a:pt x="51797" y="76133"/>
                  </a:lnTo>
                  <a:lnTo>
                    <a:pt x="44993" y="76905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143"/>
            <p:cNvSpPr/>
            <p:nvPr/>
          </p:nvSpPr>
          <p:spPr>
            <a:xfrm>
              <a:off x="3826269" y="5191551"/>
              <a:ext cx="1270" cy="19050"/>
            </a:xfrm>
            <a:custGeom>
              <a:avLst/>
              <a:gdLst/>
              <a:ahLst/>
              <a:cxnLst/>
              <a:rect l="l" t="t" r="r" b="b"/>
              <a:pathLst>
                <a:path w="1270" h="19050">
                  <a:moveTo>
                    <a:pt x="105" y="18622"/>
                  </a:moveTo>
                  <a:lnTo>
                    <a:pt x="0" y="679"/>
                  </a:lnTo>
                  <a:lnTo>
                    <a:pt x="339" y="0"/>
                  </a:lnTo>
                  <a:lnTo>
                    <a:pt x="682" y="0"/>
                  </a:lnTo>
                  <a:lnTo>
                    <a:pt x="682" y="17853"/>
                  </a:lnTo>
                  <a:lnTo>
                    <a:pt x="105" y="18622"/>
                  </a:lnTo>
                  <a:close/>
                </a:path>
              </a:pathLst>
            </a:custGeom>
            <a:solidFill>
              <a:srgbClr val="9D9D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144"/>
            <p:cNvSpPr/>
            <p:nvPr/>
          </p:nvSpPr>
          <p:spPr>
            <a:xfrm>
              <a:off x="3825578" y="5193611"/>
              <a:ext cx="1270" cy="17780"/>
            </a:xfrm>
            <a:custGeom>
              <a:avLst/>
              <a:gdLst/>
              <a:ahLst/>
              <a:cxnLst/>
              <a:rect l="l" t="t" r="r" b="b"/>
              <a:pathLst>
                <a:path w="1270" h="17779">
                  <a:moveTo>
                    <a:pt x="686" y="16708"/>
                  </a:moveTo>
                  <a:lnTo>
                    <a:pt x="0" y="17166"/>
                  </a:lnTo>
                  <a:lnTo>
                    <a:pt x="0" y="0"/>
                  </a:lnTo>
                  <a:lnTo>
                    <a:pt x="687" y="0"/>
                  </a:lnTo>
                  <a:lnTo>
                    <a:pt x="686" y="16708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145"/>
            <p:cNvSpPr/>
            <p:nvPr/>
          </p:nvSpPr>
          <p:spPr>
            <a:xfrm>
              <a:off x="3824205" y="5193611"/>
              <a:ext cx="1905" cy="19050"/>
            </a:xfrm>
            <a:custGeom>
              <a:avLst/>
              <a:gdLst/>
              <a:ahLst/>
              <a:cxnLst/>
              <a:rect l="l" t="t" r="r" b="b"/>
              <a:pathLst>
                <a:path w="1904" h="19050">
                  <a:moveTo>
                    <a:pt x="0" y="18539"/>
                  </a:moveTo>
                  <a:lnTo>
                    <a:pt x="0" y="686"/>
                  </a:lnTo>
                  <a:lnTo>
                    <a:pt x="1373" y="0"/>
                  </a:lnTo>
                  <a:lnTo>
                    <a:pt x="1373" y="17166"/>
                  </a:lnTo>
                  <a:lnTo>
                    <a:pt x="0" y="18539"/>
                  </a:lnTo>
                  <a:close/>
                </a:path>
              </a:pathLst>
            </a:custGeom>
            <a:solidFill>
              <a:srgbClr val="A8A8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146"/>
            <p:cNvSpPr/>
            <p:nvPr/>
          </p:nvSpPr>
          <p:spPr>
            <a:xfrm>
              <a:off x="3822144" y="5194298"/>
              <a:ext cx="2540" cy="19685"/>
            </a:xfrm>
            <a:custGeom>
              <a:avLst/>
              <a:gdLst/>
              <a:ahLst/>
              <a:cxnLst/>
              <a:rect l="l" t="t" r="r" b="b"/>
              <a:pathLst>
                <a:path w="2539" h="19685">
                  <a:moveTo>
                    <a:pt x="0" y="19500"/>
                  </a:moveTo>
                  <a:lnTo>
                    <a:pt x="0" y="1373"/>
                  </a:lnTo>
                  <a:lnTo>
                    <a:pt x="686" y="1373"/>
                  </a:lnTo>
                  <a:lnTo>
                    <a:pt x="2060" y="0"/>
                  </a:lnTo>
                  <a:lnTo>
                    <a:pt x="2060" y="18265"/>
                  </a:lnTo>
                  <a:lnTo>
                    <a:pt x="0" y="19500"/>
                  </a:lnTo>
                  <a:close/>
                </a:path>
              </a:pathLst>
            </a:custGeom>
            <a:solidFill>
              <a:srgbClr val="AEAE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147"/>
            <p:cNvSpPr/>
            <p:nvPr/>
          </p:nvSpPr>
          <p:spPr>
            <a:xfrm>
              <a:off x="3821457" y="5195671"/>
              <a:ext cx="0" cy="19050"/>
            </a:xfrm>
            <a:custGeom>
              <a:avLst/>
              <a:gdLst/>
              <a:ahLst/>
              <a:cxnLst/>
              <a:rect l="l" t="t" r="r" b="b"/>
              <a:pathLst>
                <a:path h="19050">
                  <a:moveTo>
                    <a:pt x="0" y="18539"/>
                  </a:moveTo>
                  <a:lnTo>
                    <a:pt x="0" y="0"/>
                  </a:lnTo>
                  <a:lnTo>
                    <a:pt x="0" y="18539"/>
                  </a:lnTo>
                  <a:close/>
                </a:path>
              </a:pathLst>
            </a:custGeom>
            <a:solidFill>
              <a:srgbClr val="B1B1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148"/>
            <p:cNvSpPr/>
            <p:nvPr/>
          </p:nvSpPr>
          <p:spPr>
            <a:xfrm>
              <a:off x="3695751" y="5216957"/>
              <a:ext cx="5715" cy="23495"/>
            </a:xfrm>
            <a:custGeom>
              <a:avLst/>
              <a:gdLst/>
              <a:ahLst/>
              <a:cxnLst/>
              <a:rect l="l" t="t" r="r" b="b"/>
              <a:pathLst>
                <a:path w="5714" h="23495">
                  <a:moveTo>
                    <a:pt x="5495" y="23346"/>
                  </a:moveTo>
                  <a:lnTo>
                    <a:pt x="2060" y="21286"/>
                  </a:lnTo>
                  <a:lnTo>
                    <a:pt x="0" y="18540"/>
                  </a:lnTo>
                  <a:lnTo>
                    <a:pt x="0" y="0"/>
                  </a:lnTo>
                  <a:lnTo>
                    <a:pt x="1373" y="2746"/>
                  </a:lnTo>
                  <a:lnTo>
                    <a:pt x="5495" y="4806"/>
                  </a:lnTo>
                  <a:lnTo>
                    <a:pt x="5495" y="23346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149"/>
            <p:cNvSpPr/>
            <p:nvPr/>
          </p:nvSpPr>
          <p:spPr>
            <a:xfrm>
              <a:off x="3751392" y="5195671"/>
              <a:ext cx="71120" cy="60325"/>
            </a:xfrm>
            <a:custGeom>
              <a:avLst/>
              <a:gdLst/>
              <a:ahLst/>
              <a:cxnLst/>
              <a:rect l="l" t="t" r="r" b="b"/>
              <a:pathLst>
                <a:path w="71120" h="60325">
                  <a:moveTo>
                    <a:pt x="0" y="59739"/>
                  </a:moveTo>
                  <a:lnTo>
                    <a:pt x="0" y="40512"/>
                  </a:lnTo>
                  <a:lnTo>
                    <a:pt x="70752" y="0"/>
                  </a:lnTo>
                  <a:lnTo>
                    <a:pt x="70065" y="18539"/>
                  </a:lnTo>
                  <a:lnTo>
                    <a:pt x="0" y="59739"/>
                  </a:lnTo>
                  <a:close/>
                </a:path>
              </a:pathLst>
            </a:custGeom>
            <a:solidFill>
              <a:srgbClr val="9C9C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object 150"/>
            <p:cNvSpPr/>
            <p:nvPr/>
          </p:nvSpPr>
          <p:spPr>
            <a:xfrm>
              <a:off x="3700560" y="5221764"/>
              <a:ext cx="26034" cy="33655"/>
            </a:xfrm>
            <a:custGeom>
              <a:avLst/>
              <a:gdLst/>
              <a:ahLst/>
              <a:cxnLst/>
              <a:rect l="l" t="t" r="r" b="b"/>
              <a:pathLst>
                <a:path w="26035" h="33654">
                  <a:moveTo>
                    <a:pt x="25415" y="33646"/>
                  </a:moveTo>
                  <a:lnTo>
                    <a:pt x="0" y="18539"/>
                  </a:lnTo>
                  <a:lnTo>
                    <a:pt x="0" y="0"/>
                  </a:lnTo>
                  <a:lnTo>
                    <a:pt x="25415" y="14419"/>
                  </a:lnTo>
                  <a:lnTo>
                    <a:pt x="25415" y="33646"/>
                  </a:lnTo>
                  <a:close/>
                </a:path>
              </a:pathLst>
            </a:custGeom>
            <a:solidFill>
              <a:srgbClr val="8585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" name="object 151"/>
            <p:cNvSpPr/>
            <p:nvPr/>
          </p:nvSpPr>
          <p:spPr>
            <a:xfrm>
              <a:off x="3747270" y="5236184"/>
              <a:ext cx="4445" cy="20320"/>
            </a:xfrm>
            <a:custGeom>
              <a:avLst/>
              <a:gdLst/>
              <a:ahLst/>
              <a:cxnLst/>
              <a:rect l="l" t="t" r="r" b="b"/>
              <a:pathLst>
                <a:path w="4445" h="20320">
                  <a:moveTo>
                    <a:pt x="0" y="20158"/>
                  </a:moveTo>
                  <a:lnTo>
                    <a:pt x="0" y="2060"/>
                  </a:lnTo>
                  <a:lnTo>
                    <a:pt x="4121" y="0"/>
                  </a:lnTo>
                  <a:lnTo>
                    <a:pt x="4121" y="18540"/>
                  </a:lnTo>
                  <a:lnTo>
                    <a:pt x="0" y="20158"/>
                  </a:lnTo>
                  <a:close/>
                </a:path>
              </a:pathLst>
            </a:custGeom>
            <a:solidFill>
              <a:srgbClr val="B1B1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152"/>
            <p:cNvSpPr/>
            <p:nvPr/>
          </p:nvSpPr>
          <p:spPr>
            <a:xfrm>
              <a:off x="3743836" y="5238244"/>
              <a:ext cx="3810" cy="18415"/>
            </a:xfrm>
            <a:custGeom>
              <a:avLst/>
              <a:gdLst/>
              <a:ahLst/>
              <a:cxnLst/>
              <a:rect l="l" t="t" r="r" b="b"/>
              <a:pathLst>
                <a:path w="3810" h="18414">
                  <a:moveTo>
                    <a:pt x="3434" y="686"/>
                  </a:moveTo>
                  <a:lnTo>
                    <a:pt x="2060" y="686"/>
                  </a:lnTo>
                  <a:lnTo>
                    <a:pt x="3434" y="0"/>
                  </a:lnTo>
                  <a:lnTo>
                    <a:pt x="3434" y="686"/>
                  </a:lnTo>
                  <a:close/>
                </a:path>
                <a:path w="3810" h="18414">
                  <a:moveTo>
                    <a:pt x="3434" y="18171"/>
                  </a:moveTo>
                  <a:lnTo>
                    <a:pt x="0" y="18171"/>
                  </a:lnTo>
                  <a:lnTo>
                    <a:pt x="0" y="1030"/>
                  </a:lnTo>
                  <a:lnTo>
                    <a:pt x="3434" y="1030"/>
                  </a:lnTo>
                  <a:lnTo>
                    <a:pt x="3434" y="18171"/>
                  </a:lnTo>
                  <a:close/>
                </a:path>
              </a:pathLst>
            </a:custGeom>
            <a:solidFill>
              <a:srgbClr val="AEAE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153"/>
            <p:cNvSpPr/>
            <p:nvPr/>
          </p:nvSpPr>
          <p:spPr>
            <a:xfrm>
              <a:off x="3741775" y="5239617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0" y="17845"/>
                  </a:moveTo>
                  <a:lnTo>
                    <a:pt x="0" y="0"/>
                  </a:lnTo>
                  <a:lnTo>
                    <a:pt x="2060" y="0"/>
                  </a:lnTo>
                  <a:lnTo>
                    <a:pt x="2060" y="17611"/>
                  </a:lnTo>
                  <a:lnTo>
                    <a:pt x="0" y="17845"/>
                  </a:lnTo>
                  <a:close/>
                </a:path>
              </a:pathLst>
            </a:custGeom>
            <a:solidFill>
              <a:srgbClr val="A8A8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154"/>
            <p:cNvSpPr/>
            <p:nvPr/>
          </p:nvSpPr>
          <p:spPr>
            <a:xfrm>
              <a:off x="3739714" y="5239617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0" y="18079"/>
                  </a:moveTo>
                  <a:lnTo>
                    <a:pt x="0" y="0"/>
                  </a:lnTo>
                  <a:lnTo>
                    <a:pt x="2060" y="0"/>
                  </a:lnTo>
                  <a:lnTo>
                    <a:pt x="2060" y="17845"/>
                  </a:lnTo>
                  <a:lnTo>
                    <a:pt x="0" y="18079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155"/>
            <p:cNvSpPr/>
            <p:nvPr/>
          </p:nvSpPr>
          <p:spPr>
            <a:xfrm>
              <a:off x="3737653" y="5239617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8079"/>
                  </a:moveTo>
                  <a:lnTo>
                    <a:pt x="2060" y="0"/>
                  </a:lnTo>
                  <a:lnTo>
                    <a:pt x="0" y="0"/>
                  </a:lnTo>
                  <a:lnTo>
                    <a:pt x="0" y="18079"/>
                  </a:lnTo>
                  <a:lnTo>
                    <a:pt x="2060" y="18079"/>
                  </a:lnTo>
                  <a:close/>
                </a:path>
              </a:pathLst>
            </a:custGeom>
            <a:solidFill>
              <a:srgbClr val="9D9D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object 156"/>
            <p:cNvSpPr/>
            <p:nvPr/>
          </p:nvSpPr>
          <p:spPr>
            <a:xfrm>
              <a:off x="3736279" y="5239617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8157"/>
                  </a:moveTo>
                  <a:lnTo>
                    <a:pt x="0" y="17923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60" y="18157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157"/>
            <p:cNvSpPr/>
            <p:nvPr/>
          </p:nvSpPr>
          <p:spPr>
            <a:xfrm>
              <a:off x="3734219" y="5239617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7923"/>
                  </a:moveTo>
                  <a:lnTo>
                    <a:pt x="0" y="17689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60" y="17923"/>
                  </a:lnTo>
                  <a:close/>
                </a:path>
              </a:pathLst>
            </a:custGeom>
            <a:solidFill>
              <a:srgbClr val="9494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158"/>
            <p:cNvSpPr/>
            <p:nvPr/>
          </p:nvSpPr>
          <p:spPr>
            <a:xfrm>
              <a:off x="3732845" y="5238846"/>
              <a:ext cx="2540" cy="19050"/>
            </a:xfrm>
            <a:custGeom>
              <a:avLst/>
              <a:gdLst/>
              <a:ahLst/>
              <a:cxnLst/>
              <a:rect l="l" t="t" r="r" b="b"/>
              <a:pathLst>
                <a:path w="2539" h="19050">
                  <a:moveTo>
                    <a:pt x="2070" y="18539"/>
                  </a:moveTo>
                  <a:lnTo>
                    <a:pt x="0" y="18304"/>
                  </a:lnTo>
                  <a:lnTo>
                    <a:pt x="0" y="84"/>
                  </a:lnTo>
                  <a:lnTo>
                    <a:pt x="1373" y="84"/>
                  </a:lnTo>
                  <a:lnTo>
                    <a:pt x="2070" y="0"/>
                  </a:lnTo>
                  <a:lnTo>
                    <a:pt x="2070" y="18539"/>
                  </a:lnTo>
                  <a:close/>
                </a:path>
              </a:pathLst>
            </a:custGeom>
            <a:solidFill>
              <a:srgbClr val="8F8F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159"/>
            <p:cNvSpPr/>
            <p:nvPr/>
          </p:nvSpPr>
          <p:spPr>
            <a:xfrm>
              <a:off x="3730784" y="5238930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7853"/>
                  </a:moveTo>
                  <a:lnTo>
                    <a:pt x="0" y="17681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60" y="17853"/>
                  </a:lnTo>
                  <a:close/>
                </a:path>
              </a:pathLst>
            </a:custGeom>
            <a:solidFill>
              <a:srgbClr val="8A8A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160"/>
            <p:cNvSpPr/>
            <p:nvPr/>
          </p:nvSpPr>
          <p:spPr>
            <a:xfrm>
              <a:off x="3728723" y="5238244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8367"/>
                  </a:moveTo>
                  <a:lnTo>
                    <a:pt x="0" y="17558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60" y="18367"/>
                  </a:lnTo>
                  <a:close/>
                </a:path>
              </a:pathLst>
            </a:custGeom>
            <a:solidFill>
              <a:srgbClr val="8585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161"/>
            <p:cNvSpPr/>
            <p:nvPr/>
          </p:nvSpPr>
          <p:spPr>
            <a:xfrm>
              <a:off x="3725976" y="5236870"/>
              <a:ext cx="3175" cy="19050"/>
            </a:xfrm>
            <a:custGeom>
              <a:avLst/>
              <a:gdLst/>
              <a:ahLst/>
              <a:cxnLst/>
              <a:rect l="l" t="t" r="r" b="b"/>
              <a:pathLst>
                <a:path w="3175" h="19050">
                  <a:moveTo>
                    <a:pt x="2747" y="18932"/>
                  </a:moveTo>
                  <a:lnTo>
                    <a:pt x="0" y="17853"/>
                  </a:lnTo>
                  <a:lnTo>
                    <a:pt x="0" y="0"/>
                  </a:lnTo>
                  <a:lnTo>
                    <a:pt x="687" y="686"/>
                  </a:lnTo>
                  <a:lnTo>
                    <a:pt x="2060" y="686"/>
                  </a:lnTo>
                  <a:lnTo>
                    <a:pt x="2747" y="1373"/>
                  </a:lnTo>
                  <a:lnTo>
                    <a:pt x="2747" y="18932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object 162"/>
            <p:cNvSpPr/>
            <p:nvPr/>
          </p:nvSpPr>
          <p:spPr>
            <a:xfrm>
              <a:off x="3693690" y="5163055"/>
              <a:ext cx="135255" cy="77470"/>
            </a:xfrm>
            <a:custGeom>
              <a:avLst/>
              <a:gdLst/>
              <a:ahLst/>
              <a:cxnLst/>
              <a:rect l="l" t="t" r="r" b="b"/>
              <a:pathLst>
                <a:path w="135254" h="77470">
                  <a:moveTo>
                    <a:pt x="44993" y="76905"/>
                  </a:moveTo>
                  <a:lnTo>
                    <a:pt x="38188" y="76133"/>
                  </a:lnTo>
                  <a:lnTo>
                    <a:pt x="32285" y="73815"/>
                  </a:lnTo>
                  <a:lnTo>
                    <a:pt x="6869" y="59396"/>
                  </a:lnTo>
                  <a:lnTo>
                    <a:pt x="0" y="55276"/>
                  </a:lnTo>
                  <a:lnTo>
                    <a:pt x="0" y="48409"/>
                  </a:lnTo>
                  <a:lnTo>
                    <a:pt x="76934" y="3090"/>
                  </a:lnTo>
                  <a:lnTo>
                    <a:pt x="82837" y="772"/>
                  </a:lnTo>
                  <a:lnTo>
                    <a:pt x="89642" y="0"/>
                  </a:lnTo>
                  <a:lnTo>
                    <a:pt x="96447" y="772"/>
                  </a:lnTo>
                  <a:lnTo>
                    <a:pt x="102350" y="3090"/>
                  </a:lnTo>
                  <a:lnTo>
                    <a:pt x="127766" y="17509"/>
                  </a:lnTo>
                  <a:lnTo>
                    <a:pt x="134635" y="21629"/>
                  </a:lnTo>
                  <a:lnTo>
                    <a:pt x="134635" y="28496"/>
                  </a:lnTo>
                  <a:lnTo>
                    <a:pt x="57701" y="73815"/>
                  </a:lnTo>
                  <a:lnTo>
                    <a:pt x="51797" y="76133"/>
                  </a:lnTo>
                  <a:lnTo>
                    <a:pt x="44993" y="76905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object 163"/>
            <p:cNvSpPr/>
            <p:nvPr/>
          </p:nvSpPr>
          <p:spPr>
            <a:xfrm>
              <a:off x="3719797" y="5253350"/>
              <a:ext cx="1270" cy="19050"/>
            </a:xfrm>
            <a:custGeom>
              <a:avLst/>
              <a:gdLst/>
              <a:ahLst/>
              <a:cxnLst/>
              <a:rect l="l" t="t" r="r" b="b"/>
              <a:pathLst>
                <a:path w="1270" h="19050">
                  <a:moveTo>
                    <a:pt x="106" y="18622"/>
                  </a:moveTo>
                  <a:lnTo>
                    <a:pt x="0" y="678"/>
                  </a:lnTo>
                  <a:lnTo>
                    <a:pt x="339" y="0"/>
                  </a:lnTo>
                  <a:lnTo>
                    <a:pt x="682" y="0"/>
                  </a:lnTo>
                  <a:lnTo>
                    <a:pt x="682" y="17853"/>
                  </a:lnTo>
                  <a:lnTo>
                    <a:pt x="106" y="18622"/>
                  </a:lnTo>
                  <a:close/>
                </a:path>
              </a:pathLst>
            </a:custGeom>
            <a:solidFill>
              <a:srgbClr val="9D9D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4" name="object 164"/>
            <p:cNvSpPr/>
            <p:nvPr/>
          </p:nvSpPr>
          <p:spPr>
            <a:xfrm>
              <a:off x="3719107" y="5255410"/>
              <a:ext cx="1270" cy="17780"/>
            </a:xfrm>
            <a:custGeom>
              <a:avLst/>
              <a:gdLst/>
              <a:ahLst/>
              <a:cxnLst/>
              <a:rect l="l" t="t" r="r" b="b"/>
              <a:pathLst>
                <a:path w="1270" h="17779">
                  <a:moveTo>
                    <a:pt x="686" y="16708"/>
                  </a:moveTo>
                  <a:lnTo>
                    <a:pt x="0" y="17166"/>
                  </a:lnTo>
                  <a:lnTo>
                    <a:pt x="0" y="0"/>
                  </a:lnTo>
                  <a:lnTo>
                    <a:pt x="687" y="0"/>
                  </a:lnTo>
                  <a:lnTo>
                    <a:pt x="686" y="16708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5" name="object 165"/>
            <p:cNvSpPr/>
            <p:nvPr/>
          </p:nvSpPr>
          <p:spPr>
            <a:xfrm>
              <a:off x="3717733" y="5256097"/>
              <a:ext cx="1905" cy="18415"/>
            </a:xfrm>
            <a:custGeom>
              <a:avLst/>
              <a:gdLst/>
              <a:ahLst/>
              <a:cxnLst/>
              <a:rect l="l" t="t" r="r" b="b"/>
              <a:pathLst>
                <a:path w="1904" h="18414">
                  <a:moveTo>
                    <a:pt x="1264" y="17083"/>
                  </a:moveTo>
                  <a:lnTo>
                    <a:pt x="0" y="17083"/>
                  </a:lnTo>
                  <a:lnTo>
                    <a:pt x="0" y="0"/>
                  </a:lnTo>
                  <a:lnTo>
                    <a:pt x="1369" y="0"/>
                  </a:lnTo>
                  <a:lnTo>
                    <a:pt x="1264" y="17083"/>
                  </a:lnTo>
                  <a:close/>
                </a:path>
                <a:path w="1904" h="18414">
                  <a:moveTo>
                    <a:pt x="0" y="17852"/>
                  </a:moveTo>
                  <a:lnTo>
                    <a:pt x="0" y="18265"/>
                  </a:lnTo>
                  <a:lnTo>
                    <a:pt x="0" y="17083"/>
                  </a:lnTo>
                  <a:lnTo>
                    <a:pt x="0" y="17852"/>
                  </a:lnTo>
                  <a:close/>
                </a:path>
              </a:pathLst>
            </a:custGeom>
            <a:solidFill>
              <a:srgbClr val="A8A8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6" name="object 166"/>
            <p:cNvSpPr/>
            <p:nvPr/>
          </p:nvSpPr>
          <p:spPr>
            <a:xfrm>
              <a:off x="3715672" y="5256097"/>
              <a:ext cx="2540" cy="19685"/>
            </a:xfrm>
            <a:custGeom>
              <a:avLst/>
              <a:gdLst/>
              <a:ahLst/>
              <a:cxnLst/>
              <a:rect l="l" t="t" r="r" b="b"/>
              <a:pathLst>
                <a:path w="2539" h="19685">
                  <a:moveTo>
                    <a:pt x="0" y="19501"/>
                  </a:moveTo>
                  <a:lnTo>
                    <a:pt x="0" y="1373"/>
                  </a:lnTo>
                  <a:lnTo>
                    <a:pt x="686" y="1373"/>
                  </a:lnTo>
                  <a:lnTo>
                    <a:pt x="2060" y="0"/>
                  </a:lnTo>
                  <a:lnTo>
                    <a:pt x="2060" y="18265"/>
                  </a:lnTo>
                  <a:lnTo>
                    <a:pt x="0" y="19501"/>
                  </a:lnTo>
                  <a:close/>
                </a:path>
              </a:pathLst>
            </a:custGeom>
            <a:solidFill>
              <a:srgbClr val="AEAE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7" name="object 167"/>
            <p:cNvSpPr/>
            <p:nvPr/>
          </p:nvSpPr>
          <p:spPr>
            <a:xfrm>
              <a:off x="3589279" y="5279444"/>
              <a:ext cx="5715" cy="22860"/>
            </a:xfrm>
            <a:custGeom>
              <a:avLst/>
              <a:gdLst/>
              <a:ahLst/>
              <a:cxnLst/>
              <a:rect l="l" t="t" r="r" b="b"/>
              <a:pathLst>
                <a:path w="5714" h="22860">
                  <a:moveTo>
                    <a:pt x="5495" y="22659"/>
                  </a:moveTo>
                  <a:lnTo>
                    <a:pt x="2060" y="20599"/>
                  </a:lnTo>
                  <a:lnTo>
                    <a:pt x="0" y="17852"/>
                  </a:lnTo>
                  <a:lnTo>
                    <a:pt x="0" y="0"/>
                  </a:lnTo>
                  <a:lnTo>
                    <a:pt x="2060" y="2746"/>
                  </a:lnTo>
                  <a:lnTo>
                    <a:pt x="5495" y="4806"/>
                  </a:lnTo>
                  <a:lnTo>
                    <a:pt x="5495" y="22659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8" name="object 168"/>
            <p:cNvSpPr/>
            <p:nvPr/>
          </p:nvSpPr>
          <p:spPr>
            <a:xfrm>
              <a:off x="3644920" y="5257470"/>
              <a:ext cx="71120" cy="60325"/>
            </a:xfrm>
            <a:custGeom>
              <a:avLst/>
              <a:gdLst/>
              <a:ahLst/>
              <a:cxnLst/>
              <a:rect l="l" t="t" r="r" b="b"/>
              <a:pathLst>
                <a:path w="71120" h="60325">
                  <a:moveTo>
                    <a:pt x="0" y="59739"/>
                  </a:moveTo>
                  <a:lnTo>
                    <a:pt x="0" y="41199"/>
                  </a:lnTo>
                  <a:lnTo>
                    <a:pt x="70752" y="0"/>
                  </a:lnTo>
                  <a:lnTo>
                    <a:pt x="70752" y="18539"/>
                  </a:lnTo>
                  <a:lnTo>
                    <a:pt x="0" y="59739"/>
                  </a:lnTo>
                  <a:close/>
                </a:path>
              </a:pathLst>
            </a:custGeom>
            <a:solidFill>
              <a:srgbClr val="9C9C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9" name="object 169"/>
            <p:cNvSpPr/>
            <p:nvPr/>
          </p:nvSpPr>
          <p:spPr>
            <a:xfrm>
              <a:off x="3594088" y="5283563"/>
              <a:ext cx="26034" cy="33655"/>
            </a:xfrm>
            <a:custGeom>
              <a:avLst/>
              <a:gdLst/>
              <a:ahLst/>
              <a:cxnLst/>
              <a:rect l="l" t="t" r="r" b="b"/>
              <a:pathLst>
                <a:path w="26035" h="33654">
                  <a:moveTo>
                    <a:pt x="25415" y="33646"/>
                  </a:moveTo>
                  <a:lnTo>
                    <a:pt x="0" y="19226"/>
                  </a:lnTo>
                  <a:lnTo>
                    <a:pt x="686" y="0"/>
                  </a:lnTo>
                  <a:lnTo>
                    <a:pt x="25415" y="15106"/>
                  </a:lnTo>
                  <a:lnTo>
                    <a:pt x="25415" y="33646"/>
                  </a:lnTo>
                  <a:close/>
                </a:path>
              </a:pathLst>
            </a:custGeom>
            <a:solidFill>
              <a:srgbClr val="8585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0" name="object 170"/>
            <p:cNvSpPr/>
            <p:nvPr/>
          </p:nvSpPr>
          <p:spPr>
            <a:xfrm>
              <a:off x="3641477" y="5298670"/>
              <a:ext cx="3810" cy="20320"/>
            </a:xfrm>
            <a:custGeom>
              <a:avLst/>
              <a:gdLst/>
              <a:ahLst/>
              <a:cxnLst/>
              <a:rect l="l" t="t" r="r" b="b"/>
              <a:pathLst>
                <a:path w="3810" h="20320">
                  <a:moveTo>
                    <a:pt x="3443" y="18196"/>
                  </a:moveTo>
                  <a:lnTo>
                    <a:pt x="0" y="18196"/>
                  </a:lnTo>
                  <a:lnTo>
                    <a:pt x="7" y="1371"/>
                  </a:lnTo>
                  <a:lnTo>
                    <a:pt x="3443" y="0"/>
                  </a:lnTo>
                  <a:lnTo>
                    <a:pt x="3443" y="18196"/>
                  </a:lnTo>
                  <a:close/>
                </a:path>
                <a:path w="3810" h="20320">
                  <a:moveTo>
                    <a:pt x="0" y="19891"/>
                  </a:moveTo>
                  <a:lnTo>
                    <a:pt x="0" y="18539"/>
                  </a:lnTo>
                  <a:lnTo>
                    <a:pt x="2756" y="18539"/>
                  </a:lnTo>
                  <a:lnTo>
                    <a:pt x="1424" y="19332"/>
                  </a:lnTo>
                  <a:lnTo>
                    <a:pt x="0" y="19891"/>
                  </a:lnTo>
                  <a:close/>
                </a:path>
              </a:pathLst>
            </a:custGeom>
            <a:solidFill>
              <a:srgbClr val="B1B1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1" name="object 171"/>
            <p:cNvSpPr/>
            <p:nvPr/>
          </p:nvSpPr>
          <p:spPr>
            <a:xfrm>
              <a:off x="3638050" y="5300729"/>
              <a:ext cx="3810" cy="19050"/>
            </a:xfrm>
            <a:custGeom>
              <a:avLst/>
              <a:gdLst/>
              <a:ahLst/>
              <a:cxnLst/>
              <a:rect l="l" t="t" r="r" b="b"/>
              <a:pathLst>
                <a:path w="3810" h="19050">
                  <a:moveTo>
                    <a:pt x="3434" y="686"/>
                  </a:moveTo>
                  <a:lnTo>
                    <a:pt x="2060" y="686"/>
                  </a:lnTo>
                  <a:lnTo>
                    <a:pt x="3434" y="0"/>
                  </a:lnTo>
                  <a:lnTo>
                    <a:pt x="3434" y="686"/>
                  </a:lnTo>
                  <a:close/>
                </a:path>
                <a:path w="3810" h="19050">
                  <a:moveTo>
                    <a:pt x="966" y="18797"/>
                  </a:moveTo>
                  <a:lnTo>
                    <a:pt x="0" y="18797"/>
                  </a:lnTo>
                  <a:lnTo>
                    <a:pt x="0" y="1030"/>
                  </a:lnTo>
                  <a:lnTo>
                    <a:pt x="3434" y="1030"/>
                  </a:lnTo>
                  <a:lnTo>
                    <a:pt x="3434" y="17828"/>
                  </a:lnTo>
                  <a:lnTo>
                    <a:pt x="966" y="18797"/>
                  </a:lnTo>
                  <a:close/>
                </a:path>
              </a:pathLst>
            </a:custGeom>
            <a:solidFill>
              <a:srgbClr val="AEAE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2" name="object 172"/>
            <p:cNvSpPr/>
            <p:nvPr/>
          </p:nvSpPr>
          <p:spPr>
            <a:xfrm>
              <a:off x="3635302" y="5301760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1" y="17955"/>
                  </a:moveTo>
                  <a:lnTo>
                    <a:pt x="0" y="17955"/>
                  </a:lnTo>
                  <a:lnTo>
                    <a:pt x="0" y="0"/>
                  </a:lnTo>
                  <a:lnTo>
                    <a:pt x="2061" y="0"/>
                  </a:lnTo>
                  <a:lnTo>
                    <a:pt x="2061" y="17955"/>
                  </a:lnTo>
                  <a:close/>
                </a:path>
                <a:path w="2539" h="18414">
                  <a:moveTo>
                    <a:pt x="0" y="17955"/>
                  </a:moveTo>
                  <a:lnTo>
                    <a:pt x="0" y="18112"/>
                  </a:lnTo>
                  <a:lnTo>
                    <a:pt x="0" y="0"/>
                  </a:lnTo>
                  <a:lnTo>
                    <a:pt x="0" y="17955"/>
                  </a:lnTo>
                  <a:close/>
                </a:path>
              </a:pathLst>
            </a:custGeom>
            <a:solidFill>
              <a:srgbClr val="A8A8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3" name="object 173"/>
            <p:cNvSpPr/>
            <p:nvPr/>
          </p:nvSpPr>
          <p:spPr>
            <a:xfrm>
              <a:off x="3633242" y="5301670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59" y="18279"/>
                  </a:moveTo>
                  <a:lnTo>
                    <a:pt x="0" y="18279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59" y="18279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4" name="object 174"/>
            <p:cNvSpPr/>
            <p:nvPr/>
          </p:nvSpPr>
          <p:spPr>
            <a:xfrm>
              <a:off x="3631868" y="5301590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8366"/>
                  </a:moveTo>
                  <a:lnTo>
                    <a:pt x="0" y="18366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60" y="18366"/>
                  </a:lnTo>
                  <a:close/>
                </a:path>
              </a:pathLst>
            </a:custGeom>
            <a:solidFill>
              <a:srgbClr val="9D9D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5" name="object 175"/>
            <p:cNvSpPr/>
            <p:nvPr/>
          </p:nvSpPr>
          <p:spPr>
            <a:xfrm>
              <a:off x="3629800" y="5301691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8" y="18264"/>
                  </a:moveTo>
                  <a:lnTo>
                    <a:pt x="0" y="18264"/>
                  </a:lnTo>
                  <a:lnTo>
                    <a:pt x="3" y="0"/>
                  </a:lnTo>
                  <a:lnTo>
                    <a:pt x="2068" y="0"/>
                  </a:lnTo>
                  <a:lnTo>
                    <a:pt x="2068" y="18264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6" name="object 176"/>
            <p:cNvSpPr/>
            <p:nvPr/>
          </p:nvSpPr>
          <p:spPr>
            <a:xfrm>
              <a:off x="3628443" y="5301301"/>
              <a:ext cx="2540" cy="19050"/>
            </a:xfrm>
            <a:custGeom>
              <a:avLst/>
              <a:gdLst/>
              <a:ahLst/>
              <a:cxnLst/>
              <a:rect l="l" t="t" r="r" b="b"/>
              <a:pathLst>
                <a:path w="2539" h="19050">
                  <a:moveTo>
                    <a:pt x="1356" y="18724"/>
                  </a:moveTo>
                  <a:lnTo>
                    <a:pt x="0" y="18570"/>
                  </a:lnTo>
                  <a:lnTo>
                    <a:pt x="3" y="0"/>
                  </a:lnTo>
                  <a:lnTo>
                    <a:pt x="2037" y="232"/>
                  </a:lnTo>
                  <a:lnTo>
                    <a:pt x="2051" y="18655"/>
                  </a:lnTo>
                  <a:lnTo>
                    <a:pt x="1356" y="18724"/>
                  </a:lnTo>
                  <a:close/>
                </a:path>
              </a:pathLst>
            </a:custGeom>
            <a:solidFill>
              <a:srgbClr val="9494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7" name="object 177"/>
            <p:cNvSpPr/>
            <p:nvPr/>
          </p:nvSpPr>
          <p:spPr>
            <a:xfrm>
              <a:off x="3626373" y="5301064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8205"/>
                  </a:moveTo>
                  <a:lnTo>
                    <a:pt x="0" y="18205"/>
                  </a:lnTo>
                  <a:lnTo>
                    <a:pt x="0" y="0"/>
                  </a:lnTo>
                  <a:lnTo>
                    <a:pt x="2060" y="235"/>
                  </a:lnTo>
                  <a:lnTo>
                    <a:pt x="2060" y="18205"/>
                  </a:lnTo>
                  <a:close/>
                </a:path>
              </a:pathLst>
            </a:custGeom>
            <a:solidFill>
              <a:srgbClr val="8F8F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8" name="object 178"/>
            <p:cNvSpPr/>
            <p:nvPr/>
          </p:nvSpPr>
          <p:spPr>
            <a:xfrm>
              <a:off x="3624312" y="5301416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7853"/>
                  </a:moveTo>
                  <a:lnTo>
                    <a:pt x="0" y="17681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60" y="17853"/>
                  </a:lnTo>
                  <a:close/>
                </a:path>
              </a:pathLst>
            </a:custGeom>
            <a:solidFill>
              <a:srgbClr val="8A8A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9" name="object 179"/>
            <p:cNvSpPr/>
            <p:nvPr/>
          </p:nvSpPr>
          <p:spPr>
            <a:xfrm>
              <a:off x="3622251" y="5299966"/>
              <a:ext cx="2540" cy="19685"/>
            </a:xfrm>
            <a:custGeom>
              <a:avLst/>
              <a:gdLst/>
              <a:ahLst/>
              <a:cxnLst/>
              <a:rect l="l" t="t" r="r" b="b"/>
              <a:pathLst>
                <a:path w="2539" h="19685">
                  <a:moveTo>
                    <a:pt x="2060" y="19131"/>
                  </a:moveTo>
                  <a:lnTo>
                    <a:pt x="0" y="18322"/>
                  </a:lnTo>
                  <a:lnTo>
                    <a:pt x="0" y="0"/>
                  </a:lnTo>
                  <a:lnTo>
                    <a:pt x="715" y="0"/>
                  </a:lnTo>
                  <a:lnTo>
                    <a:pt x="1373" y="763"/>
                  </a:lnTo>
                  <a:lnTo>
                    <a:pt x="2060" y="763"/>
                  </a:lnTo>
                  <a:lnTo>
                    <a:pt x="2060" y="19131"/>
                  </a:lnTo>
                  <a:close/>
                </a:path>
              </a:pathLst>
            </a:custGeom>
            <a:solidFill>
              <a:srgbClr val="8585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0" name="object 180"/>
            <p:cNvSpPr/>
            <p:nvPr/>
          </p:nvSpPr>
          <p:spPr>
            <a:xfrm>
              <a:off x="3619504" y="5298670"/>
              <a:ext cx="3175" cy="19685"/>
            </a:xfrm>
            <a:custGeom>
              <a:avLst/>
              <a:gdLst/>
              <a:ahLst/>
              <a:cxnLst/>
              <a:rect l="l" t="t" r="r" b="b"/>
              <a:pathLst>
                <a:path w="3175" h="19685">
                  <a:moveTo>
                    <a:pt x="2747" y="19618"/>
                  </a:moveTo>
                  <a:lnTo>
                    <a:pt x="0" y="18539"/>
                  </a:lnTo>
                  <a:lnTo>
                    <a:pt x="0" y="0"/>
                  </a:lnTo>
                  <a:lnTo>
                    <a:pt x="686" y="686"/>
                  </a:lnTo>
                  <a:lnTo>
                    <a:pt x="2032" y="760"/>
                  </a:lnTo>
                  <a:lnTo>
                    <a:pt x="2747" y="1373"/>
                  </a:lnTo>
                  <a:lnTo>
                    <a:pt x="2747" y="19618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1" name="object 181"/>
            <p:cNvSpPr/>
            <p:nvPr/>
          </p:nvSpPr>
          <p:spPr>
            <a:xfrm>
              <a:off x="3587905" y="5224854"/>
              <a:ext cx="135255" cy="77470"/>
            </a:xfrm>
            <a:custGeom>
              <a:avLst/>
              <a:gdLst/>
              <a:ahLst/>
              <a:cxnLst/>
              <a:rect l="l" t="t" r="r" b="b"/>
              <a:pathLst>
                <a:path w="135254" h="77470">
                  <a:moveTo>
                    <a:pt x="44993" y="76905"/>
                  </a:moveTo>
                  <a:lnTo>
                    <a:pt x="38188" y="76133"/>
                  </a:lnTo>
                  <a:lnTo>
                    <a:pt x="32285" y="73815"/>
                  </a:lnTo>
                  <a:lnTo>
                    <a:pt x="6869" y="59396"/>
                  </a:lnTo>
                  <a:lnTo>
                    <a:pt x="0" y="55276"/>
                  </a:lnTo>
                  <a:lnTo>
                    <a:pt x="0" y="48409"/>
                  </a:lnTo>
                  <a:lnTo>
                    <a:pt x="76934" y="3090"/>
                  </a:lnTo>
                  <a:lnTo>
                    <a:pt x="82837" y="772"/>
                  </a:lnTo>
                  <a:lnTo>
                    <a:pt x="89642" y="0"/>
                  </a:lnTo>
                  <a:lnTo>
                    <a:pt x="96447" y="772"/>
                  </a:lnTo>
                  <a:lnTo>
                    <a:pt x="102350" y="3090"/>
                  </a:lnTo>
                  <a:lnTo>
                    <a:pt x="127766" y="17509"/>
                  </a:lnTo>
                  <a:lnTo>
                    <a:pt x="134635" y="21629"/>
                  </a:lnTo>
                  <a:lnTo>
                    <a:pt x="134635" y="28496"/>
                  </a:lnTo>
                  <a:lnTo>
                    <a:pt x="57701" y="73815"/>
                  </a:lnTo>
                  <a:lnTo>
                    <a:pt x="51797" y="76133"/>
                  </a:lnTo>
                  <a:lnTo>
                    <a:pt x="44993" y="76905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2" name="object 182"/>
            <p:cNvSpPr/>
            <p:nvPr/>
          </p:nvSpPr>
          <p:spPr>
            <a:xfrm>
              <a:off x="3613322" y="5315378"/>
              <a:ext cx="1270" cy="18415"/>
            </a:xfrm>
            <a:custGeom>
              <a:avLst/>
              <a:gdLst/>
              <a:ahLst/>
              <a:cxnLst/>
              <a:rect l="l" t="t" r="r" b="b"/>
              <a:pathLst>
                <a:path w="1270" h="18414">
                  <a:moveTo>
                    <a:pt x="0" y="18311"/>
                  </a:moveTo>
                  <a:lnTo>
                    <a:pt x="0" y="915"/>
                  </a:lnTo>
                  <a:lnTo>
                    <a:pt x="686" y="0"/>
                  </a:lnTo>
                  <a:lnTo>
                    <a:pt x="686" y="17624"/>
                  </a:lnTo>
                  <a:lnTo>
                    <a:pt x="0" y="18311"/>
                  </a:lnTo>
                  <a:close/>
                </a:path>
              </a:pathLst>
            </a:custGeom>
            <a:solidFill>
              <a:srgbClr val="9D9D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3" name="object 183"/>
            <p:cNvSpPr/>
            <p:nvPr/>
          </p:nvSpPr>
          <p:spPr>
            <a:xfrm>
              <a:off x="3612635" y="5316294"/>
              <a:ext cx="1270" cy="18415"/>
            </a:xfrm>
            <a:custGeom>
              <a:avLst/>
              <a:gdLst/>
              <a:ahLst/>
              <a:cxnLst/>
              <a:rect l="l" t="t" r="r" b="b"/>
              <a:pathLst>
                <a:path w="1270" h="18414">
                  <a:moveTo>
                    <a:pt x="686" y="18082"/>
                  </a:moveTo>
                  <a:lnTo>
                    <a:pt x="0" y="18082"/>
                  </a:lnTo>
                  <a:lnTo>
                    <a:pt x="0" y="915"/>
                  </a:lnTo>
                  <a:lnTo>
                    <a:pt x="686" y="0"/>
                  </a:lnTo>
                  <a:lnTo>
                    <a:pt x="686" y="18082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4" name="object 184"/>
            <p:cNvSpPr/>
            <p:nvPr/>
          </p:nvSpPr>
          <p:spPr>
            <a:xfrm>
              <a:off x="3611261" y="5317209"/>
              <a:ext cx="1905" cy="19685"/>
            </a:xfrm>
            <a:custGeom>
              <a:avLst/>
              <a:gdLst/>
              <a:ahLst/>
              <a:cxnLst/>
              <a:rect l="l" t="t" r="r" b="b"/>
              <a:pathLst>
                <a:path w="1904" h="19685">
                  <a:moveTo>
                    <a:pt x="0" y="19226"/>
                  </a:moveTo>
                  <a:lnTo>
                    <a:pt x="0" y="1098"/>
                  </a:lnTo>
                  <a:lnTo>
                    <a:pt x="1374" y="0"/>
                  </a:lnTo>
                  <a:lnTo>
                    <a:pt x="1373" y="17852"/>
                  </a:lnTo>
                  <a:lnTo>
                    <a:pt x="0" y="19226"/>
                  </a:lnTo>
                  <a:close/>
                </a:path>
              </a:pathLst>
            </a:custGeom>
            <a:solidFill>
              <a:srgbClr val="A8A8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5" name="object 185"/>
            <p:cNvSpPr/>
            <p:nvPr/>
          </p:nvSpPr>
          <p:spPr>
            <a:xfrm>
              <a:off x="3609200" y="5318308"/>
              <a:ext cx="2540" cy="19685"/>
            </a:xfrm>
            <a:custGeom>
              <a:avLst/>
              <a:gdLst/>
              <a:ahLst/>
              <a:cxnLst/>
              <a:rect l="l" t="t" r="r" b="b"/>
              <a:pathLst>
                <a:path w="2539" h="19685">
                  <a:moveTo>
                    <a:pt x="0" y="19500"/>
                  </a:moveTo>
                  <a:lnTo>
                    <a:pt x="0" y="1647"/>
                  </a:lnTo>
                  <a:lnTo>
                    <a:pt x="2060" y="0"/>
                  </a:lnTo>
                  <a:lnTo>
                    <a:pt x="2060" y="18127"/>
                  </a:lnTo>
                  <a:lnTo>
                    <a:pt x="1373" y="18127"/>
                  </a:lnTo>
                  <a:lnTo>
                    <a:pt x="0" y="19500"/>
                  </a:lnTo>
                  <a:close/>
                </a:path>
              </a:pathLst>
            </a:custGeom>
            <a:solidFill>
              <a:srgbClr val="AEAE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6" name="object 186"/>
            <p:cNvSpPr/>
            <p:nvPr/>
          </p:nvSpPr>
          <p:spPr>
            <a:xfrm>
              <a:off x="3482807" y="5341242"/>
              <a:ext cx="5715" cy="23495"/>
            </a:xfrm>
            <a:custGeom>
              <a:avLst/>
              <a:gdLst/>
              <a:ahLst/>
              <a:cxnLst/>
              <a:rect l="l" t="t" r="r" b="b"/>
              <a:pathLst>
                <a:path w="5714" h="23495">
                  <a:moveTo>
                    <a:pt x="5495" y="23346"/>
                  </a:moveTo>
                  <a:lnTo>
                    <a:pt x="2060" y="21286"/>
                  </a:lnTo>
                  <a:lnTo>
                    <a:pt x="0" y="18540"/>
                  </a:lnTo>
                  <a:lnTo>
                    <a:pt x="0" y="0"/>
                  </a:lnTo>
                  <a:lnTo>
                    <a:pt x="2061" y="2746"/>
                  </a:lnTo>
                  <a:lnTo>
                    <a:pt x="5495" y="4806"/>
                  </a:lnTo>
                  <a:lnTo>
                    <a:pt x="5495" y="23346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7" name="object 187"/>
            <p:cNvSpPr/>
            <p:nvPr/>
          </p:nvSpPr>
          <p:spPr>
            <a:xfrm>
              <a:off x="3539134" y="5319269"/>
              <a:ext cx="70485" cy="60325"/>
            </a:xfrm>
            <a:custGeom>
              <a:avLst/>
              <a:gdLst/>
              <a:ahLst/>
              <a:cxnLst/>
              <a:rect l="l" t="t" r="r" b="b"/>
              <a:pathLst>
                <a:path w="70485" h="60325">
                  <a:moveTo>
                    <a:pt x="0" y="59739"/>
                  </a:moveTo>
                  <a:lnTo>
                    <a:pt x="0" y="41199"/>
                  </a:lnTo>
                  <a:lnTo>
                    <a:pt x="70065" y="0"/>
                  </a:lnTo>
                  <a:lnTo>
                    <a:pt x="70065" y="18539"/>
                  </a:lnTo>
                  <a:lnTo>
                    <a:pt x="0" y="59739"/>
                  </a:lnTo>
                  <a:close/>
                </a:path>
              </a:pathLst>
            </a:custGeom>
            <a:solidFill>
              <a:srgbClr val="9C9C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8" name="object 188"/>
            <p:cNvSpPr/>
            <p:nvPr/>
          </p:nvSpPr>
          <p:spPr>
            <a:xfrm>
              <a:off x="3488303" y="5346049"/>
              <a:ext cx="24765" cy="33020"/>
            </a:xfrm>
            <a:custGeom>
              <a:avLst/>
              <a:gdLst/>
              <a:ahLst/>
              <a:cxnLst/>
              <a:rect l="l" t="t" r="r" b="b"/>
              <a:pathLst>
                <a:path w="24764" h="33020">
                  <a:moveTo>
                    <a:pt x="24729" y="32959"/>
                  </a:moveTo>
                  <a:lnTo>
                    <a:pt x="0" y="18539"/>
                  </a:lnTo>
                  <a:lnTo>
                    <a:pt x="0" y="0"/>
                  </a:lnTo>
                  <a:lnTo>
                    <a:pt x="24729" y="14419"/>
                  </a:lnTo>
                  <a:lnTo>
                    <a:pt x="24729" y="32959"/>
                  </a:lnTo>
                  <a:close/>
                </a:path>
              </a:pathLst>
            </a:custGeom>
            <a:solidFill>
              <a:srgbClr val="8585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9" name="object 189"/>
            <p:cNvSpPr/>
            <p:nvPr/>
          </p:nvSpPr>
          <p:spPr>
            <a:xfrm>
              <a:off x="3535013" y="5360469"/>
              <a:ext cx="4445" cy="20320"/>
            </a:xfrm>
            <a:custGeom>
              <a:avLst/>
              <a:gdLst/>
              <a:ahLst/>
              <a:cxnLst/>
              <a:rect l="l" t="t" r="r" b="b"/>
              <a:pathLst>
                <a:path w="4445" h="20320">
                  <a:moveTo>
                    <a:pt x="0" y="20158"/>
                  </a:moveTo>
                  <a:lnTo>
                    <a:pt x="0" y="2059"/>
                  </a:lnTo>
                  <a:lnTo>
                    <a:pt x="4122" y="0"/>
                  </a:lnTo>
                  <a:lnTo>
                    <a:pt x="4121" y="18539"/>
                  </a:lnTo>
                  <a:lnTo>
                    <a:pt x="0" y="20158"/>
                  </a:lnTo>
                  <a:close/>
                </a:path>
              </a:pathLst>
            </a:custGeom>
            <a:solidFill>
              <a:srgbClr val="B1B1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0" name="object 190"/>
            <p:cNvSpPr/>
            <p:nvPr/>
          </p:nvSpPr>
          <p:spPr>
            <a:xfrm>
              <a:off x="3531579" y="5362529"/>
              <a:ext cx="3810" cy="18415"/>
            </a:xfrm>
            <a:custGeom>
              <a:avLst/>
              <a:gdLst/>
              <a:ahLst/>
              <a:cxnLst/>
              <a:rect l="l" t="t" r="r" b="b"/>
              <a:pathLst>
                <a:path w="3810" h="18414">
                  <a:moveTo>
                    <a:pt x="3434" y="686"/>
                  </a:moveTo>
                  <a:lnTo>
                    <a:pt x="2060" y="686"/>
                  </a:lnTo>
                  <a:lnTo>
                    <a:pt x="3434" y="0"/>
                  </a:lnTo>
                  <a:lnTo>
                    <a:pt x="3434" y="686"/>
                  </a:lnTo>
                  <a:close/>
                </a:path>
                <a:path w="3810" h="18414">
                  <a:moveTo>
                    <a:pt x="3434" y="18171"/>
                  </a:moveTo>
                  <a:lnTo>
                    <a:pt x="0" y="18171"/>
                  </a:lnTo>
                  <a:lnTo>
                    <a:pt x="0" y="1030"/>
                  </a:lnTo>
                  <a:lnTo>
                    <a:pt x="3434" y="1030"/>
                  </a:lnTo>
                  <a:lnTo>
                    <a:pt x="3434" y="18171"/>
                  </a:lnTo>
                  <a:close/>
                </a:path>
              </a:pathLst>
            </a:custGeom>
            <a:solidFill>
              <a:srgbClr val="AEAE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1" name="object 191"/>
            <p:cNvSpPr/>
            <p:nvPr/>
          </p:nvSpPr>
          <p:spPr>
            <a:xfrm>
              <a:off x="3528831" y="5363559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8033"/>
                  </a:moveTo>
                  <a:lnTo>
                    <a:pt x="7" y="18033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60" y="18033"/>
                  </a:lnTo>
                  <a:close/>
                </a:path>
              </a:pathLst>
            </a:custGeom>
            <a:solidFill>
              <a:srgbClr val="A8A8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2" name="object 192"/>
            <p:cNvSpPr/>
            <p:nvPr/>
          </p:nvSpPr>
          <p:spPr>
            <a:xfrm>
              <a:off x="3527457" y="5363902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0" y="18079"/>
                  </a:moveTo>
                  <a:lnTo>
                    <a:pt x="0" y="0"/>
                  </a:lnTo>
                  <a:lnTo>
                    <a:pt x="2060" y="0"/>
                  </a:lnTo>
                  <a:lnTo>
                    <a:pt x="2060" y="17845"/>
                  </a:lnTo>
                  <a:lnTo>
                    <a:pt x="0" y="18079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3" name="object 193"/>
            <p:cNvSpPr/>
            <p:nvPr/>
          </p:nvSpPr>
          <p:spPr>
            <a:xfrm>
              <a:off x="3525396" y="5363902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8079"/>
                  </a:moveTo>
                  <a:lnTo>
                    <a:pt x="2060" y="0"/>
                  </a:lnTo>
                  <a:lnTo>
                    <a:pt x="0" y="0"/>
                  </a:lnTo>
                  <a:lnTo>
                    <a:pt x="0" y="18079"/>
                  </a:lnTo>
                  <a:lnTo>
                    <a:pt x="2060" y="18079"/>
                  </a:lnTo>
                  <a:close/>
                </a:path>
              </a:pathLst>
            </a:custGeom>
            <a:solidFill>
              <a:srgbClr val="9D9D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4" name="object 194"/>
            <p:cNvSpPr/>
            <p:nvPr/>
          </p:nvSpPr>
          <p:spPr>
            <a:xfrm>
              <a:off x="3523334" y="5363469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2" y="18279"/>
                  </a:moveTo>
                  <a:lnTo>
                    <a:pt x="2" y="18279"/>
                  </a:lnTo>
                  <a:lnTo>
                    <a:pt x="0" y="0"/>
                  </a:lnTo>
                  <a:lnTo>
                    <a:pt x="2062" y="0"/>
                  </a:lnTo>
                  <a:lnTo>
                    <a:pt x="2062" y="18279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5" name="object 195"/>
            <p:cNvSpPr/>
            <p:nvPr/>
          </p:nvSpPr>
          <p:spPr>
            <a:xfrm>
              <a:off x="3521962" y="5363215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52" y="18376"/>
                  </a:moveTo>
                  <a:lnTo>
                    <a:pt x="0" y="18376"/>
                  </a:lnTo>
                  <a:lnTo>
                    <a:pt x="0" y="0"/>
                  </a:lnTo>
                  <a:lnTo>
                    <a:pt x="2049" y="0"/>
                  </a:lnTo>
                  <a:lnTo>
                    <a:pt x="2052" y="18376"/>
                  </a:lnTo>
                  <a:close/>
                </a:path>
              </a:pathLst>
            </a:custGeom>
            <a:solidFill>
              <a:srgbClr val="9494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6" name="object 196"/>
            <p:cNvSpPr/>
            <p:nvPr/>
          </p:nvSpPr>
          <p:spPr>
            <a:xfrm>
              <a:off x="3519901" y="5363216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8376"/>
                  </a:moveTo>
                  <a:lnTo>
                    <a:pt x="0" y="18142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60" y="18376"/>
                  </a:lnTo>
                  <a:close/>
                </a:path>
              </a:pathLst>
            </a:custGeom>
            <a:solidFill>
              <a:srgbClr val="8F8F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7" name="object 197"/>
            <p:cNvSpPr/>
            <p:nvPr/>
          </p:nvSpPr>
          <p:spPr>
            <a:xfrm>
              <a:off x="3517840" y="5363215"/>
              <a:ext cx="2540" cy="17780"/>
            </a:xfrm>
            <a:custGeom>
              <a:avLst/>
              <a:gdLst/>
              <a:ahLst/>
              <a:cxnLst/>
              <a:rect l="l" t="t" r="r" b="b"/>
              <a:pathLst>
                <a:path w="2539" h="17779">
                  <a:moveTo>
                    <a:pt x="2060" y="17519"/>
                  </a:moveTo>
                  <a:lnTo>
                    <a:pt x="0" y="17519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60" y="17519"/>
                  </a:lnTo>
                  <a:close/>
                </a:path>
              </a:pathLst>
            </a:custGeom>
            <a:solidFill>
              <a:srgbClr val="8A8A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8" name="object 198"/>
            <p:cNvSpPr/>
            <p:nvPr/>
          </p:nvSpPr>
          <p:spPr>
            <a:xfrm>
              <a:off x="3515779" y="5361842"/>
              <a:ext cx="2540" cy="19050"/>
            </a:xfrm>
            <a:custGeom>
              <a:avLst/>
              <a:gdLst/>
              <a:ahLst/>
              <a:cxnLst/>
              <a:rect l="l" t="t" r="r" b="b"/>
              <a:pathLst>
                <a:path w="2539" h="19050">
                  <a:moveTo>
                    <a:pt x="2060" y="18784"/>
                  </a:moveTo>
                  <a:lnTo>
                    <a:pt x="0" y="17975"/>
                  </a:lnTo>
                  <a:lnTo>
                    <a:pt x="0" y="0"/>
                  </a:lnTo>
                  <a:lnTo>
                    <a:pt x="686" y="0"/>
                  </a:lnTo>
                  <a:lnTo>
                    <a:pt x="1373" y="686"/>
                  </a:lnTo>
                  <a:lnTo>
                    <a:pt x="2060" y="686"/>
                  </a:lnTo>
                  <a:lnTo>
                    <a:pt x="2060" y="18784"/>
                  </a:lnTo>
                  <a:close/>
                </a:path>
              </a:pathLst>
            </a:custGeom>
            <a:solidFill>
              <a:srgbClr val="8585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9" name="object 199"/>
            <p:cNvSpPr/>
            <p:nvPr/>
          </p:nvSpPr>
          <p:spPr>
            <a:xfrm>
              <a:off x="3513718" y="5361036"/>
              <a:ext cx="2540" cy="19050"/>
            </a:xfrm>
            <a:custGeom>
              <a:avLst/>
              <a:gdLst/>
              <a:ahLst/>
              <a:cxnLst/>
              <a:rect l="l" t="t" r="r" b="b"/>
              <a:pathLst>
                <a:path w="2539" h="19050">
                  <a:moveTo>
                    <a:pt x="2061" y="18781"/>
                  </a:moveTo>
                  <a:lnTo>
                    <a:pt x="0" y="17972"/>
                  </a:lnTo>
                  <a:lnTo>
                    <a:pt x="0" y="0"/>
                  </a:lnTo>
                  <a:lnTo>
                    <a:pt x="1421" y="0"/>
                  </a:lnTo>
                  <a:lnTo>
                    <a:pt x="2061" y="805"/>
                  </a:lnTo>
                  <a:lnTo>
                    <a:pt x="2061" y="18781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0" name="object 200"/>
            <p:cNvSpPr/>
            <p:nvPr/>
          </p:nvSpPr>
          <p:spPr>
            <a:xfrm>
              <a:off x="3481433" y="5287340"/>
              <a:ext cx="135255" cy="77470"/>
            </a:xfrm>
            <a:custGeom>
              <a:avLst/>
              <a:gdLst/>
              <a:ahLst/>
              <a:cxnLst/>
              <a:rect l="l" t="t" r="r" b="b"/>
              <a:pathLst>
                <a:path w="135254" h="77470">
                  <a:moveTo>
                    <a:pt x="44993" y="76905"/>
                  </a:moveTo>
                  <a:lnTo>
                    <a:pt x="38188" y="76133"/>
                  </a:lnTo>
                  <a:lnTo>
                    <a:pt x="32285" y="73815"/>
                  </a:lnTo>
                  <a:lnTo>
                    <a:pt x="6869" y="59395"/>
                  </a:lnTo>
                  <a:lnTo>
                    <a:pt x="0" y="55276"/>
                  </a:lnTo>
                  <a:lnTo>
                    <a:pt x="0" y="48409"/>
                  </a:lnTo>
                  <a:lnTo>
                    <a:pt x="76934" y="3089"/>
                  </a:lnTo>
                  <a:lnTo>
                    <a:pt x="82837" y="772"/>
                  </a:lnTo>
                  <a:lnTo>
                    <a:pt x="89642" y="0"/>
                  </a:lnTo>
                  <a:lnTo>
                    <a:pt x="96447" y="772"/>
                  </a:lnTo>
                  <a:lnTo>
                    <a:pt x="102350" y="3089"/>
                  </a:lnTo>
                  <a:lnTo>
                    <a:pt x="127766" y="17509"/>
                  </a:lnTo>
                  <a:lnTo>
                    <a:pt x="134635" y="21629"/>
                  </a:lnTo>
                  <a:lnTo>
                    <a:pt x="134635" y="28496"/>
                  </a:lnTo>
                  <a:lnTo>
                    <a:pt x="57701" y="73815"/>
                  </a:lnTo>
                  <a:lnTo>
                    <a:pt x="51797" y="76133"/>
                  </a:lnTo>
                  <a:lnTo>
                    <a:pt x="44993" y="76905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1" name="object 201"/>
            <p:cNvSpPr/>
            <p:nvPr/>
          </p:nvSpPr>
          <p:spPr>
            <a:xfrm>
              <a:off x="3506850" y="5377865"/>
              <a:ext cx="1270" cy="18415"/>
            </a:xfrm>
            <a:custGeom>
              <a:avLst/>
              <a:gdLst/>
              <a:ahLst/>
              <a:cxnLst/>
              <a:rect l="l" t="t" r="r" b="b"/>
              <a:pathLst>
                <a:path w="1270" h="18414">
                  <a:moveTo>
                    <a:pt x="0" y="18310"/>
                  </a:moveTo>
                  <a:lnTo>
                    <a:pt x="0" y="915"/>
                  </a:lnTo>
                  <a:lnTo>
                    <a:pt x="686" y="0"/>
                  </a:lnTo>
                  <a:lnTo>
                    <a:pt x="686" y="17623"/>
                  </a:lnTo>
                  <a:lnTo>
                    <a:pt x="0" y="18310"/>
                  </a:lnTo>
                  <a:close/>
                </a:path>
              </a:pathLst>
            </a:custGeom>
            <a:solidFill>
              <a:srgbClr val="9D9D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2" name="object 202"/>
            <p:cNvSpPr/>
            <p:nvPr/>
          </p:nvSpPr>
          <p:spPr>
            <a:xfrm>
              <a:off x="3506163" y="5378780"/>
              <a:ext cx="1270" cy="17780"/>
            </a:xfrm>
            <a:custGeom>
              <a:avLst/>
              <a:gdLst/>
              <a:ahLst/>
              <a:cxnLst/>
              <a:rect l="l" t="t" r="r" b="b"/>
              <a:pathLst>
                <a:path w="1270" h="17779">
                  <a:moveTo>
                    <a:pt x="686" y="17394"/>
                  </a:moveTo>
                  <a:lnTo>
                    <a:pt x="0" y="17394"/>
                  </a:lnTo>
                  <a:lnTo>
                    <a:pt x="0" y="915"/>
                  </a:lnTo>
                  <a:lnTo>
                    <a:pt x="686" y="0"/>
                  </a:lnTo>
                  <a:lnTo>
                    <a:pt x="686" y="17394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3" name="object 203"/>
            <p:cNvSpPr/>
            <p:nvPr/>
          </p:nvSpPr>
          <p:spPr>
            <a:xfrm>
              <a:off x="3505476" y="5380108"/>
              <a:ext cx="1905" cy="18415"/>
            </a:xfrm>
            <a:custGeom>
              <a:avLst/>
              <a:gdLst/>
              <a:ahLst/>
              <a:cxnLst/>
              <a:rect l="l" t="t" r="r" b="b"/>
              <a:pathLst>
                <a:path w="1904" h="18414">
                  <a:moveTo>
                    <a:pt x="0" y="18127"/>
                  </a:moveTo>
                  <a:lnTo>
                    <a:pt x="0" y="0"/>
                  </a:lnTo>
                  <a:lnTo>
                    <a:pt x="1271" y="0"/>
                  </a:lnTo>
                  <a:lnTo>
                    <a:pt x="1373" y="16753"/>
                  </a:lnTo>
                  <a:lnTo>
                    <a:pt x="0" y="18127"/>
                  </a:lnTo>
                  <a:close/>
                </a:path>
              </a:pathLst>
            </a:custGeom>
            <a:solidFill>
              <a:srgbClr val="A8A8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4" name="object 204"/>
            <p:cNvSpPr/>
            <p:nvPr/>
          </p:nvSpPr>
          <p:spPr>
            <a:xfrm>
              <a:off x="3502728" y="5380483"/>
              <a:ext cx="2540" cy="20320"/>
            </a:xfrm>
            <a:custGeom>
              <a:avLst/>
              <a:gdLst/>
              <a:ahLst/>
              <a:cxnLst/>
              <a:rect l="l" t="t" r="r" b="b"/>
              <a:pathLst>
                <a:path w="2539" h="20320">
                  <a:moveTo>
                    <a:pt x="0" y="19811"/>
                  </a:moveTo>
                  <a:lnTo>
                    <a:pt x="0" y="1272"/>
                  </a:lnTo>
                  <a:lnTo>
                    <a:pt x="686" y="1272"/>
                  </a:lnTo>
                  <a:lnTo>
                    <a:pt x="1313" y="484"/>
                  </a:lnTo>
                  <a:lnTo>
                    <a:pt x="2121" y="0"/>
                  </a:lnTo>
                  <a:lnTo>
                    <a:pt x="2121" y="18539"/>
                  </a:lnTo>
                  <a:lnTo>
                    <a:pt x="1373" y="18438"/>
                  </a:lnTo>
                  <a:lnTo>
                    <a:pt x="0" y="19811"/>
                  </a:lnTo>
                  <a:close/>
                </a:path>
              </a:pathLst>
            </a:custGeom>
            <a:solidFill>
              <a:srgbClr val="AEAE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5" name="object 205"/>
            <p:cNvSpPr/>
            <p:nvPr/>
          </p:nvSpPr>
          <p:spPr>
            <a:xfrm>
              <a:off x="3376336" y="5403042"/>
              <a:ext cx="5715" cy="23495"/>
            </a:xfrm>
            <a:custGeom>
              <a:avLst/>
              <a:gdLst/>
              <a:ahLst/>
              <a:cxnLst/>
              <a:rect l="l" t="t" r="r" b="b"/>
              <a:pathLst>
                <a:path w="5714" h="23495">
                  <a:moveTo>
                    <a:pt x="5495" y="23346"/>
                  </a:moveTo>
                  <a:lnTo>
                    <a:pt x="2060" y="21286"/>
                  </a:lnTo>
                  <a:lnTo>
                    <a:pt x="0" y="18539"/>
                  </a:lnTo>
                  <a:lnTo>
                    <a:pt x="0" y="0"/>
                  </a:lnTo>
                  <a:lnTo>
                    <a:pt x="2060" y="2746"/>
                  </a:lnTo>
                  <a:lnTo>
                    <a:pt x="5495" y="4806"/>
                  </a:lnTo>
                  <a:lnTo>
                    <a:pt x="5495" y="23346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6" name="object 206"/>
            <p:cNvSpPr/>
            <p:nvPr/>
          </p:nvSpPr>
          <p:spPr>
            <a:xfrm>
              <a:off x="3432663" y="5381755"/>
              <a:ext cx="70485" cy="59055"/>
            </a:xfrm>
            <a:custGeom>
              <a:avLst/>
              <a:gdLst/>
              <a:ahLst/>
              <a:cxnLst/>
              <a:rect l="l" t="t" r="r" b="b"/>
              <a:pathLst>
                <a:path w="70485" h="59054">
                  <a:moveTo>
                    <a:pt x="0" y="59052"/>
                  </a:moveTo>
                  <a:lnTo>
                    <a:pt x="0" y="40512"/>
                  </a:lnTo>
                  <a:lnTo>
                    <a:pt x="70065" y="0"/>
                  </a:lnTo>
                  <a:lnTo>
                    <a:pt x="70065" y="18539"/>
                  </a:lnTo>
                  <a:lnTo>
                    <a:pt x="0" y="59052"/>
                  </a:lnTo>
                  <a:close/>
                </a:path>
              </a:pathLst>
            </a:custGeom>
            <a:solidFill>
              <a:srgbClr val="9C9C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7" name="object 207"/>
            <p:cNvSpPr/>
            <p:nvPr/>
          </p:nvSpPr>
          <p:spPr>
            <a:xfrm>
              <a:off x="3381831" y="5407848"/>
              <a:ext cx="26034" cy="33020"/>
            </a:xfrm>
            <a:custGeom>
              <a:avLst/>
              <a:gdLst/>
              <a:ahLst/>
              <a:cxnLst/>
              <a:rect l="l" t="t" r="r" b="b"/>
              <a:pathLst>
                <a:path w="26035" h="33020">
                  <a:moveTo>
                    <a:pt x="25416" y="32959"/>
                  </a:moveTo>
                  <a:lnTo>
                    <a:pt x="0" y="18539"/>
                  </a:lnTo>
                  <a:lnTo>
                    <a:pt x="0" y="0"/>
                  </a:lnTo>
                  <a:lnTo>
                    <a:pt x="25416" y="14419"/>
                  </a:lnTo>
                  <a:lnTo>
                    <a:pt x="25416" y="32959"/>
                  </a:lnTo>
                  <a:close/>
                </a:path>
              </a:pathLst>
            </a:custGeom>
            <a:solidFill>
              <a:srgbClr val="8585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8" name="object 208"/>
            <p:cNvSpPr/>
            <p:nvPr/>
          </p:nvSpPr>
          <p:spPr>
            <a:xfrm>
              <a:off x="3428541" y="5422268"/>
              <a:ext cx="4445" cy="20320"/>
            </a:xfrm>
            <a:custGeom>
              <a:avLst/>
              <a:gdLst/>
              <a:ahLst/>
              <a:cxnLst/>
              <a:rect l="l" t="t" r="r" b="b"/>
              <a:pathLst>
                <a:path w="4445" h="20320">
                  <a:moveTo>
                    <a:pt x="0" y="20158"/>
                  </a:moveTo>
                  <a:lnTo>
                    <a:pt x="0" y="2059"/>
                  </a:lnTo>
                  <a:lnTo>
                    <a:pt x="4121" y="0"/>
                  </a:lnTo>
                  <a:lnTo>
                    <a:pt x="4121" y="18540"/>
                  </a:lnTo>
                  <a:lnTo>
                    <a:pt x="0" y="20158"/>
                  </a:lnTo>
                  <a:close/>
                </a:path>
              </a:pathLst>
            </a:custGeom>
            <a:solidFill>
              <a:srgbClr val="B1B1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9" name="object 209"/>
            <p:cNvSpPr/>
            <p:nvPr/>
          </p:nvSpPr>
          <p:spPr>
            <a:xfrm>
              <a:off x="3425107" y="5424328"/>
              <a:ext cx="3810" cy="18415"/>
            </a:xfrm>
            <a:custGeom>
              <a:avLst/>
              <a:gdLst/>
              <a:ahLst/>
              <a:cxnLst/>
              <a:rect l="l" t="t" r="r" b="b"/>
              <a:pathLst>
                <a:path w="3810" h="18414">
                  <a:moveTo>
                    <a:pt x="3434" y="686"/>
                  </a:moveTo>
                  <a:lnTo>
                    <a:pt x="2060" y="686"/>
                  </a:lnTo>
                  <a:lnTo>
                    <a:pt x="3434" y="0"/>
                  </a:lnTo>
                  <a:lnTo>
                    <a:pt x="3434" y="686"/>
                  </a:lnTo>
                  <a:close/>
                </a:path>
                <a:path w="3810" h="18414">
                  <a:moveTo>
                    <a:pt x="3434" y="18171"/>
                  </a:moveTo>
                  <a:lnTo>
                    <a:pt x="0" y="18171"/>
                  </a:lnTo>
                  <a:lnTo>
                    <a:pt x="0" y="1030"/>
                  </a:lnTo>
                  <a:lnTo>
                    <a:pt x="3434" y="1030"/>
                  </a:lnTo>
                  <a:lnTo>
                    <a:pt x="3434" y="18171"/>
                  </a:lnTo>
                  <a:close/>
                </a:path>
              </a:pathLst>
            </a:custGeom>
            <a:solidFill>
              <a:srgbClr val="AEAE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0" name="object 210"/>
            <p:cNvSpPr/>
            <p:nvPr/>
          </p:nvSpPr>
          <p:spPr>
            <a:xfrm>
              <a:off x="3423046" y="5425701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0" y="17845"/>
                  </a:moveTo>
                  <a:lnTo>
                    <a:pt x="0" y="0"/>
                  </a:lnTo>
                  <a:lnTo>
                    <a:pt x="2060" y="0"/>
                  </a:lnTo>
                  <a:lnTo>
                    <a:pt x="2060" y="17611"/>
                  </a:lnTo>
                  <a:lnTo>
                    <a:pt x="0" y="17845"/>
                  </a:lnTo>
                  <a:close/>
                </a:path>
              </a:pathLst>
            </a:custGeom>
            <a:solidFill>
              <a:srgbClr val="A8A8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1" name="object 211"/>
            <p:cNvSpPr/>
            <p:nvPr/>
          </p:nvSpPr>
          <p:spPr>
            <a:xfrm>
              <a:off x="3420985" y="5425701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0" y="18079"/>
                  </a:moveTo>
                  <a:lnTo>
                    <a:pt x="0" y="0"/>
                  </a:lnTo>
                  <a:lnTo>
                    <a:pt x="2060" y="0"/>
                  </a:lnTo>
                  <a:lnTo>
                    <a:pt x="2060" y="17845"/>
                  </a:lnTo>
                  <a:lnTo>
                    <a:pt x="0" y="18079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2" name="object 212"/>
            <p:cNvSpPr/>
            <p:nvPr/>
          </p:nvSpPr>
          <p:spPr>
            <a:xfrm>
              <a:off x="3418924" y="5425701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8079"/>
                  </a:moveTo>
                  <a:lnTo>
                    <a:pt x="2060" y="0"/>
                  </a:lnTo>
                  <a:lnTo>
                    <a:pt x="0" y="0"/>
                  </a:lnTo>
                  <a:lnTo>
                    <a:pt x="0" y="18079"/>
                  </a:lnTo>
                  <a:lnTo>
                    <a:pt x="2060" y="18079"/>
                  </a:lnTo>
                  <a:close/>
                </a:path>
              </a:pathLst>
            </a:custGeom>
            <a:solidFill>
              <a:srgbClr val="9D9D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3" name="object 213"/>
            <p:cNvSpPr/>
            <p:nvPr/>
          </p:nvSpPr>
          <p:spPr>
            <a:xfrm>
              <a:off x="3416864" y="5425701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8079"/>
                  </a:moveTo>
                  <a:lnTo>
                    <a:pt x="0" y="17845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60" y="18079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4" name="object 214"/>
            <p:cNvSpPr/>
            <p:nvPr/>
          </p:nvSpPr>
          <p:spPr>
            <a:xfrm>
              <a:off x="3415490" y="5425015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52" y="18376"/>
                  </a:moveTo>
                  <a:lnTo>
                    <a:pt x="0" y="18376"/>
                  </a:lnTo>
                  <a:lnTo>
                    <a:pt x="0" y="0"/>
                  </a:lnTo>
                  <a:lnTo>
                    <a:pt x="2052" y="0"/>
                  </a:lnTo>
                  <a:lnTo>
                    <a:pt x="2052" y="18376"/>
                  </a:lnTo>
                  <a:close/>
                </a:path>
              </a:pathLst>
            </a:custGeom>
            <a:solidFill>
              <a:srgbClr val="9494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5" name="object 215"/>
            <p:cNvSpPr/>
            <p:nvPr/>
          </p:nvSpPr>
          <p:spPr>
            <a:xfrm>
              <a:off x="3413429" y="5425015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8376"/>
                  </a:moveTo>
                  <a:lnTo>
                    <a:pt x="0" y="18142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60" y="18376"/>
                  </a:lnTo>
                  <a:close/>
                </a:path>
              </a:pathLst>
            </a:custGeom>
            <a:solidFill>
              <a:srgbClr val="8F8F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6" name="object 216"/>
            <p:cNvSpPr/>
            <p:nvPr/>
          </p:nvSpPr>
          <p:spPr>
            <a:xfrm>
              <a:off x="3412055" y="5425015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7853"/>
                  </a:moveTo>
                  <a:lnTo>
                    <a:pt x="0" y="17681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60" y="17853"/>
                  </a:lnTo>
                  <a:close/>
                </a:path>
              </a:pathLst>
            </a:custGeom>
            <a:solidFill>
              <a:srgbClr val="8A8A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7" name="object 217"/>
            <p:cNvSpPr/>
            <p:nvPr/>
          </p:nvSpPr>
          <p:spPr>
            <a:xfrm>
              <a:off x="3409307" y="5423641"/>
              <a:ext cx="2540" cy="19050"/>
            </a:xfrm>
            <a:custGeom>
              <a:avLst/>
              <a:gdLst/>
              <a:ahLst/>
              <a:cxnLst/>
              <a:rect l="l" t="t" r="r" b="b"/>
              <a:pathLst>
                <a:path w="2539" h="19050">
                  <a:moveTo>
                    <a:pt x="2060" y="18784"/>
                  </a:moveTo>
                  <a:lnTo>
                    <a:pt x="0" y="17975"/>
                  </a:lnTo>
                  <a:lnTo>
                    <a:pt x="0" y="0"/>
                  </a:lnTo>
                  <a:lnTo>
                    <a:pt x="686" y="0"/>
                  </a:lnTo>
                  <a:lnTo>
                    <a:pt x="1373" y="686"/>
                  </a:lnTo>
                  <a:lnTo>
                    <a:pt x="2060" y="686"/>
                  </a:lnTo>
                  <a:lnTo>
                    <a:pt x="2060" y="18784"/>
                  </a:lnTo>
                  <a:close/>
                </a:path>
              </a:pathLst>
            </a:custGeom>
            <a:solidFill>
              <a:srgbClr val="8585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8" name="object 218"/>
            <p:cNvSpPr/>
            <p:nvPr/>
          </p:nvSpPr>
          <p:spPr>
            <a:xfrm>
              <a:off x="3407247" y="5422268"/>
              <a:ext cx="3175" cy="19685"/>
            </a:xfrm>
            <a:custGeom>
              <a:avLst/>
              <a:gdLst/>
              <a:ahLst/>
              <a:cxnLst/>
              <a:rect l="l" t="t" r="r" b="b"/>
              <a:pathLst>
                <a:path w="3175" h="19685">
                  <a:moveTo>
                    <a:pt x="2747" y="19618"/>
                  </a:moveTo>
                  <a:lnTo>
                    <a:pt x="0" y="18539"/>
                  </a:lnTo>
                  <a:lnTo>
                    <a:pt x="0" y="0"/>
                  </a:lnTo>
                  <a:lnTo>
                    <a:pt x="686" y="686"/>
                  </a:lnTo>
                  <a:lnTo>
                    <a:pt x="2019" y="792"/>
                  </a:lnTo>
                  <a:lnTo>
                    <a:pt x="2747" y="1373"/>
                  </a:lnTo>
                  <a:lnTo>
                    <a:pt x="2747" y="19618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9" name="object 219"/>
            <p:cNvSpPr/>
            <p:nvPr/>
          </p:nvSpPr>
          <p:spPr>
            <a:xfrm>
              <a:off x="3374962" y="5349139"/>
              <a:ext cx="135255" cy="77470"/>
            </a:xfrm>
            <a:custGeom>
              <a:avLst/>
              <a:gdLst/>
              <a:ahLst/>
              <a:cxnLst/>
              <a:rect l="l" t="t" r="r" b="b"/>
              <a:pathLst>
                <a:path w="135254" h="77470">
                  <a:moveTo>
                    <a:pt x="44992" y="76905"/>
                  </a:moveTo>
                  <a:lnTo>
                    <a:pt x="38188" y="76133"/>
                  </a:lnTo>
                  <a:lnTo>
                    <a:pt x="32285" y="73815"/>
                  </a:lnTo>
                  <a:lnTo>
                    <a:pt x="6869" y="59395"/>
                  </a:lnTo>
                  <a:lnTo>
                    <a:pt x="0" y="55276"/>
                  </a:lnTo>
                  <a:lnTo>
                    <a:pt x="0" y="48409"/>
                  </a:lnTo>
                  <a:lnTo>
                    <a:pt x="76934" y="3089"/>
                  </a:lnTo>
                  <a:lnTo>
                    <a:pt x="82837" y="772"/>
                  </a:lnTo>
                  <a:lnTo>
                    <a:pt x="89642" y="0"/>
                  </a:lnTo>
                  <a:lnTo>
                    <a:pt x="96447" y="772"/>
                  </a:lnTo>
                  <a:lnTo>
                    <a:pt x="102350" y="3089"/>
                  </a:lnTo>
                  <a:lnTo>
                    <a:pt x="127766" y="17509"/>
                  </a:lnTo>
                  <a:lnTo>
                    <a:pt x="134635" y="21629"/>
                  </a:lnTo>
                  <a:lnTo>
                    <a:pt x="134635" y="28496"/>
                  </a:lnTo>
                  <a:lnTo>
                    <a:pt x="57700" y="73815"/>
                  </a:lnTo>
                  <a:lnTo>
                    <a:pt x="51797" y="76133"/>
                  </a:lnTo>
                  <a:lnTo>
                    <a:pt x="44992" y="76905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0" name="object 220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4119578" y="4915171"/>
              <a:ext cx="434131" cy="238153"/>
            </a:xfrm>
            <a:prstGeom prst="rect">
              <a:avLst/>
            </a:prstGeom>
          </p:spPr>
        </p:pic>
        <p:sp>
          <p:nvSpPr>
            <p:cNvPr id="221" name="object 221"/>
            <p:cNvSpPr/>
            <p:nvPr/>
          </p:nvSpPr>
          <p:spPr>
            <a:xfrm>
              <a:off x="4300237" y="5006497"/>
              <a:ext cx="255270" cy="128905"/>
            </a:xfrm>
            <a:custGeom>
              <a:avLst/>
              <a:gdLst/>
              <a:ahLst/>
              <a:cxnLst/>
              <a:rect l="l" t="t" r="r" b="b"/>
              <a:pathLst>
                <a:path w="255270" h="128904">
                  <a:moveTo>
                    <a:pt x="218095" y="128405"/>
                  </a:moveTo>
                  <a:lnTo>
                    <a:pt x="211290" y="127632"/>
                  </a:lnTo>
                  <a:lnTo>
                    <a:pt x="205387" y="125315"/>
                  </a:lnTo>
                  <a:lnTo>
                    <a:pt x="122957" y="78622"/>
                  </a:lnTo>
                  <a:lnTo>
                    <a:pt x="116539" y="76305"/>
                  </a:lnTo>
                  <a:lnTo>
                    <a:pt x="109219" y="75532"/>
                  </a:lnTo>
                  <a:lnTo>
                    <a:pt x="101899" y="76305"/>
                  </a:lnTo>
                  <a:lnTo>
                    <a:pt x="95481" y="78622"/>
                  </a:lnTo>
                  <a:lnTo>
                    <a:pt x="87409" y="81712"/>
                  </a:lnTo>
                  <a:lnTo>
                    <a:pt x="78308" y="82742"/>
                  </a:lnTo>
                  <a:lnTo>
                    <a:pt x="69206" y="81712"/>
                  </a:lnTo>
                  <a:lnTo>
                    <a:pt x="61135" y="78622"/>
                  </a:lnTo>
                  <a:lnTo>
                    <a:pt x="6869" y="47036"/>
                  </a:lnTo>
                  <a:lnTo>
                    <a:pt x="0" y="42916"/>
                  </a:lnTo>
                  <a:lnTo>
                    <a:pt x="0" y="36049"/>
                  </a:lnTo>
                  <a:lnTo>
                    <a:pt x="6869" y="31929"/>
                  </a:lnTo>
                  <a:lnTo>
                    <a:pt x="56327" y="3090"/>
                  </a:lnTo>
                  <a:lnTo>
                    <a:pt x="62230" y="772"/>
                  </a:lnTo>
                  <a:lnTo>
                    <a:pt x="69035" y="0"/>
                  </a:lnTo>
                  <a:lnTo>
                    <a:pt x="75839" y="772"/>
                  </a:lnTo>
                  <a:lnTo>
                    <a:pt x="81743" y="3090"/>
                  </a:lnTo>
                  <a:lnTo>
                    <a:pt x="247976" y="100595"/>
                  </a:lnTo>
                  <a:lnTo>
                    <a:pt x="254845" y="104715"/>
                  </a:lnTo>
                  <a:lnTo>
                    <a:pt x="254845" y="111582"/>
                  </a:lnTo>
                  <a:lnTo>
                    <a:pt x="247976" y="115702"/>
                  </a:lnTo>
                  <a:lnTo>
                    <a:pt x="230803" y="125315"/>
                  </a:lnTo>
                  <a:lnTo>
                    <a:pt x="224900" y="127632"/>
                  </a:lnTo>
                  <a:lnTo>
                    <a:pt x="218095" y="128405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2" name="object 222"/>
            <p:cNvSpPr/>
            <p:nvPr/>
          </p:nvSpPr>
          <p:spPr>
            <a:xfrm>
              <a:off x="4286499" y="5113272"/>
              <a:ext cx="62230" cy="55244"/>
            </a:xfrm>
            <a:custGeom>
              <a:avLst/>
              <a:gdLst/>
              <a:ahLst/>
              <a:cxnLst/>
              <a:rect l="l" t="t" r="r" b="b"/>
              <a:pathLst>
                <a:path w="62229" h="55245">
                  <a:moveTo>
                    <a:pt x="0" y="54932"/>
                  </a:moveTo>
                  <a:lnTo>
                    <a:pt x="686" y="36393"/>
                  </a:lnTo>
                  <a:lnTo>
                    <a:pt x="61822" y="0"/>
                  </a:lnTo>
                  <a:lnTo>
                    <a:pt x="61822" y="19226"/>
                  </a:lnTo>
                  <a:lnTo>
                    <a:pt x="0" y="54932"/>
                  </a:lnTo>
                  <a:close/>
                </a:path>
              </a:pathLst>
            </a:custGeom>
            <a:solidFill>
              <a:srgbClr val="9C9C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3" name="object 223"/>
            <p:cNvSpPr/>
            <p:nvPr/>
          </p:nvSpPr>
          <p:spPr>
            <a:xfrm>
              <a:off x="4202695" y="5115332"/>
              <a:ext cx="58419" cy="53340"/>
            </a:xfrm>
            <a:custGeom>
              <a:avLst/>
              <a:gdLst/>
              <a:ahLst/>
              <a:cxnLst/>
              <a:rect l="l" t="t" r="r" b="b"/>
              <a:pathLst>
                <a:path w="58420" h="53339">
                  <a:moveTo>
                    <a:pt x="58387" y="52872"/>
                  </a:moveTo>
                  <a:lnTo>
                    <a:pt x="0" y="19226"/>
                  </a:lnTo>
                  <a:lnTo>
                    <a:pt x="0" y="0"/>
                  </a:lnTo>
                  <a:lnTo>
                    <a:pt x="58387" y="34332"/>
                  </a:lnTo>
                  <a:lnTo>
                    <a:pt x="58387" y="52872"/>
                  </a:lnTo>
                  <a:close/>
                </a:path>
              </a:pathLst>
            </a:custGeom>
            <a:solidFill>
              <a:srgbClr val="8585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4" name="object 224"/>
            <p:cNvSpPr/>
            <p:nvPr/>
          </p:nvSpPr>
          <p:spPr>
            <a:xfrm>
              <a:off x="4283064" y="5149665"/>
              <a:ext cx="4445" cy="20320"/>
            </a:xfrm>
            <a:custGeom>
              <a:avLst/>
              <a:gdLst/>
              <a:ahLst/>
              <a:cxnLst/>
              <a:rect l="l" t="t" r="r" b="b"/>
              <a:pathLst>
                <a:path w="4445" h="20320">
                  <a:moveTo>
                    <a:pt x="0" y="19912"/>
                  </a:moveTo>
                  <a:lnTo>
                    <a:pt x="0" y="1542"/>
                  </a:lnTo>
                  <a:lnTo>
                    <a:pt x="4121" y="0"/>
                  </a:lnTo>
                  <a:lnTo>
                    <a:pt x="4121" y="17852"/>
                  </a:lnTo>
                  <a:lnTo>
                    <a:pt x="0" y="19912"/>
                  </a:lnTo>
                  <a:close/>
                </a:path>
              </a:pathLst>
            </a:custGeom>
            <a:solidFill>
              <a:srgbClr val="B1B1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5" name="object 225"/>
            <p:cNvSpPr/>
            <p:nvPr/>
          </p:nvSpPr>
          <p:spPr>
            <a:xfrm>
              <a:off x="4279630" y="5151725"/>
              <a:ext cx="3810" cy="18415"/>
            </a:xfrm>
            <a:custGeom>
              <a:avLst/>
              <a:gdLst/>
              <a:ahLst/>
              <a:cxnLst/>
              <a:rect l="l" t="t" r="r" b="b"/>
              <a:pathLst>
                <a:path w="3810" h="18414">
                  <a:moveTo>
                    <a:pt x="3434" y="686"/>
                  </a:moveTo>
                  <a:lnTo>
                    <a:pt x="2060" y="686"/>
                  </a:lnTo>
                  <a:lnTo>
                    <a:pt x="3434" y="0"/>
                  </a:lnTo>
                  <a:lnTo>
                    <a:pt x="3434" y="686"/>
                  </a:lnTo>
                  <a:close/>
                </a:path>
                <a:path w="3810" h="18414">
                  <a:moveTo>
                    <a:pt x="3434" y="18172"/>
                  </a:moveTo>
                  <a:lnTo>
                    <a:pt x="0" y="18172"/>
                  </a:lnTo>
                  <a:lnTo>
                    <a:pt x="0" y="1030"/>
                  </a:lnTo>
                  <a:lnTo>
                    <a:pt x="3434" y="1030"/>
                  </a:lnTo>
                  <a:lnTo>
                    <a:pt x="3434" y="18172"/>
                  </a:lnTo>
                  <a:close/>
                </a:path>
              </a:pathLst>
            </a:custGeom>
            <a:solidFill>
              <a:srgbClr val="AEAE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6" name="object 226"/>
            <p:cNvSpPr/>
            <p:nvPr/>
          </p:nvSpPr>
          <p:spPr>
            <a:xfrm>
              <a:off x="4276882" y="5152755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8033"/>
                  </a:moveTo>
                  <a:lnTo>
                    <a:pt x="7" y="18033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60" y="18033"/>
                  </a:lnTo>
                  <a:close/>
                </a:path>
              </a:pathLst>
            </a:custGeom>
            <a:solidFill>
              <a:srgbClr val="A8A8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7" name="object 227"/>
            <p:cNvSpPr/>
            <p:nvPr/>
          </p:nvSpPr>
          <p:spPr>
            <a:xfrm>
              <a:off x="4274821" y="5152687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8" y="18264"/>
                  </a:moveTo>
                  <a:lnTo>
                    <a:pt x="0" y="18264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68" y="18264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8" name="object 228"/>
            <p:cNvSpPr/>
            <p:nvPr/>
          </p:nvSpPr>
          <p:spPr>
            <a:xfrm>
              <a:off x="4273448" y="5152608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8343"/>
                  </a:moveTo>
                  <a:lnTo>
                    <a:pt x="0" y="18343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60" y="18343"/>
                  </a:lnTo>
                  <a:close/>
                </a:path>
              </a:pathLst>
            </a:custGeom>
            <a:solidFill>
              <a:srgbClr val="9D9D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9" name="object 229"/>
            <p:cNvSpPr/>
            <p:nvPr/>
          </p:nvSpPr>
          <p:spPr>
            <a:xfrm>
              <a:off x="4271385" y="5152665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2" y="18279"/>
                  </a:moveTo>
                  <a:lnTo>
                    <a:pt x="2" y="18279"/>
                  </a:lnTo>
                  <a:lnTo>
                    <a:pt x="0" y="0"/>
                  </a:lnTo>
                  <a:lnTo>
                    <a:pt x="2062" y="0"/>
                  </a:lnTo>
                  <a:lnTo>
                    <a:pt x="2062" y="18279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0" name="object 230"/>
            <p:cNvSpPr/>
            <p:nvPr/>
          </p:nvSpPr>
          <p:spPr>
            <a:xfrm>
              <a:off x="4270013" y="5152411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52" y="18376"/>
                  </a:moveTo>
                  <a:lnTo>
                    <a:pt x="0" y="18376"/>
                  </a:lnTo>
                  <a:lnTo>
                    <a:pt x="0" y="0"/>
                  </a:lnTo>
                  <a:lnTo>
                    <a:pt x="2049" y="0"/>
                  </a:lnTo>
                  <a:lnTo>
                    <a:pt x="2052" y="18376"/>
                  </a:lnTo>
                  <a:close/>
                </a:path>
              </a:pathLst>
            </a:custGeom>
            <a:solidFill>
              <a:srgbClr val="9494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1" name="object 231"/>
            <p:cNvSpPr/>
            <p:nvPr/>
          </p:nvSpPr>
          <p:spPr>
            <a:xfrm>
              <a:off x="4267952" y="5152026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8238"/>
                  </a:moveTo>
                  <a:lnTo>
                    <a:pt x="0" y="18238"/>
                  </a:lnTo>
                  <a:lnTo>
                    <a:pt x="0" y="0"/>
                  </a:lnTo>
                  <a:lnTo>
                    <a:pt x="2060" y="239"/>
                  </a:lnTo>
                  <a:lnTo>
                    <a:pt x="2060" y="18238"/>
                  </a:lnTo>
                  <a:close/>
                </a:path>
              </a:pathLst>
            </a:custGeom>
            <a:solidFill>
              <a:srgbClr val="8F8F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2" name="object 232"/>
            <p:cNvSpPr/>
            <p:nvPr/>
          </p:nvSpPr>
          <p:spPr>
            <a:xfrm>
              <a:off x="4265891" y="5152412"/>
              <a:ext cx="2540" cy="17780"/>
            </a:xfrm>
            <a:custGeom>
              <a:avLst/>
              <a:gdLst/>
              <a:ahLst/>
              <a:cxnLst/>
              <a:rect l="l" t="t" r="r" b="b"/>
              <a:pathLst>
                <a:path w="2539" h="17779">
                  <a:moveTo>
                    <a:pt x="2060" y="17485"/>
                  </a:moveTo>
                  <a:lnTo>
                    <a:pt x="0" y="17485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60" y="17485"/>
                  </a:lnTo>
                  <a:close/>
                </a:path>
              </a:pathLst>
            </a:custGeom>
            <a:solidFill>
              <a:srgbClr val="8A8A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3" name="object 233"/>
            <p:cNvSpPr/>
            <p:nvPr/>
          </p:nvSpPr>
          <p:spPr>
            <a:xfrm>
              <a:off x="4263831" y="5151038"/>
              <a:ext cx="2540" cy="19050"/>
            </a:xfrm>
            <a:custGeom>
              <a:avLst/>
              <a:gdLst/>
              <a:ahLst/>
              <a:cxnLst/>
              <a:rect l="l" t="t" r="r" b="b"/>
              <a:pathLst>
                <a:path w="2539" h="19050">
                  <a:moveTo>
                    <a:pt x="2060" y="18784"/>
                  </a:moveTo>
                  <a:lnTo>
                    <a:pt x="0" y="17975"/>
                  </a:lnTo>
                  <a:lnTo>
                    <a:pt x="0" y="0"/>
                  </a:lnTo>
                  <a:lnTo>
                    <a:pt x="686" y="0"/>
                  </a:lnTo>
                  <a:lnTo>
                    <a:pt x="1373" y="686"/>
                  </a:lnTo>
                  <a:lnTo>
                    <a:pt x="2060" y="686"/>
                  </a:lnTo>
                  <a:lnTo>
                    <a:pt x="2060" y="18784"/>
                  </a:lnTo>
                  <a:close/>
                </a:path>
              </a:pathLst>
            </a:custGeom>
            <a:solidFill>
              <a:srgbClr val="8585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4" name="object 234"/>
            <p:cNvSpPr/>
            <p:nvPr/>
          </p:nvSpPr>
          <p:spPr>
            <a:xfrm>
              <a:off x="4261770" y="5150232"/>
              <a:ext cx="2540" cy="19050"/>
            </a:xfrm>
            <a:custGeom>
              <a:avLst/>
              <a:gdLst/>
              <a:ahLst/>
              <a:cxnLst/>
              <a:rect l="l" t="t" r="r" b="b"/>
              <a:pathLst>
                <a:path w="2539" h="19050">
                  <a:moveTo>
                    <a:pt x="2060" y="18781"/>
                  </a:moveTo>
                  <a:lnTo>
                    <a:pt x="0" y="17972"/>
                  </a:lnTo>
                  <a:lnTo>
                    <a:pt x="0" y="0"/>
                  </a:lnTo>
                  <a:lnTo>
                    <a:pt x="1421" y="0"/>
                  </a:lnTo>
                  <a:lnTo>
                    <a:pt x="2060" y="805"/>
                  </a:lnTo>
                  <a:lnTo>
                    <a:pt x="2060" y="18781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5" name="object 235"/>
            <p:cNvSpPr/>
            <p:nvPr/>
          </p:nvSpPr>
          <p:spPr>
            <a:xfrm>
              <a:off x="4195826" y="5062116"/>
              <a:ext cx="159385" cy="90805"/>
            </a:xfrm>
            <a:custGeom>
              <a:avLst/>
              <a:gdLst/>
              <a:ahLst/>
              <a:cxnLst/>
              <a:rect l="l" t="t" r="r" b="b"/>
              <a:pathLst>
                <a:path w="159385" h="90804">
                  <a:moveTo>
                    <a:pt x="77965" y="90639"/>
                  </a:moveTo>
                  <a:lnTo>
                    <a:pt x="71160" y="89866"/>
                  </a:lnTo>
                  <a:lnTo>
                    <a:pt x="65256" y="87549"/>
                  </a:lnTo>
                  <a:lnTo>
                    <a:pt x="6869" y="53902"/>
                  </a:lnTo>
                  <a:lnTo>
                    <a:pt x="0" y="49782"/>
                  </a:lnTo>
                  <a:lnTo>
                    <a:pt x="0" y="42916"/>
                  </a:lnTo>
                  <a:lnTo>
                    <a:pt x="6869" y="38796"/>
                  </a:lnTo>
                  <a:lnTo>
                    <a:pt x="68691" y="3089"/>
                  </a:lnTo>
                  <a:lnTo>
                    <a:pt x="74594" y="772"/>
                  </a:lnTo>
                  <a:lnTo>
                    <a:pt x="81399" y="0"/>
                  </a:lnTo>
                  <a:lnTo>
                    <a:pt x="88204" y="772"/>
                  </a:lnTo>
                  <a:lnTo>
                    <a:pt x="94107" y="3089"/>
                  </a:lnTo>
                  <a:lnTo>
                    <a:pt x="152495" y="36736"/>
                  </a:lnTo>
                  <a:lnTo>
                    <a:pt x="159364" y="40856"/>
                  </a:lnTo>
                  <a:lnTo>
                    <a:pt x="159364" y="47722"/>
                  </a:lnTo>
                  <a:lnTo>
                    <a:pt x="152495" y="51842"/>
                  </a:lnTo>
                  <a:lnTo>
                    <a:pt x="90673" y="87549"/>
                  </a:lnTo>
                  <a:lnTo>
                    <a:pt x="84769" y="89866"/>
                  </a:lnTo>
                  <a:lnTo>
                    <a:pt x="77965" y="90639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6" name="object 236"/>
            <p:cNvSpPr/>
            <p:nvPr/>
          </p:nvSpPr>
          <p:spPr>
            <a:xfrm>
              <a:off x="4483648" y="5156524"/>
              <a:ext cx="1270" cy="17780"/>
            </a:xfrm>
            <a:custGeom>
              <a:avLst/>
              <a:gdLst/>
              <a:ahLst/>
              <a:cxnLst/>
              <a:rect l="l" t="t" r="r" b="b"/>
              <a:pathLst>
                <a:path w="1270" h="17779">
                  <a:moveTo>
                    <a:pt x="683" y="17173"/>
                  </a:moveTo>
                  <a:lnTo>
                    <a:pt x="101" y="17173"/>
                  </a:lnTo>
                  <a:lnTo>
                    <a:pt x="0" y="0"/>
                  </a:lnTo>
                  <a:lnTo>
                    <a:pt x="682" y="0"/>
                  </a:lnTo>
                  <a:lnTo>
                    <a:pt x="683" y="17173"/>
                  </a:lnTo>
                  <a:close/>
                </a:path>
              </a:pathLst>
            </a:custGeom>
            <a:solidFill>
              <a:srgbClr val="9D9D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7" name="object 237"/>
            <p:cNvSpPr/>
            <p:nvPr/>
          </p:nvSpPr>
          <p:spPr>
            <a:xfrm>
              <a:off x="4482957" y="5157905"/>
              <a:ext cx="1270" cy="17780"/>
            </a:xfrm>
            <a:custGeom>
              <a:avLst/>
              <a:gdLst/>
              <a:ahLst/>
              <a:cxnLst/>
              <a:rect l="l" t="t" r="r" b="b"/>
              <a:pathLst>
                <a:path w="1270" h="17779">
                  <a:moveTo>
                    <a:pt x="686" y="16708"/>
                  </a:moveTo>
                  <a:lnTo>
                    <a:pt x="0" y="17166"/>
                  </a:lnTo>
                  <a:lnTo>
                    <a:pt x="0" y="0"/>
                  </a:lnTo>
                  <a:lnTo>
                    <a:pt x="687" y="0"/>
                  </a:lnTo>
                  <a:lnTo>
                    <a:pt x="686" y="16708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8" name="object 238"/>
            <p:cNvSpPr/>
            <p:nvPr/>
          </p:nvSpPr>
          <p:spPr>
            <a:xfrm>
              <a:off x="4481583" y="5157905"/>
              <a:ext cx="1905" cy="19050"/>
            </a:xfrm>
            <a:custGeom>
              <a:avLst/>
              <a:gdLst/>
              <a:ahLst/>
              <a:cxnLst/>
              <a:rect l="l" t="t" r="r" b="b"/>
              <a:pathLst>
                <a:path w="1904" h="19050">
                  <a:moveTo>
                    <a:pt x="0" y="18539"/>
                  </a:moveTo>
                  <a:lnTo>
                    <a:pt x="0" y="686"/>
                  </a:lnTo>
                  <a:lnTo>
                    <a:pt x="1373" y="0"/>
                  </a:lnTo>
                  <a:lnTo>
                    <a:pt x="1373" y="17166"/>
                  </a:lnTo>
                  <a:lnTo>
                    <a:pt x="0" y="18539"/>
                  </a:lnTo>
                  <a:close/>
                </a:path>
              </a:pathLst>
            </a:custGeom>
            <a:solidFill>
              <a:srgbClr val="A8A8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9" name="object 239"/>
            <p:cNvSpPr/>
            <p:nvPr/>
          </p:nvSpPr>
          <p:spPr>
            <a:xfrm>
              <a:off x="4479522" y="5158592"/>
              <a:ext cx="2540" cy="19685"/>
            </a:xfrm>
            <a:custGeom>
              <a:avLst/>
              <a:gdLst/>
              <a:ahLst/>
              <a:cxnLst/>
              <a:rect l="l" t="t" r="r" b="b"/>
              <a:pathLst>
                <a:path w="2539" h="19685">
                  <a:moveTo>
                    <a:pt x="0" y="19501"/>
                  </a:moveTo>
                  <a:lnTo>
                    <a:pt x="0" y="1373"/>
                  </a:lnTo>
                  <a:lnTo>
                    <a:pt x="686" y="1373"/>
                  </a:lnTo>
                  <a:lnTo>
                    <a:pt x="2060" y="0"/>
                  </a:lnTo>
                  <a:lnTo>
                    <a:pt x="2060" y="18265"/>
                  </a:lnTo>
                  <a:lnTo>
                    <a:pt x="0" y="19501"/>
                  </a:lnTo>
                  <a:close/>
                </a:path>
              </a:pathLst>
            </a:custGeom>
            <a:solidFill>
              <a:srgbClr val="AEAE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0" name="object 240"/>
            <p:cNvSpPr/>
            <p:nvPr/>
          </p:nvSpPr>
          <p:spPr>
            <a:xfrm>
              <a:off x="4478835" y="5159965"/>
              <a:ext cx="0" cy="19050"/>
            </a:xfrm>
            <a:custGeom>
              <a:avLst/>
              <a:gdLst/>
              <a:ahLst/>
              <a:cxnLst/>
              <a:rect l="l" t="t" r="r" b="b"/>
              <a:pathLst>
                <a:path h="19050">
                  <a:moveTo>
                    <a:pt x="0" y="18539"/>
                  </a:moveTo>
                  <a:lnTo>
                    <a:pt x="0" y="0"/>
                  </a:lnTo>
                  <a:lnTo>
                    <a:pt x="0" y="18539"/>
                  </a:lnTo>
                  <a:close/>
                </a:path>
              </a:pathLst>
            </a:custGeom>
            <a:solidFill>
              <a:srgbClr val="B1B1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1" name="object 241"/>
            <p:cNvSpPr/>
            <p:nvPr/>
          </p:nvSpPr>
          <p:spPr>
            <a:xfrm>
              <a:off x="4328401" y="5157218"/>
              <a:ext cx="5715" cy="23495"/>
            </a:xfrm>
            <a:custGeom>
              <a:avLst/>
              <a:gdLst/>
              <a:ahLst/>
              <a:cxnLst/>
              <a:rect l="l" t="t" r="r" b="b"/>
              <a:pathLst>
                <a:path w="5714" h="23495">
                  <a:moveTo>
                    <a:pt x="5495" y="23346"/>
                  </a:moveTo>
                  <a:lnTo>
                    <a:pt x="2060" y="21286"/>
                  </a:lnTo>
                  <a:lnTo>
                    <a:pt x="0" y="18539"/>
                  </a:lnTo>
                  <a:lnTo>
                    <a:pt x="0" y="0"/>
                  </a:lnTo>
                  <a:lnTo>
                    <a:pt x="1373" y="2746"/>
                  </a:lnTo>
                  <a:lnTo>
                    <a:pt x="5495" y="4806"/>
                  </a:lnTo>
                  <a:lnTo>
                    <a:pt x="5495" y="23346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2" name="object 242"/>
            <p:cNvSpPr/>
            <p:nvPr/>
          </p:nvSpPr>
          <p:spPr>
            <a:xfrm>
              <a:off x="4417700" y="5159965"/>
              <a:ext cx="62230" cy="54610"/>
            </a:xfrm>
            <a:custGeom>
              <a:avLst/>
              <a:gdLst/>
              <a:ahLst/>
              <a:cxnLst/>
              <a:rect l="l" t="t" r="r" b="b"/>
              <a:pathLst>
                <a:path w="62229" h="54610">
                  <a:moveTo>
                    <a:pt x="0" y="54245"/>
                  </a:moveTo>
                  <a:lnTo>
                    <a:pt x="0" y="35706"/>
                  </a:lnTo>
                  <a:lnTo>
                    <a:pt x="61822" y="0"/>
                  </a:lnTo>
                  <a:lnTo>
                    <a:pt x="61135" y="18539"/>
                  </a:lnTo>
                  <a:lnTo>
                    <a:pt x="0" y="54245"/>
                  </a:lnTo>
                  <a:close/>
                </a:path>
              </a:pathLst>
            </a:custGeom>
            <a:solidFill>
              <a:srgbClr val="9C9C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3" name="object 243"/>
            <p:cNvSpPr/>
            <p:nvPr/>
          </p:nvSpPr>
          <p:spPr>
            <a:xfrm>
              <a:off x="4333209" y="5162025"/>
              <a:ext cx="59690" cy="52705"/>
            </a:xfrm>
            <a:custGeom>
              <a:avLst/>
              <a:gdLst/>
              <a:ahLst/>
              <a:cxnLst/>
              <a:rect l="l" t="t" r="r" b="b"/>
              <a:pathLst>
                <a:path w="59689" h="52704">
                  <a:moveTo>
                    <a:pt x="59074" y="52186"/>
                  </a:moveTo>
                  <a:lnTo>
                    <a:pt x="0" y="18539"/>
                  </a:lnTo>
                  <a:lnTo>
                    <a:pt x="0" y="0"/>
                  </a:lnTo>
                  <a:lnTo>
                    <a:pt x="59074" y="33646"/>
                  </a:lnTo>
                  <a:lnTo>
                    <a:pt x="59074" y="52186"/>
                  </a:lnTo>
                  <a:close/>
                </a:path>
              </a:pathLst>
            </a:custGeom>
            <a:solidFill>
              <a:srgbClr val="8585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4" name="object 244"/>
            <p:cNvSpPr/>
            <p:nvPr/>
          </p:nvSpPr>
          <p:spPr>
            <a:xfrm>
              <a:off x="4326340" y="5108122"/>
              <a:ext cx="159385" cy="90805"/>
            </a:xfrm>
            <a:custGeom>
              <a:avLst/>
              <a:gdLst/>
              <a:ahLst/>
              <a:cxnLst/>
              <a:rect l="l" t="t" r="r" b="b"/>
              <a:pathLst>
                <a:path w="159385" h="90804">
                  <a:moveTo>
                    <a:pt x="77965" y="90639"/>
                  </a:moveTo>
                  <a:lnTo>
                    <a:pt x="71160" y="89866"/>
                  </a:lnTo>
                  <a:lnTo>
                    <a:pt x="65256" y="87548"/>
                  </a:lnTo>
                  <a:lnTo>
                    <a:pt x="6869" y="53902"/>
                  </a:lnTo>
                  <a:lnTo>
                    <a:pt x="0" y="49782"/>
                  </a:lnTo>
                  <a:lnTo>
                    <a:pt x="0" y="42916"/>
                  </a:lnTo>
                  <a:lnTo>
                    <a:pt x="6869" y="38796"/>
                  </a:lnTo>
                  <a:lnTo>
                    <a:pt x="68691" y="3090"/>
                  </a:lnTo>
                  <a:lnTo>
                    <a:pt x="74594" y="772"/>
                  </a:lnTo>
                  <a:lnTo>
                    <a:pt x="81399" y="0"/>
                  </a:lnTo>
                  <a:lnTo>
                    <a:pt x="88204" y="772"/>
                  </a:lnTo>
                  <a:lnTo>
                    <a:pt x="94107" y="3090"/>
                  </a:lnTo>
                  <a:lnTo>
                    <a:pt x="152495" y="36736"/>
                  </a:lnTo>
                  <a:lnTo>
                    <a:pt x="159364" y="40856"/>
                  </a:lnTo>
                  <a:lnTo>
                    <a:pt x="159364" y="47722"/>
                  </a:lnTo>
                  <a:lnTo>
                    <a:pt x="152495" y="51842"/>
                  </a:lnTo>
                  <a:lnTo>
                    <a:pt x="90673" y="87548"/>
                  </a:lnTo>
                  <a:lnTo>
                    <a:pt x="84769" y="89866"/>
                  </a:lnTo>
                  <a:lnTo>
                    <a:pt x="77965" y="90639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5" name="object 245"/>
            <p:cNvSpPr/>
            <p:nvPr/>
          </p:nvSpPr>
          <p:spPr>
            <a:xfrm>
              <a:off x="4413578" y="5195671"/>
              <a:ext cx="4445" cy="20320"/>
            </a:xfrm>
            <a:custGeom>
              <a:avLst/>
              <a:gdLst/>
              <a:ahLst/>
              <a:cxnLst/>
              <a:rect l="l" t="t" r="r" b="b"/>
              <a:pathLst>
                <a:path w="4445" h="20320">
                  <a:moveTo>
                    <a:pt x="0" y="20158"/>
                  </a:moveTo>
                  <a:lnTo>
                    <a:pt x="0" y="2059"/>
                  </a:lnTo>
                  <a:lnTo>
                    <a:pt x="4121" y="0"/>
                  </a:lnTo>
                  <a:lnTo>
                    <a:pt x="4121" y="18539"/>
                  </a:lnTo>
                  <a:lnTo>
                    <a:pt x="0" y="20158"/>
                  </a:lnTo>
                  <a:close/>
                </a:path>
              </a:pathLst>
            </a:custGeom>
            <a:solidFill>
              <a:srgbClr val="B1B1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6" name="object 246"/>
            <p:cNvSpPr/>
            <p:nvPr/>
          </p:nvSpPr>
          <p:spPr>
            <a:xfrm>
              <a:off x="4410144" y="5197731"/>
              <a:ext cx="3810" cy="18415"/>
            </a:xfrm>
            <a:custGeom>
              <a:avLst/>
              <a:gdLst/>
              <a:ahLst/>
              <a:cxnLst/>
              <a:rect l="l" t="t" r="r" b="b"/>
              <a:pathLst>
                <a:path w="3810" h="18414">
                  <a:moveTo>
                    <a:pt x="3434" y="686"/>
                  </a:moveTo>
                  <a:lnTo>
                    <a:pt x="2060" y="686"/>
                  </a:lnTo>
                  <a:lnTo>
                    <a:pt x="3434" y="0"/>
                  </a:lnTo>
                  <a:lnTo>
                    <a:pt x="3434" y="686"/>
                  </a:lnTo>
                  <a:close/>
                </a:path>
                <a:path w="3810" h="18414">
                  <a:moveTo>
                    <a:pt x="3434" y="18171"/>
                  </a:moveTo>
                  <a:lnTo>
                    <a:pt x="0" y="18171"/>
                  </a:lnTo>
                  <a:lnTo>
                    <a:pt x="0" y="1030"/>
                  </a:lnTo>
                  <a:lnTo>
                    <a:pt x="3434" y="1030"/>
                  </a:lnTo>
                  <a:lnTo>
                    <a:pt x="3434" y="18171"/>
                  </a:lnTo>
                  <a:close/>
                </a:path>
              </a:pathLst>
            </a:custGeom>
            <a:solidFill>
              <a:srgbClr val="AEAE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7" name="object 247"/>
            <p:cNvSpPr/>
            <p:nvPr/>
          </p:nvSpPr>
          <p:spPr>
            <a:xfrm>
              <a:off x="4408083" y="5199104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0" y="17845"/>
                  </a:moveTo>
                  <a:lnTo>
                    <a:pt x="0" y="0"/>
                  </a:lnTo>
                  <a:lnTo>
                    <a:pt x="2060" y="0"/>
                  </a:lnTo>
                  <a:lnTo>
                    <a:pt x="2060" y="17611"/>
                  </a:lnTo>
                  <a:lnTo>
                    <a:pt x="0" y="17845"/>
                  </a:lnTo>
                  <a:close/>
                </a:path>
              </a:pathLst>
            </a:custGeom>
            <a:solidFill>
              <a:srgbClr val="A8A8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8" name="object 248"/>
            <p:cNvSpPr/>
            <p:nvPr/>
          </p:nvSpPr>
          <p:spPr>
            <a:xfrm>
              <a:off x="4406022" y="5199104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0" y="18079"/>
                  </a:moveTo>
                  <a:lnTo>
                    <a:pt x="0" y="0"/>
                  </a:lnTo>
                  <a:lnTo>
                    <a:pt x="2060" y="0"/>
                  </a:lnTo>
                  <a:lnTo>
                    <a:pt x="2060" y="17845"/>
                  </a:lnTo>
                  <a:lnTo>
                    <a:pt x="0" y="18079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9" name="object 249"/>
            <p:cNvSpPr/>
            <p:nvPr/>
          </p:nvSpPr>
          <p:spPr>
            <a:xfrm>
              <a:off x="4403962" y="5199104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8079"/>
                  </a:moveTo>
                  <a:lnTo>
                    <a:pt x="2060" y="0"/>
                  </a:lnTo>
                  <a:lnTo>
                    <a:pt x="0" y="0"/>
                  </a:lnTo>
                  <a:lnTo>
                    <a:pt x="0" y="18079"/>
                  </a:lnTo>
                  <a:lnTo>
                    <a:pt x="2060" y="18079"/>
                  </a:lnTo>
                  <a:close/>
                </a:path>
              </a:pathLst>
            </a:custGeom>
            <a:solidFill>
              <a:srgbClr val="9D9D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0" name="object 250"/>
            <p:cNvSpPr/>
            <p:nvPr/>
          </p:nvSpPr>
          <p:spPr>
            <a:xfrm>
              <a:off x="4401901" y="5199104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8079"/>
                  </a:moveTo>
                  <a:lnTo>
                    <a:pt x="0" y="17845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60" y="18079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1" name="object 251"/>
            <p:cNvSpPr/>
            <p:nvPr/>
          </p:nvSpPr>
          <p:spPr>
            <a:xfrm>
              <a:off x="4400527" y="5198418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52" y="18376"/>
                  </a:moveTo>
                  <a:lnTo>
                    <a:pt x="0" y="18376"/>
                  </a:lnTo>
                  <a:lnTo>
                    <a:pt x="0" y="0"/>
                  </a:lnTo>
                  <a:lnTo>
                    <a:pt x="2052" y="0"/>
                  </a:lnTo>
                  <a:lnTo>
                    <a:pt x="2052" y="18376"/>
                  </a:lnTo>
                  <a:close/>
                </a:path>
              </a:pathLst>
            </a:custGeom>
            <a:solidFill>
              <a:srgbClr val="9494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2" name="object 252"/>
            <p:cNvSpPr/>
            <p:nvPr/>
          </p:nvSpPr>
          <p:spPr>
            <a:xfrm>
              <a:off x="4398466" y="5198418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8376"/>
                  </a:moveTo>
                  <a:lnTo>
                    <a:pt x="0" y="18142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60" y="18376"/>
                  </a:lnTo>
                  <a:close/>
                </a:path>
              </a:pathLst>
            </a:custGeom>
            <a:solidFill>
              <a:srgbClr val="8F8F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3" name="object 253"/>
            <p:cNvSpPr/>
            <p:nvPr/>
          </p:nvSpPr>
          <p:spPr>
            <a:xfrm>
              <a:off x="4397092" y="5198418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7853"/>
                  </a:moveTo>
                  <a:lnTo>
                    <a:pt x="0" y="17680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60" y="17853"/>
                  </a:lnTo>
                  <a:close/>
                </a:path>
              </a:pathLst>
            </a:custGeom>
            <a:solidFill>
              <a:srgbClr val="8A8A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4" name="object 254"/>
            <p:cNvSpPr/>
            <p:nvPr/>
          </p:nvSpPr>
          <p:spPr>
            <a:xfrm>
              <a:off x="4394345" y="5197044"/>
              <a:ext cx="2540" cy="19050"/>
            </a:xfrm>
            <a:custGeom>
              <a:avLst/>
              <a:gdLst/>
              <a:ahLst/>
              <a:cxnLst/>
              <a:rect l="l" t="t" r="r" b="b"/>
              <a:pathLst>
                <a:path w="2539" h="19050">
                  <a:moveTo>
                    <a:pt x="2060" y="18784"/>
                  </a:moveTo>
                  <a:lnTo>
                    <a:pt x="0" y="17975"/>
                  </a:lnTo>
                  <a:lnTo>
                    <a:pt x="0" y="0"/>
                  </a:lnTo>
                  <a:lnTo>
                    <a:pt x="686" y="0"/>
                  </a:lnTo>
                  <a:lnTo>
                    <a:pt x="1373" y="686"/>
                  </a:lnTo>
                  <a:lnTo>
                    <a:pt x="2060" y="686"/>
                  </a:lnTo>
                  <a:lnTo>
                    <a:pt x="2060" y="18784"/>
                  </a:lnTo>
                  <a:close/>
                </a:path>
              </a:pathLst>
            </a:custGeom>
            <a:solidFill>
              <a:srgbClr val="8585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5" name="object 255"/>
            <p:cNvSpPr/>
            <p:nvPr/>
          </p:nvSpPr>
          <p:spPr>
            <a:xfrm>
              <a:off x="4392284" y="5195671"/>
              <a:ext cx="3175" cy="19685"/>
            </a:xfrm>
            <a:custGeom>
              <a:avLst/>
              <a:gdLst/>
              <a:ahLst/>
              <a:cxnLst/>
              <a:rect l="l" t="t" r="r" b="b"/>
              <a:pathLst>
                <a:path w="3175" h="19685">
                  <a:moveTo>
                    <a:pt x="2747" y="19618"/>
                  </a:moveTo>
                  <a:lnTo>
                    <a:pt x="0" y="18539"/>
                  </a:lnTo>
                  <a:lnTo>
                    <a:pt x="0" y="0"/>
                  </a:lnTo>
                  <a:lnTo>
                    <a:pt x="686" y="686"/>
                  </a:lnTo>
                  <a:lnTo>
                    <a:pt x="2018" y="792"/>
                  </a:lnTo>
                  <a:lnTo>
                    <a:pt x="2747" y="1373"/>
                  </a:lnTo>
                  <a:lnTo>
                    <a:pt x="2747" y="19618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6" name="object 256"/>
            <p:cNvSpPr/>
            <p:nvPr/>
          </p:nvSpPr>
          <p:spPr>
            <a:xfrm>
              <a:off x="4180031" y="5100218"/>
              <a:ext cx="1270" cy="17780"/>
            </a:xfrm>
            <a:custGeom>
              <a:avLst/>
              <a:gdLst/>
              <a:ahLst/>
              <a:cxnLst/>
              <a:rect l="l" t="t" r="r" b="b"/>
              <a:pathLst>
                <a:path w="1270" h="17779">
                  <a:moveTo>
                    <a:pt x="682" y="17174"/>
                  </a:moveTo>
                  <a:lnTo>
                    <a:pt x="101" y="17174"/>
                  </a:lnTo>
                  <a:lnTo>
                    <a:pt x="0" y="0"/>
                  </a:lnTo>
                  <a:lnTo>
                    <a:pt x="682" y="0"/>
                  </a:lnTo>
                  <a:lnTo>
                    <a:pt x="682" y="17174"/>
                  </a:lnTo>
                  <a:close/>
                </a:path>
              </a:pathLst>
            </a:custGeom>
            <a:solidFill>
              <a:srgbClr val="9D9D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7" name="object 257"/>
            <p:cNvSpPr/>
            <p:nvPr/>
          </p:nvSpPr>
          <p:spPr>
            <a:xfrm>
              <a:off x="4179340" y="5101599"/>
              <a:ext cx="1270" cy="17780"/>
            </a:xfrm>
            <a:custGeom>
              <a:avLst/>
              <a:gdLst/>
              <a:ahLst/>
              <a:cxnLst/>
              <a:rect l="l" t="t" r="r" b="b"/>
              <a:pathLst>
                <a:path w="1270" h="17779">
                  <a:moveTo>
                    <a:pt x="686" y="16708"/>
                  </a:moveTo>
                  <a:lnTo>
                    <a:pt x="0" y="17166"/>
                  </a:lnTo>
                  <a:lnTo>
                    <a:pt x="0" y="0"/>
                  </a:lnTo>
                  <a:lnTo>
                    <a:pt x="687" y="0"/>
                  </a:lnTo>
                  <a:lnTo>
                    <a:pt x="686" y="16708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8" name="object 258"/>
            <p:cNvSpPr/>
            <p:nvPr/>
          </p:nvSpPr>
          <p:spPr>
            <a:xfrm>
              <a:off x="4177966" y="5102286"/>
              <a:ext cx="1905" cy="18415"/>
            </a:xfrm>
            <a:custGeom>
              <a:avLst/>
              <a:gdLst/>
              <a:ahLst/>
              <a:cxnLst/>
              <a:rect l="l" t="t" r="r" b="b"/>
              <a:pathLst>
                <a:path w="1904" h="18414">
                  <a:moveTo>
                    <a:pt x="1264" y="17083"/>
                  </a:moveTo>
                  <a:lnTo>
                    <a:pt x="0" y="17083"/>
                  </a:lnTo>
                  <a:lnTo>
                    <a:pt x="0" y="0"/>
                  </a:lnTo>
                  <a:lnTo>
                    <a:pt x="1369" y="0"/>
                  </a:lnTo>
                  <a:lnTo>
                    <a:pt x="1264" y="17083"/>
                  </a:lnTo>
                  <a:close/>
                </a:path>
                <a:path w="1904" h="18414">
                  <a:moveTo>
                    <a:pt x="0" y="17852"/>
                  </a:moveTo>
                  <a:lnTo>
                    <a:pt x="0" y="18265"/>
                  </a:lnTo>
                  <a:lnTo>
                    <a:pt x="0" y="17083"/>
                  </a:lnTo>
                  <a:lnTo>
                    <a:pt x="0" y="17852"/>
                  </a:lnTo>
                  <a:close/>
                </a:path>
              </a:pathLst>
            </a:custGeom>
            <a:solidFill>
              <a:srgbClr val="A8A8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9" name="object 259"/>
            <p:cNvSpPr/>
            <p:nvPr/>
          </p:nvSpPr>
          <p:spPr>
            <a:xfrm>
              <a:off x="4175905" y="5102286"/>
              <a:ext cx="2540" cy="19685"/>
            </a:xfrm>
            <a:custGeom>
              <a:avLst/>
              <a:gdLst/>
              <a:ahLst/>
              <a:cxnLst/>
              <a:rect l="l" t="t" r="r" b="b"/>
              <a:pathLst>
                <a:path w="2539" h="19685">
                  <a:moveTo>
                    <a:pt x="0" y="19501"/>
                  </a:moveTo>
                  <a:lnTo>
                    <a:pt x="0" y="1373"/>
                  </a:lnTo>
                  <a:lnTo>
                    <a:pt x="686" y="1373"/>
                  </a:lnTo>
                  <a:lnTo>
                    <a:pt x="2060" y="0"/>
                  </a:lnTo>
                  <a:lnTo>
                    <a:pt x="2060" y="18265"/>
                  </a:lnTo>
                  <a:lnTo>
                    <a:pt x="0" y="19501"/>
                  </a:lnTo>
                  <a:close/>
                </a:path>
              </a:pathLst>
            </a:custGeom>
            <a:solidFill>
              <a:srgbClr val="AEAE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0" name="object 260"/>
            <p:cNvSpPr/>
            <p:nvPr/>
          </p:nvSpPr>
          <p:spPr>
            <a:xfrm>
              <a:off x="4175218" y="5103659"/>
              <a:ext cx="0" cy="19050"/>
            </a:xfrm>
            <a:custGeom>
              <a:avLst/>
              <a:gdLst/>
              <a:ahLst/>
              <a:cxnLst/>
              <a:rect l="l" t="t" r="r" b="b"/>
              <a:pathLst>
                <a:path h="19050">
                  <a:moveTo>
                    <a:pt x="0" y="18539"/>
                  </a:moveTo>
                  <a:lnTo>
                    <a:pt x="0" y="0"/>
                  </a:lnTo>
                  <a:lnTo>
                    <a:pt x="0" y="18539"/>
                  </a:lnTo>
                  <a:close/>
                </a:path>
              </a:pathLst>
            </a:custGeom>
            <a:solidFill>
              <a:srgbClr val="B1B1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1" name="object 261"/>
            <p:cNvSpPr/>
            <p:nvPr/>
          </p:nvSpPr>
          <p:spPr>
            <a:xfrm>
              <a:off x="4024784" y="5100912"/>
              <a:ext cx="5715" cy="23495"/>
            </a:xfrm>
            <a:custGeom>
              <a:avLst/>
              <a:gdLst/>
              <a:ahLst/>
              <a:cxnLst/>
              <a:rect l="l" t="t" r="r" b="b"/>
              <a:pathLst>
                <a:path w="5714" h="23495">
                  <a:moveTo>
                    <a:pt x="5495" y="23346"/>
                  </a:moveTo>
                  <a:lnTo>
                    <a:pt x="2060" y="21286"/>
                  </a:lnTo>
                  <a:lnTo>
                    <a:pt x="0" y="18539"/>
                  </a:lnTo>
                  <a:lnTo>
                    <a:pt x="0" y="0"/>
                  </a:lnTo>
                  <a:lnTo>
                    <a:pt x="1373" y="2746"/>
                  </a:lnTo>
                  <a:lnTo>
                    <a:pt x="5495" y="4806"/>
                  </a:lnTo>
                  <a:lnTo>
                    <a:pt x="5495" y="23346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2" name="object 262"/>
            <p:cNvSpPr/>
            <p:nvPr/>
          </p:nvSpPr>
          <p:spPr>
            <a:xfrm>
              <a:off x="4114083" y="5103659"/>
              <a:ext cx="62230" cy="54610"/>
            </a:xfrm>
            <a:custGeom>
              <a:avLst/>
              <a:gdLst/>
              <a:ahLst/>
              <a:cxnLst/>
              <a:rect l="l" t="t" r="r" b="b"/>
              <a:pathLst>
                <a:path w="62229" h="54610">
                  <a:moveTo>
                    <a:pt x="0" y="54245"/>
                  </a:moveTo>
                  <a:lnTo>
                    <a:pt x="0" y="35706"/>
                  </a:lnTo>
                  <a:lnTo>
                    <a:pt x="61822" y="0"/>
                  </a:lnTo>
                  <a:lnTo>
                    <a:pt x="61135" y="18539"/>
                  </a:lnTo>
                  <a:lnTo>
                    <a:pt x="0" y="54245"/>
                  </a:lnTo>
                  <a:close/>
                </a:path>
              </a:pathLst>
            </a:custGeom>
            <a:solidFill>
              <a:srgbClr val="9C9C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3" name="object 263"/>
            <p:cNvSpPr/>
            <p:nvPr/>
          </p:nvSpPr>
          <p:spPr>
            <a:xfrm>
              <a:off x="4029592" y="5105719"/>
              <a:ext cx="59690" cy="52705"/>
            </a:xfrm>
            <a:custGeom>
              <a:avLst/>
              <a:gdLst/>
              <a:ahLst/>
              <a:cxnLst/>
              <a:rect l="l" t="t" r="r" b="b"/>
              <a:pathLst>
                <a:path w="59689" h="52704">
                  <a:moveTo>
                    <a:pt x="59074" y="52185"/>
                  </a:moveTo>
                  <a:lnTo>
                    <a:pt x="0" y="18539"/>
                  </a:lnTo>
                  <a:lnTo>
                    <a:pt x="0" y="0"/>
                  </a:lnTo>
                  <a:lnTo>
                    <a:pt x="59074" y="33646"/>
                  </a:lnTo>
                  <a:lnTo>
                    <a:pt x="59074" y="52185"/>
                  </a:lnTo>
                  <a:close/>
                </a:path>
              </a:pathLst>
            </a:custGeom>
            <a:solidFill>
              <a:srgbClr val="8585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4" name="object 264"/>
            <p:cNvSpPr/>
            <p:nvPr/>
          </p:nvSpPr>
          <p:spPr>
            <a:xfrm>
              <a:off x="4109961" y="5139365"/>
              <a:ext cx="4445" cy="20320"/>
            </a:xfrm>
            <a:custGeom>
              <a:avLst/>
              <a:gdLst/>
              <a:ahLst/>
              <a:cxnLst/>
              <a:rect l="l" t="t" r="r" b="b"/>
              <a:pathLst>
                <a:path w="4445" h="20320">
                  <a:moveTo>
                    <a:pt x="0" y="20158"/>
                  </a:moveTo>
                  <a:lnTo>
                    <a:pt x="0" y="2059"/>
                  </a:lnTo>
                  <a:lnTo>
                    <a:pt x="4122" y="0"/>
                  </a:lnTo>
                  <a:lnTo>
                    <a:pt x="4121" y="18540"/>
                  </a:lnTo>
                  <a:lnTo>
                    <a:pt x="0" y="20158"/>
                  </a:lnTo>
                  <a:close/>
                </a:path>
              </a:pathLst>
            </a:custGeom>
            <a:solidFill>
              <a:srgbClr val="B1B1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5" name="object 265"/>
            <p:cNvSpPr/>
            <p:nvPr/>
          </p:nvSpPr>
          <p:spPr>
            <a:xfrm>
              <a:off x="4106527" y="5141425"/>
              <a:ext cx="3810" cy="18415"/>
            </a:xfrm>
            <a:custGeom>
              <a:avLst/>
              <a:gdLst/>
              <a:ahLst/>
              <a:cxnLst/>
              <a:rect l="l" t="t" r="r" b="b"/>
              <a:pathLst>
                <a:path w="3810" h="18414">
                  <a:moveTo>
                    <a:pt x="3434" y="686"/>
                  </a:moveTo>
                  <a:lnTo>
                    <a:pt x="2060" y="686"/>
                  </a:lnTo>
                  <a:lnTo>
                    <a:pt x="3434" y="0"/>
                  </a:lnTo>
                  <a:lnTo>
                    <a:pt x="3434" y="686"/>
                  </a:lnTo>
                  <a:close/>
                </a:path>
                <a:path w="3810" h="18414">
                  <a:moveTo>
                    <a:pt x="3434" y="18172"/>
                  </a:moveTo>
                  <a:lnTo>
                    <a:pt x="0" y="18172"/>
                  </a:lnTo>
                  <a:lnTo>
                    <a:pt x="0" y="1030"/>
                  </a:lnTo>
                  <a:lnTo>
                    <a:pt x="3434" y="1030"/>
                  </a:lnTo>
                  <a:lnTo>
                    <a:pt x="3434" y="18172"/>
                  </a:lnTo>
                  <a:close/>
                </a:path>
              </a:pathLst>
            </a:custGeom>
            <a:solidFill>
              <a:srgbClr val="AEAE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6" name="object 266"/>
            <p:cNvSpPr/>
            <p:nvPr/>
          </p:nvSpPr>
          <p:spPr>
            <a:xfrm>
              <a:off x="4104466" y="5142798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0" y="17846"/>
                  </a:moveTo>
                  <a:lnTo>
                    <a:pt x="0" y="0"/>
                  </a:lnTo>
                  <a:lnTo>
                    <a:pt x="2060" y="0"/>
                  </a:lnTo>
                  <a:lnTo>
                    <a:pt x="2060" y="17612"/>
                  </a:lnTo>
                  <a:lnTo>
                    <a:pt x="0" y="17846"/>
                  </a:lnTo>
                  <a:close/>
                </a:path>
              </a:pathLst>
            </a:custGeom>
            <a:solidFill>
              <a:srgbClr val="A8A8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7" name="object 267"/>
            <p:cNvSpPr/>
            <p:nvPr/>
          </p:nvSpPr>
          <p:spPr>
            <a:xfrm>
              <a:off x="4102405" y="5142798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0" y="18079"/>
                  </a:moveTo>
                  <a:lnTo>
                    <a:pt x="0" y="0"/>
                  </a:lnTo>
                  <a:lnTo>
                    <a:pt x="2060" y="0"/>
                  </a:lnTo>
                  <a:lnTo>
                    <a:pt x="2060" y="17846"/>
                  </a:lnTo>
                  <a:lnTo>
                    <a:pt x="0" y="18079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8" name="object 268"/>
            <p:cNvSpPr/>
            <p:nvPr/>
          </p:nvSpPr>
          <p:spPr>
            <a:xfrm>
              <a:off x="4100345" y="5142798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8079"/>
                  </a:moveTo>
                  <a:lnTo>
                    <a:pt x="2060" y="0"/>
                  </a:lnTo>
                  <a:lnTo>
                    <a:pt x="0" y="0"/>
                  </a:lnTo>
                  <a:lnTo>
                    <a:pt x="0" y="18079"/>
                  </a:lnTo>
                  <a:lnTo>
                    <a:pt x="2060" y="18079"/>
                  </a:lnTo>
                  <a:close/>
                </a:path>
              </a:pathLst>
            </a:custGeom>
            <a:solidFill>
              <a:srgbClr val="9D9D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9" name="object 269"/>
            <p:cNvSpPr/>
            <p:nvPr/>
          </p:nvSpPr>
          <p:spPr>
            <a:xfrm>
              <a:off x="4098284" y="5142798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8079"/>
                  </a:moveTo>
                  <a:lnTo>
                    <a:pt x="0" y="17846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60" y="18079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0" name="object 270"/>
            <p:cNvSpPr/>
            <p:nvPr/>
          </p:nvSpPr>
          <p:spPr>
            <a:xfrm>
              <a:off x="4096910" y="5142798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7923"/>
                  </a:moveTo>
                  <a:lnTo>
                    <a:pt x="0" y="17690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60" y="17923"/>
                  </a:lnTo>
                  <a:close/>
                </a:path>
              </a:pathLst>
            </a:custGeom>
            <a:solidFill>
              <a:srgbClr val="9494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1" name="object 271"/>
            <p:cNvSpPr/>
            <p:nvPr/>
          </p:nvSpPr>
          <p:spPr>
            <a:xfrm>
              <a:off x="4094850" y="5142112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8376"/>
                  </a:moveTo>
                  <a:lnTo>
                    <a:pt x="0" y="18142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60" y="18376"/>
                  </a:lnTo>
                  <a:close/>
                </a:path>
              </a:pathLst>
            </a:custGeom>
            <a:solidFill>
              <a:srgbClr val="8F8F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2" name="object 272"/>
            <p:cNvSpPr/>
            <p:nvPr/>
          </p:nvSpPr>
          <p:spPr>
            <a:xfrm>
              <a:off x="4093476" y="5142112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7853"/>
                  </a:moveTo>
                  <a:lnTo>
                    <a:pt x="0" y="17681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60" y="17853"/>
                  </a:lnTo>
                  <a:close/>
                </a:path>
              </a:pathLst>
            </a:custGeom>
            <a:solidFill>
              <a:srgbClr val="8A8A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3" name="object 273"/>
            <p:cNvSpPr/>
            <p:nvPr/>
          </p:nvSpPr>
          <p:spPr>
            <a:xfrm>
              <a:off x="4090728" y="5140738"/>
              <a:ext cx="2540" cy="19050"/>
            </a:xfrm>
            <a:custGeom>
              <a:avLst/>
              <a:gdLst/>
              <a:ahLst/>
              <a:cxnLst/>
              <a:rect l="l" t="t" r="r" b="b"/>
              <a:pathLst>
                <a:path w="2539" h="19050">
                  <a:moveTo>
                    <a:pt x="2060" y="18784"/>
                  </a:moveTo>
                  <a:lnTo>
                    <a:pt x="0" y="17975"/>
                  </a:lnTo>
                  <a:lnTo>
                    <a:pt x="0" y="0"/>
                  </a:lnTo>
                  <a:lnTo>
                    <a:pt x="686" y="0"/>
                  </a:lnTo>
                  <a:lnTo>
                    <a:pt x="1373" y="686"/>
                  </a:lnTo>
                  <a:lnTo>
                    <a:pt x="2060" y="686"/>
                  </a:lnTo>
                  <a:lnTo>
                    <a:pt x="2060" y="18784"/>
                  </a:lnTo>
                  <a:close/>
                </a:path>
              </a:pathLst>
            </a:custGeom>
            <a:solidFill>
              <a:srgbClr val="8585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4" name="object 274"/>
            <p:cNvSpPr/>
            <p:nvPr/>
          </p:nvSpPr>
          <p:spPr>
            <a:xfrm>
              <a:off x="4088667" y="5139365"/>
              <a:ext cx="3175" cy="19685"/>
            </a:xfrm>
            <a:custGeom>
              <a:avLst/>
              <a:gdLst/>
              <a:ahLst/>
              <a:cxnLst/>
              <a:rect l="l" t="t" r="r" b="b"/>
              <a:pathLst>
                <a:path w="3175" h="19685">
                  <a:moveTo>
                    <a:pt x="2747" y="19618"/>
                  </a:moveTo>
                  <a:lnTo>
                    <a:pt x="0" y="18539"/>
                  </a:lnTo>
                  <a:lnTo>
                    <a:pt x="0" y="0"/>
                  </a:lnTo>
                  <a:lnTo>
                    <a:pt x="686" y="686"/>
                  </a:lnTo>
                  <a:lnTo>
                    <a:pt x="2018" y="792"/>
                  </a:lnTo>
                  <a:lnTo>
                    <a:pt x="2747" y="1372"/>
                  </a:lnTo>
                  <a:lnTo>
                    <a:pt x="2747" y="19618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5" name="object 275"/>
            <p:cNvSpPr/>
            <p:nvPr/>
          </p:nvSpPr>
          <p:spPr>
            <a:xfrm>
              <a:off x="4022723" y="5051816"/>
              <a:ext cx="159385" cy="90805"/>
            </a:xfrm>
            <a:custGeom>
              <a:avLst/>
              <a:gdLst/>
              <a:ahLst/>
              <a:cxnLst/>
              <a:rect l="l" t="t" r="r" b="b"/>
              <a:pathLst>
                <a:path w="159385" h="90804">
                  <a:moveTo>
                    <a:pt x="77964" y="90639"/>
                  </a:moveTo>
                  <a:lnTo>
                    <a:pt x="71160" y="89866"/>
                  </a:lnTo>
                  <a:lnTo>
                    <a:pt x="65256" y="87549"/>
                  </a:lnTo>
                  <a:lnTo>
                    <a:pt x="6869" y="53902"/>
                  </a:lnTo>
                  <a:lnTo>
                    <a:pt x="0" y="49782"/>
                  </a:lnTo>
                  <a:lnTo>
                    <a:pt x="0" y="42916"/>
                  </a:lnTo>
                  <a:lnTo>
                    <a:pt x="6869" y="38796"/>
                  </a:lnTo>
                  <a:lnTo>
                    <a:pt x="68691" y="3089"/>
                  </a:lnTo>
                  <a:lnTo>
                    <a:pt x="74594" y="772"/>
                  </a:lnTo>
                  <a:lnTo>
                    <a:pt x="81399" y="0"/>
                  </a:lnTo>
                  <a:lnTo>
                    <a:pt x="88204" y="772"/>
                  </a:lnTo>
                  <a:lnTo>
                    <a:pt x="94107" y="3089"/>
                  </a:lnTo>
                  <a:lnTo>
                    <a:pt x="152495" y="36736"/>
                  </a:lnTo>
                  <a:lnTo>
                    <a:pt x="159364" y="40856"/>
                  </a:lnTo>
                  <a:lnTo>
                    <a:pt x="159364" y="47722"/>
                  </a:lnTo>
                  <a:lnTo>
                    <a:pt x="152495" y="51842"/>
                  </a:lnTo>
                  <a:lnTo>
                    <a:pt x="90672" y="87549"/>
                  </a:lnTo>
                  <a:lnTo>
                    <a:pt x="84769" y="89866"/>
                  </a:lnTo>
                  <a:lnTo>
                    <a:pt x="77964" y="90639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6" name="object 276"/>
            <p:cNvSpPr/>
            <p:nvPr/>
          </p:nvSpPr>
          <p:spPr>
            <a:xfrm>
              <a:off x="4248034" y="5171292"/>
              <a:ext cx="1270" cy="17780"/>
            </a:xfrm>
            <a:custGeom>
              <a:avLst/>
              <a:gdLst/>
              <a:ahLst/>
              <a:cxnLst/>
              <a:rect l="l" t="t" r="r" b="b"/>
              <a:pathLst>
                <a:path w="1270" h="17779">
                  <a:moveTo>
                    <a:pt x="685" y="17512"/>
                  </a:moveTo>
                  <a:lnTo>
                    <a:pt x="103" y="17512"/>
                  </a:lnTo>
                  <a:lnTo>
                    <a:pt x="0" y="0"/>
                  </a:lnTo>
                  <a:lnTo>
                    <a:pt x="684" y="0"/>
                  </a:lnTo>
                  <a:lnTo>
                    <a:pt x="685" y="17512"/>
                  </a:lnTo>
                  <a:close/>
                </a:path>
              </a:pathLst>
            </a:custGeom>
            <a:solidFill>
              <a:srgbClr val="9D9D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7" name="object 277"/>
            <p:cNvSpPr/>
            <p:nvPr/>
          </p:nvSpPr>
          <p:spPr>
            <a:xfrm>
              <a:off x="4247345" y="5171292"/>
              <a:ext cx="1270" cy="18415"/>
            </a:xfrm>
            <a:custGeom>
              <a:avLst/>
              <a:gdLst/>
              <a:ahLst/>
              <a:cxnLst/>
              <a:rect l="l" t="t" r="r" b="b"/>
              <a:pathLst>
                <a:path w="1270" h="18414">
                  <a:moveTo>
                    <a:pt x="797" y="18281"/>
                  </a:moveTo>
                  <a:lnTo>
                    <a:pt x="0" y="18199"/>
                  </a:lnTo>
                  <a:lnTo>
                    <a:pt x="0" y="1033"/>
                  </a:lnTo>
                  <a:lnTo>
                    <a:pt x="688" y="0"/>
                  </a:lnTo>
                  <a:lnTo>
                    <a:pt x="797" y="18281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8" name="object 278"/>
            <p:cNvSpPr/>
            <p:nvPr/>
          </p:nvSpPr>
          <p:spPr>
            <a:xfrm>
              <a:off x="4245971" y="5172325"/>
              <a:ext cx="1905" cy="19685"/>
            </a:xfrm>
            <a:custGeom>
              <a:avLst/>
              <a:gdLst/>
              <a:ahLst/>
              <a:cxnLst/>
              <a:rect l="l" t="t" r="r" b="b"/>
              <a:pathLst>
                <a:path w="1904" h="19685">
                  <a:moveTo>
                    <a:pt x="0" y="19226"/>
                  </a:moveTo>
                  <a:lnTo>
                    <a:pt x="0" y="915"/>
                  </a:lnTo>
                  <a:lnTo>
                    <a:pt x="1374" y="0"/>
                  </a:lnTo>
                  <a:lnTo>
                    <a:pt x="1373" y="17852"/>
                  </a:lnTo>
                  <a:lnTo>
                    <a:pt x="0" y="19226"/>
                  </a:lnTo>
                  <a:close/>
                </a:path>
              </a:pathLst>
            </a:custGeom>
            <a:solidFill>
              <a:srgbClr val="A8A8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9" name="object 279"/>
            <p:cNvSpPr/>
            <p:nvPr/>
          </p:nvSpPr>
          <p:spPr>
            <a:xfrm>
              <a:off x="4243910" y="5174613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0" y="18310"/>
                  </a:moveTo>
                  <a:lnTo>
                    <a:pt x="0" y="0"/>
                  </a:lnTo>
                  <a:lnTo>
                    <a:pt x="2060" y="0"/>
                  </a:lnTo>
                  <a:lnTo>
                    <a:pt x="2060" y="16937"/>
                  </a:lnTo>
                  <a:lnTo>
                    <a:pt x="1373" y="16937"/>
                  </a:lnTo>
                  <a:lnTo>
                    <a:pt x="0" y="18310"/>
                  </a:lnTo>
                  <a:close/>
                </a:path>
              </a:pathLst>
            </a:custGeom>
            <a:solidFill>
              <a:srgbClr val="AEAE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0" name="object 280"/>
            <p:cNvSpPr/>
            <p:nvPr/>
          </p:nvSpPr>
          <p:spPr>
            <a:xfrm>
              <a:off x="4092788" y="5172324"/>
              <a:ext cx="5715" cy="22860"/>
            </a:xfrm>
            <a:custGeom>
              <a:avLst/>
              <a:gdLst/>
              <a:ahLst/>
              <a:cxnLst/>
              <a:rect l="l" t="t" r="r" b="b"/>
              <a:pathLst>
                <a:path w="5714" h="22860">
                  <a:moveTo>
                    <a:pt x="5495" y="22660"/>
                  </a:moveTo>
                  <a:lnTo>
                    <a:pt x="2060" y="20600"/>
                  </a:lnTo>
                  <a:lnTo>
                    <a:pt x="0" y="17853"/>
                  </a:lnTo>
                  <a:lnTo>
                    <a:pt x="0" y="0"/>
                  </a:lnTo>
                  <a:lnTo>
                    <a:pt x="2060" y="2746"/>
                  </a:lnTo>
                  <a:lnTo>
                    <a:pt x="5495" y="4807"/>
                  </a:lnTo>
                  <a:lnTo>
                    <a:pt x="5495" y="22660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1" name="object 281"/>
            <p:cNvSpPr/>
            <p:nvPr/>
          </p:nvSpPr>
          <p:spPr>
            <a:xfrm>
              <a:off x="4182088" y="5174385"/>
              <a:ext cx="62230" cy="55244"/>
            </a:xfrm>
            <a:custGeom>
              <a:avLst/>
              <a:gdLst/>
              <a:ahLst/>
              <a:cxnLst/>
              <a:rect l="l" t="t" r="r" b="b"/>
              <a:pathLst>
                <a:path w="62229" h="55245">
                  <a:moveTo>
                    <a:pt x="0" y="54932"/>
                  </a:moveTo>
                  <a:lnTo>
                    <a:pt x="0" y="36393"/>
                  </a:lnTo>
                  <a:lnTo>
                    <a:pt x="61822" y="0"/>
                  </a:lnTo>
                  <a:lnTo>
                    <a:pt x="61822" y="19226"/>
                  </a:lnTo>
                  <a:lnTo>
                    <a:pt x="0" y="54932"/>
                  </a:lnTo>
                  <a:close/>
                </a:path>
              </a:pathLst>
            </a:custGeom>
            <a:solidFill>
              <a:srgbClr val="9C9C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2" name="object 282"/>
            <p:cNvSpPr/>
            <p:nvPr/>
          </p:nvSpPr>
          <p:spPr>
            <a:xfrm>
              <a:off x="4097597" y="5176445"/>
              <a:ext cx="59690" cy="53340"/>
            </a:xfrm>
            <a:custGeom>
              <a:avLst/>
              <a:gdLst/>
              <a:ahLst/>
              <a:cxnLst/>
              <a:rect l="l" t="t" r="r" b="b"/>
              <a:pathLst>
                <a:path w="59689" h="53339">
                  <a:moveTo>
                    <a:pt x="59074" y="52872"/>
                  </a:moveTo>
                  <a:lnTo>
                    <a:pt x="0" y="18539"/>
                  </a:lnTo>
                  <a:lnTo>
                    <a:pt x="0" y="0"/>
                  </a:lnTo>
                  <a:lnTo>
                    <a:pt x="59074" y="34332"/>
                  </a:lnTo>
                  <a:lnTo>
                    <a:pt x="59074" y="52872"/>
                  </a:lnTo>
                  <a:close/>
                </a:path>
              </a:pathLst>
            </a:custGeom>
            <a:solidFill>
              <a:srgbClr val="8585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3" name="object 283"/>
            <p:cNvSpPr/>
            <p:nvPr/>
          </p:nvSpPr>
          <p:spPr>
            <a:xfrm>
              <a:off x="4177966" y="5210778"/>
              <a:ext cx="4445" cy="20320"/>
            </a:xfrm>
            <a:custGeom>
              <a:avLst/>
              <a:gdLst/>
              <a:ahLst/>
              <a:cxnLst/>
              <a:rect l="l" t="t" r="r" b="b"/>
              <a:pathLst>
                <a:path w="4445" h="20320">
                  <a:moveTo>
                    <a:pt x="0" y="19912"/>
                  </a:moveTo>
                  <a:lnTo>
                    <a:pt x="0" y="3089"/>
                  </a:lnTo>
                  <a:lnTo>
                    <a:pt x="4121" y="3089"/>
                  </a:lnTo>
                  <a:lnTo>
                    <a:pt x="4121" y="17852"/>
                  </a:lnTo>
                  <a:lnTo>
                    <a:pt x="0" y="19912"/>
                  </a:lnTo>
                  <a:close/>
                </a:path>
                <a:path w="4445" h="20320">
                  <a:moveTo>
                    <a:pt x="4121" y="3089"/>
                  </a:moveTo>
                  <a:lnTo>
                    <a:pt x="0" y="3089"/>
                  </a:lnTo>
                  <a:lnTo>
                    <a:pt x="0" y="1617"/>
                  </a:lnTo>
                  <a:lnTo>
                    <a:pt x="4121" y="0"/>
                  </a:lnTo>
                  <a:lnTo>
                    <a:pt x="4121" y="3089"/>
                  </a:lnTo>
                  <a:close/>
                </a:path>
              </a:pathLst>
            </a:custGeom>
            <a:solidFill>
              <a:srgbClr val="B1B1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4" name="object 284"/>
            <p:cNvSpPr/>
            <p:nvPr/>
          </p:nvSpPr>
          <p:spPr>
            <a:xfrm>
              <a:off x="4174532" y="5212837"/>
              <a:ext cx="3810" cy="18415"/>
            </a:xfrm>
            <a:custGeom>
              <a:avLst/>
              <a:gdLst/>
              <a:ahLst/>
              <a:cxnLst/>
              <a:rect l="l" t="t" r="r" b="b"/>
              <a:pathLst>
                <a:path w="3810" h="18414">
                  <a:moveTo>
                    <a:pt x="3434" y="686"/>
                  </a:moveTo>
                  <a:lnTo>
                    <a:pt x="2060" y="686"/>
                  </a:lnTo>
                  <a:lnTo>
                    <a:pt x="3434" y="0"/>
                  </a:lnTo>
                  <a:lnTo>
                    <a:pt x="3434" y="686"/>
                  </a:lnTo>
                  <a:close/>
                </a:path>
                <a:path w="3810" h="18414">
                  <a:moveTo>
                    <a:pt x="3434" y="18171"/>
                  </a:moveTo>
                  <a:lnTo>
                    <a:pt x="0" y="18171"/>
                  </a:lnTo>
                  <a:lnTo>
                    <a:pt x="0" y="1030"/>
                  </a:lnTo>
                  <a:lnTo>
                    <a:pt x="3434" y="1030"/>
                  </a:lnTo>
                  <a:lnTo>
                    <a:pt x="3434" y="18171"/>
                  </a:lnTo>
                  <a:close/>
                </a:path>
              </a:pathLst>
            </a:custGeom>
            <a:solidFill>
              <a:srgbClr val="AEAE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5" name="object 285"/>
            <p:cNvSpPr/>
            <p:nvPr/>
          </p:nvSpPr>
          <p:spPr>
            <a:xfrm>
              <a:off x="4172470" y="5213868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1" y="17955"/>
                  </a:moveTo>
                  <a:lnTo>
                    <a:pt x="0" y="17955"/>
                  </a:lnTo>
                  <a:lnTo>
                    <a:pt x="0" y="0"/>
                  </a:lnTo>
                  <a:lnTo>
                    <a:pt x="2061" y="0"/>
                  </a:lnTo>
                  <a:lnTo>
                    <a:pt x="2061" y="17955"/>
                  </a:lnTo>
                  <a:close/>
                </a:path>
                <a:path w="2539" h="18414">
                  <a:moveTo>
                    <a:pt x="0" y="17955"/>
                  </a:moveTo>
                  <a:lnTo>
                    <a:pt x="0" y="18112"/>
                  </a:lnTo>
                  <a:lnTo>
                    <a:pt x="0" y="0"/>
                  </a:lnTo>
                  <a:lnTo>
                    <a:pt x="0" y="17955"/>
                  </a:lnTo>
                  <a:close/>
                </a:path>
              </a:pathLst>
            </a:custGeom>
            <a:solidFill>
              <a:srgbClr val="A8A8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6" name="object 286"/>
            <p:cNvSpPr/>
            <p:nvPr/>
          </p:nvSpPr>
          <p:spPr>
            <a:xfrm>
              <a:off x="4170410" y="5213751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59" y="18306"/>
                  </a:moveTo>
                  <a:lnTo>
                    <a:pt x="0" y="18306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59" y="18306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7" name="object 287"/>
            <p:cNvSpPr/>
            <p:nvPr/>
          </p:nvSpPr>
          <p:spPr>
            <a:xfrm>
              <a:off x="4168349" y="5213751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0" y="0"/>
                  </a:moveTo>
                  <a:lnTo>
                    <a:pt x="0" y="18313"/>
                  </a:lnTo>
                  <a:lnTo>
                    <a:pt x="2060" y="18313"/>
                  </a:lnTo>
                  <a:lnTo>
                    <a:pt x="2060" y="1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D9D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8" name="object 288"/>
            <p:cNvSpPr/>
            <p:nvPr/>
          </p:nvSpPr>
          <p:spPr>
            <a:xfrm>
              <a:off x="4166968" y="5213594"/>
              <a:ext cx="2540" cy="19050"/>
            </a:xfrm>
            <a:custGeom>
              <a:avLst/>
              <a:gdLst/>
              <a:ahLst/>
              <a:cxnLst/>
              <a:rect l="l" t="t" r="r" b="b"/>
              <a:pathLst>
                <a:path w="2539" h="19050">
                  <a:moveTo>
                    <a:pt x="0" y="18539"/>
                  </a:moveTo>
                  <a:lnTo>
                    <a:pt x="0" y="0"/>
                  </a:lnTo>
                  <a:lnTo>
                    <a:pt x="2068" y="234"/>
                  </a:lnTo>
                  <a:lnTo>
                    <a:pt x="2068" y="18470"/>
                  </a:lnTo>
                  <a:lnTo>
                    <a:pt x="694" y="18470"/>
                  </a:lnTo>
                  <a:lnTo>
                    <a:pt x="0" y="18539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9" name="object 289"/>
            <p:cNvSpPr/>
            <p:nvPr/>
          </p:nvSpPr>
          <p:spPr>
            <a:xfrm>
              <a:off x="4164915" y="5213524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52" y="18376"/>
                  </a:moveTo>
                  <a:lnTo>
                    <a:pt x="0" y="18376"/>
                  </a:lnTo>
                  <a:lnTo>
                    <a:pt x="0" y="0"/>
                  </a:lnTo>
                  <a:lnTo>
                    <a:pt x="2052" y="0"/>
                  </a:lnTo>
                  <a:lnTo>
                    <a:pt x="2052" y="18376"/>
                  </a:lnTo>
                  <a:close/>
                </a:path>
              </a:pathLst>
            </a:custGeom>
            <a:solidFill>
              <a:srgbClr val="9494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0" name="object 290"/>
            <p:cNvSpPr/>
            <p:nvPr/>
          </p:nvSpPr>
          <p:spPr>
            <a:xfrm>
              <a:off x="4162854" y="5213127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8250"/>
                  </a:moveTo>
                  <a:lnTo>
                    <a:pt x="0" y="18250"/>
                  </a:lnTo>
                  <a:lnTo>
                    <a:pt x="0" y="0"/>
                  </a:lnTo>
                  <a:lnTo>
                    <a:pt x="2060" y="233"/>
                  </a:lnTo>
                  <a:lnTo>
                    <a:pt x="2060" y="18250"/>
                  </a:lnTo>
                  <a:close/>
                </a:path>
              </a:pathLst>
            </a:custGeom>
            <a:solidFill>
              <a:srgbClr val="8F8F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1" name="object 291"/>
            <p:cNvSpPr/>
            <p:nvPr/>
          </p:nvSpPr>
          <p:spPr>
            <a:xfrm>
              <a:off x="4161480" y="5213524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7853"/>
                  </a:moveTo>
                  <a:lnTo>
                    <a:pt x="0" y="17681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60" y="17853"/>
                  </a:lnTo>
                  <a:close/>
                </a:path>
              </a:pathLst>
            </a:custGeom>
            <a:solidFill>
              <a:srgbClr val="8A8A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2" name="object 292"/>
            <p:cNvSpPr/>
            <p:nvPr/>
          </p:nvSpPr>
          <p:spPr>
            <a:xfrm>
              <a:off x="4158733" y="5212151"/>
              <a:ext cx="2540" cy="19050"/>
            </a:xfrm>
            <a:custGeom>
              <a:avLst/>
              <a:gdLst/>
              <a:ahLst/>
              <a:cxnLst/>
              <a:rect l="l" t="t" r="r" b="b"/>
              <a:pathLst>
                <a:path w="2539" h="19050">
                  <a:moveTo>
                    <a:pt x="2060" y="18784"/>
                  </a:moveTo>
                  <a:lnTo>
                    <a:pt x="0" y="17975"/>
                  </a:lnTo>
                  <a:lnTo>
                    <a:pt x="0" y="0"/>
                  </a:lnTo>
                  <a:lnTo>
                    <a:pt x="686" y="0"/>
                  </a:lnTo>
                  <a:lnTo>
                    <a:pt x="1373" y="686"/>
                  </a:lnTo>
                  <a:lnTo>
                    <a:pt x="2060" y="686"/>
                  </a:lnTo>
                  <a:lnTo>
                    <a:pt x="2060" y="18784"/>
                  </a:lnTo>
                  <a:close/>
                </a:path>
              </a:pathLst>
            </a:custGeom>
            <a:solidFill>
              <a:srgbClr val="8585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3" name="object 293"/>
            <p:cNvSpPr/>
            <p:nvPr/>
          </p:nvSpPr>
          <p:spPr>
            <a:xfrm>
              <a:off x="4156672" y="5210778"/>
              <a:ext cx="3175" cy="19685"/>
            </a:xfrm>
            <a:custGeom>
              <a:avLst/>
              <a:gdLst/>
              <a:ahLst/>
              <a:cxnLst/>
              <a:rect l="l" t="t" r="r" b="b"/>
              <a:pathLst>
                <a:path w="3175" h="19685">
                  <a:moveTo>
                    <a:pt x="2747" y="19618"/>
                  </a:moveTo>
                  <a:lnTo>
                    <a:pt x="0" y="18539"/>
                  </a:lnTo>
                  <a:lnTo>
                    <a:pt x="0" y="0"/>
                  </a:lnTo>
                  <a:lnTo>
                    <a:pt x="687" y="686"/>
                  </a:lnTo>
                  <a:lnTo>
                    <a:pt x="2018" y="792"/>
                  </a:lnTo>
                  <a:lnTo>
                    <a:pt x="2747" y="1373"/>
                  </a:lnTo>
                  <a:lnTo>
                    <a:pt x="2747" y="19618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4" name="object 294"/>
            <p:cNvSpPr/>
            <p:nvPr/>
          </p:nvSpPr>
          <p:spPr>
            <a:xfrm>
              <a:off x="4091415" y="5123229"/>
              <a:ext cx="159385" cy="90805"/>
            </a:xfrm>
            <a:custGeom>
              <a:avLst/>
              <a:gdLst/>
              <a:ahLst/>
              <a:cxnLst/>
              <a:rect l="l" t="t" r="r" b="b"/>
              <a:pathLst>
                <a:path w="159385" h="90804">
                  <a:moveTo>
                    <a:pt x="77964" y="90639"/>
                  </a:moveTo>
                  <a:lnTo>
                    <a:pt x="71160" y="89866"/>
                  </a:lnTo>
                  <a:lnTo>
                    <a:pt x="65256" y="87549"/>
                  </a:lnTo>
                  <a:lnTo>
                    <a:pt x="6869" y="53902"/>
                  </a:lnTo>
                  <a:lnTo>
                    <a:pt x="0" y="49782"/>
                  </a:lnTo>
                  <a:lnTo>
                    <a:pt x="0" y="42916"/>
                  </a:lnTo>
                  <a:lnTo>
                    <a:pt x="6869" y="38796"/>
                  </a:lnTo>
                  <a:lnTo>
                    <a:pt x="68691" y="3090"/>
                  </a:lnTo>
                  <a:lnTo>
                    <a:pt x="74594" y="772"/>
                  </a:lnTo>
                  <a:lnTo>
                    <a:pt x="81399" y="0"/>
                  </a:lnTo>
                  <a:lnTo>
                    <a:pt x="88204" y="772"/>
                  </a:lnTo>
                  <a:lnTo>
                    <a:pt x="94107" y="3090"/>
                  </a:lnTo>
                  <a:lnTo>
                    <a:pt x="152495" y="36736"/>
                  </a:lnTo>
                  <a:lnTo>
                    <a:pt x="159364" y="40856"/>
                  </a:lnTo>
                  <a:lnTo>
                    <a:pt x="159364" y="47722"/>
                  </a:lnTo>
                  <a:lnTo>
                    <a:pt x="152495" y="51842"/>
                  </a:lnTo>
                  <a:lnTo>
                    <a:pt x="90672" y="87549"/>
                  </a:lnTo>
                  <a:lnTo>
                    <a:pt x="84769" y="89866"/>
                  </a:lnTo>
                  <a:lnTo>
                    <a:pt x="77964" y="90639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5" name="object 295"/>
            <p:cNvSpPr/>
            <p:nvPr/>
          </p:nvSpPr>
          <p:spPr>
            <a:xfrm>
              <a:off x="4377176" y="5218323"/>
              <a:ext cx="1270" cy="17780"/>
            </a:xfrm>
            <a:custGeom>
              <a:avLst/>
              <a:gdLst/>
              <a:ahLst/>
              <a:cxnLst/>
              <a:rect l="l" t="t" r="r" b="b"/>
              <a:pathLst>
                <a:path w="1270" h="17779">
                  <a:moveTo>
                    <a:pt x="682" y="17174"/>
                  </a:moveTo>
                  <a:lnTo>
                    <a:pt x="101" y="17174"/>
                  </a:lnTo>
                  <a:lnTo>
                    <a:pt x="0" y="0"/>
                  </a:lnTo>
                  <a:lnTo>
                    <a:pt x="682" y="0"/>
                  </a:lnTo>
                  <a:lnTo>
                    <a:pt x="682" y="17174"/>
                  </a:lnTo>
                  <a:close/>
                </a:path>
              </a:pathLst>
            </a:custGeom>
            <a:solidFill>
              <a:srgbClr val="9D9D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6" name="object 296"/>
            <p:cNvSpPr/>
            <p:nvPr/>
          </p:nvSpPr>
          <p:spPr>
            <a:xfrm>
              <a:off x="4376485" y="5219704"/>
              <a:ext cx="1270" cy="17780"/>
            </a:xfrm>
            <a:custGeom>
              <a:avLst/>
              <a:gdLst/>
              <a:ahLst/>
              <a:cxnLst/>
              <a:rect l="l" t="t" r="r" b="b"/>
              <a:pathLst>
                <a:path w="1270" h="17779">
                  <a:moveTo>
                    <a:pt x="686" y="16708"/>
                  </a:moveTo>
                  <a:lnTo>
                    <a:pt x="0" y="17166"/>
                  </a:lnTo>
                  <a:lnTo>
                    <a:pt x="0" y="0"/>
                  </a:lnTo>
                  <a:lnTo>
                    <a:pt x="686" y="0"/>
                  </a:lnTo>
                  <a:lnTo>
                    <a:pt x="686" y="16708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7" name="object 297"/>
            <p:cNvSpPr/>
            <p:nvPr/>
          </p:nvSpPr>
          <p:spPr>
            <a:xfrm>
              <a:off x="4375111" y="5220391"/>
              <a:ext cx="1905" cy="18415"/>
            </a:xfrm>
            <a:custGeom>
              <a:avLst/>
              <a:gdLst/>
              <a:ahLst/>
              <a:cxnLst/>
              <a:rect l="l" t="t" r="r" b="b"/>
              <a:pathLst>
                <a:path w="1904" h="18414">
                  <a:moveTo>
                    <a:pt x="1264" y="17084"/>
                  </a:moveTo>
                  <a:lnTo>
                    <a:pt x="0" y="17084"/>
                  </a:lnTo>
                  <a:lnTo>
                    <a:pt x="0" y="0"/>
                  </a:lnTo>
                  <a:lnTo>
                    <a:pt x="1369" y="0"/>
                  </a:lnTo>
                  <a:lnTo>
                    <a:pt x="1264" y="17084"/>
                  </a:lnTo>
                  <a:close/>
                </a:path>
                <a:path w="1904" h="18414">
                  <a:moveTo>
                    <a:pt x="0" y="17852"/>
                  </a:moveTo>
                  <a:lnTo>
                    <a:pt x="0" y="18265"/>
                  </a:lnTo>
                  <a:lnTo>
                    <a:pt x="0" y="17084"/>
                  </a:lnTo>
                  <a:lnTo>
                    <a:pt x="0" y="17852"/>
                  </a:lnTo>
                  <a:close/>
                </a:path>
              </a:pathLst>
            </a:custGeom>
            <a:solidFill>
              <a:srgbClr val="A8A8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8" name="object 298"/>
            <p:cNvSpPr/>
            <p:nvPr/>
          </p:nvSpPr>
          <p:spPr>
            <a:xfrm>
              <a:off x="4373050" y="5220391"/>
              <a:ext cx="2540" cy="19685"/>
            </a:xfrm>
            <a:custGeom>
              <a:avLst/>
              <a:gdLst/>
              <a:ahLst/>
              <a:cxnLst/>
              <a:rect l="l" t="t" r="r" b="b"/>
              <a:pathLst>
                <a:path w="2539" h="19685">
                  <a:moveTo>
                    <a:pt x="0" y="19501"/>
                  </a:moveTo>
                  <a:lnTo>
                    <a:pt x="0" y="1373"/>
                  </a:lnTo>
                  <a:lnTo>
                    <a:pt x="686" y="1373"/>
                  </a:lnTo>
                  <a:lnTo>
                    <a:pt x="2060" y="0"/>
                  </a:lnTo>
                  <a:lnTo>
                    <a:pt x="2060" y="18265"/>
                  </a:lnTo>
                  <a:lnTo>
                    <a:pt x="0" y="19501"/>
                  </a:lnTo>
                  <a:close/>
                </a:path>
              </a:pathLst>
            </a:custGeom>
            <a:solidFill>
              <a:srgbClr val="AEAE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9" name="object 299"/>
            <p:cNvSpPr/>
            <p:nvPr/>
          </p:nvSpPr>
          <p:spPr>
            <a:xfrm>
              <a:off x="4221929" y="5219017"/>
              <a:ext cx="5715" cy="23495"/>
            </a:xfrm>
            <a:custGeom>
              <a:avLst/>
              <a:gdLst/>
              <a:ahLst/>
              <a:cxnLst/>
              <a:rect l="l" t="t" r="r" b="b"/>
              <a:pathLst>
                <a:path w="5714" h="23495">
                  <a:moveTo>
                    <a:pt x="5495" y="23346"/>
                  </a:moveTo>
                  <a:lnTo>
                    <a:pt x="2060" y="21286"/>
                  </a:lnTo>
                  <a:lnTo>
                    <a:pt x="0" y="18539"/>
                  </a:lnTo>
                  <a:lnTo>
                    <a:pt x="0" y="0"/>
                  </a:lnTo>
                  <a:lnTo>
                    <a:pt x="1373" y="2746"/>
                  </a:lnTo>
                  <a:lnTo>
                    <a:pt x="5495" y="4806"/>
                  </a:lnTo>
                  <a:lnTo>
                    <a:pt x="5495" y="23346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0" name="object 300"/>
            <p:cNvSpPr/>
            <p:nvPr/>
          </p:nvSpPr>
          <p:spPr>
            <a:xfrm>
              <a:off x="4311228" y="5221764"/>
              <a:ext cx="62230" cy="55244"/>
            </a:xfrm>
            <a:custGeom>
              <a:avLst/>
              <a:gdLst/>
              <a:ahLst/>
              <a:cxnLst/>
              <a:rect l="l" t="t" r="r" b="b"/>
              <a:pathLst>
                <a:path w="62229" h="55245">
                  <a:moveTo>
                    <a:pt x="0" y="54932"/>
                  </a:moveTo>
                  <a:lnTo>
                    <a:pt x="0" y="35706"/>
                  </a:lnTo>
                  <a:lnTo>
                    <a:pt x="61822" y="0"/>
                  </a:lnTo>
                  <a:lnTo>
                    <a:pt x="61822" y="18539"/>
                  </a:lnTo>
                  <a:lnTo>
                    <a:pt x="0" y="54932"/>
                  </a:lnTo>
                  <a:close/>
                </a:path>
              </a:pathLst>
            </a:custGeom>
            <a:solidFill>
              <a:srgbClr val="9C9C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1" name="object 301"/>
            <p:cNvSpPr/>
            <p:nvPr/>
          </p:nvSpPr>
          <p:spPr>
            <a:xfrm>
              <a:off x="4226737" y="5223824"/>
              <a:ext cx="59690" cy="53340"/>
            </a:xfrm>
            <a:custGeom>
              <a:avLst/>
              <a:gdLst/>
              <a:ahLst/>
              <a:cxnLst/>
              <a:rect l="l" t="t" r="r" b="b"/>
              <a:pathLst>
                <a:path w="59689" h="53339">
                  <a:moveTo>
                    <a:pt x="59074" y="52872"/>
                  </a:moveTo>
                  <a:lnTo>
                    <a:pt x="0" y="18539"/>
                  </a:lnTo>
                  <a:lnTo>
                    <a:pt x="686" y="0"/>
                  </a:lnTo>
                  <a:lnTo>
                    <a:pt x="59074" y="33646"/>
                  </a:lnTo>
                  <a:lnTo>
                    <a:pt x="59074" y="52872"/>
                  </a:lnTo>
                  <a:close/>
                </a:path>
              </a:pathLst>
            </a:custGeom>
            <a:solidFill>
              <a:srgbClr val="8585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2" name="object 302"/>
            <p:cNvSpPr/>
            <p:nvPr/>
          </p:nvSpPr>
          <p:spPr>
            <a:xfrm>
              <a:off x="4307106" y="5257470"/>
              <a:ext cx="4445" cy="20320"/>
            </a:xfrm>
            <a:custGeom>
              <a:avLst/>
              <a:gdLst/>
              <a:ahLst/>
              <a:cxnLst/>
              <a:rect l="l" t="t" r="r" b="b"/>
              <a:pathLst>
                <a:path w="4445" h="20320">
                  <a:moveTo>
                    <a:pt x="0" y="20158"/>
                  </a:moveTo>
                  <a:lnTo>
                    <a:pt x="0" y="2059"/>
                  </a:lnTo>
                  <a:lnTo>
                    <a:pt x="4122" y="0"/>
                  </a:lnTo>
                  <a:lnTo>
                    <a:pt x="4121" y="18539"/>
                  </a:lnTo>
                  <a:lnTo>
                    <a:pt x="0" y="20158"/>
                  </a:lnTo>
                  <a:close/>
                </a:path>
              </a:pathLst>
            </a:custGeom>
            <a:solidFill>
              <a:srgbClr val="B1B1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3" name="object 303"/>
            <p:cNvSpPr/>
            <p:nvPr/>
          </p:nvSpPr>
          <p:spPr>
            <a:xfrm>
              <a:off x="4303672" y="5259530"/>
              <a:ext cx="3810" cy="18415"/>
            </a:xfrm>
            <a:custGeom>
              <a:avLst/>
              <a:gdLst/>
              <a:ahLst/>
              <a:cxnLst/>
              <a:rect l="l" t="t" r="r" b="b"/>
              <a:pathLst>
                <a:path w="3810" h="18414">
                  <a:moveTo>
                    <a:pt x="3434" y="686"/>
                  </a:moveTo>
                  <a:lnTo>
                    <a:pt x="2060" y="686"/>
                  </a:lnTo>
                  <a:lnTo>
                    <a:pt x="3434" y="0"/>
                  </a:lnTo>
                  <a:lnTo>
                    <a:pt x="3434" y="686"/>
                  </a:lnTo>
                  <a:close/>
                </a:path>
                <a:path w="3810" h="18414">
                  <a:moveTo>
                    <a:pt x="3434" y="18171"/>
                  </a:moveTo>
                  <a:lnTo>
                    <a:pt x="0" y="18171"/>
                  </a:lnTo>
                  <a:lnTo>
                    <a:pt x="0" y="1030"/>
                  </a:lnTo>
                  <a:lnTo>
                    <a:pt x="3434" y="1030"/>
                  </a:lnTo>
                  <a:lnTo>
                    <a:pt x="3434" y="18171"/>
                  </a:lnTo>
                  <a:close/>
                </a:path>
              </a:pathLst>
            </a:custGeom>
            <a:solidFill>
              <a:srgbClr val="AEAE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4" name="object 304"/>
            <p:cNvSpPr/>
            <p:nvPr/>
          </p:nvSpPr>
          <p:spPr>
            <a:xfrm>
              <a:off x="4301611" y="5260903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0" y="17845"/>
                  </a:moveTo>
                  <a:lnTo>
                    <a:pt x="0" y="0"/>
                  </a:lnTo>
                  <a:lnTo>
                    <a:pt x="2060" y="0"/>
                  </a:lnTo>
                  <a:lnTo>
                    <a:pt x="2060" y="17611"/>
                  </a:lnTo>
                  <a:lnTo>
                    <a:pt x="0" y="17845"/>
                  </a:lnTo>
                  <a:close/>
                </a:path>
              </a:pathLst>
            </a:custGeom>
            <a:solidFill>
              <a:srgbClr val="A8A8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5" name="object 305"/>
            <p:cNvSpPr/>
            <p:nvPr/>
          </p:nvSpPr>
          <p:spPr>
            <a:xfrm>
              <a:off x="4299550" y="5260903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0" y="18079"/>
                  </a:moveTo>
                  <a:lnTo>
                    <a:pt x="0" y="0"/>
                  </a:lnTo>
                  <a:lnTo>
                    <a:pt x="2060" y="0"/>
                  </a:lnTo>
                  <a:lnTo>
                    <a:pt x="2060" y="17845"/>
                  </a:lnTo>
                  <a:lnTo>
                    <a:pt x="0" y="18079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6" name="object 306"/>
            <p:cNvSpPr/>
            <p:nvPr/>
          </p:nvSpPr>
          <p:spPr>
            <a:xfrm>
              <a:off x="4297490" y="5260903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8079"/>
                  </a:moveTo>
                  <a:lnTo>
                    <a:pt x="2060" y="0"/>
                  </a:lnTo>
                  <a:lnTo>
                    <a:pt x="0" y="0"/>
                  </a:lnTo>
                  <a:lnTo>
                    <a:pt x="0" y="18079"/>
                  </a:lnTo>
                  <a:lnTo>
                    <a:pt x="2060" y="18079"/>
                  </a:lnTo>
                  <a:close/>
                </a:path>
              </a:pathLst>
            </a:custGeom>
            <a:solidFill>
              <a:srgbClr val="9D9D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7" name="object 307"/>
            <p:cNvSpPr/>
            <p:nvPr/>
          </p:nvSpPr>
          <p:spPr>
            <a:xfrm>
              <a:off x="4296116" y="5260903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8157"/>
                  </a:moveTo>
                  <a:lnTo>
                    <a:pt x="0" y="17923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60" y="18157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8" name="object 308"/>
            <p:cNvSpPr/>
            <p:nvPr/>
          </p:nvSpPr>
          <p:spPr>
            <a:xfrm>
              <a:off x="4294055" y="5260903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7923"/>
                  </a:moveTo>
                  <a:lnTo>
                    <a:pt x="0" y="17689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60" y="17923"/>
                  </a:lnTo>
                  <a:close/>
                </a:path>
              </a:pathLst>
            </a:custGeom>
            <a:solidFill>
              <a:srgbClr val="9494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9" name="object 309"/>
            <p:cNvSpPr/>
            <p:nvPr/>
          </p:nvSpPr>
          <p:spPr>
            <a:xfrm>
              <a:off x="4291994" y="5260217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8376"/>
                  </a:moveTo>
                  <a:lnTo>
                    <a:pt x="0" y="18142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60" y="18376"/>
                  </a:lnTo>
                  <a:close/>
                </a:path>
              </a:pathLst>
            </a:custGeom>
            <a:solidFill>
              <a:srgbClr val="8F8F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0" name="object 310"/>
            <p:cNvSpPr/>
            <p:nvPr/>
          </p:nvSpPr>
          <p:spPr>
            <a:xfrm>
              <a:off x="4290621" y="5260903"/>
              <a:ext cx="2540" cy="17145"/>
            </a:xfrm>
            <a:custGeom>
              <a:avLst/>
              <a:gdLst/>
              <a:ahLst/>
              <a:cxnLst/>
              <a:rect l="l" t="t" r="r" b="b"/>
              <a:pathLst>
                <a:path w="2539" h="17145">
                  <a:moveTo>
                    <a:pt x="2060" y="16994"/>
                  </a:moveTo>
                  <a:lnTo>
                    <a:pt x="0" y="16994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60" y="16994"/>
                  </a:lnTo>
                  <a:close/>
                </a:path>
              </a:pathLst>
            </a:custGeom>
            <a:solidFill>
              <a:srgbClr val="8A8A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1" name="object 311"/>
            <p:cNvSpPr/>
            <p:nvPr/>
          </p:nvSpPr>
          <p:spPr>
            <a:xfrm>
              <a:off x="4288560" y="5259530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8367"/>
                  </a:moveTo>
                  <a:lnTo>
                    <a:pt x="0" y="17558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60" y="18367"/>
                  </a:lnTo>
                  <a:close/>
                </a:path>
              </a:pathLst>
            </a:custGeom>
            <a:solidFill>
              <a:srgbClr val="8585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2" name="object 312"/>
            <p:cNvSpPr/>
            <p:nvPr/>
          </p:nvSpPr>
          <p:spPr>
            <a:xfrm>
              <a:off x="4285812" y="5258157"/>
              <a:ext cx="3175" cy="19050"/>
            </a:xfrm>
            <a:custGeom>
              <a:avLst/>
              <a:gdLst/>
              <a:ahLst/>
              <a:cxnLst/>
              <a:rect l="l" t="t" r="r" b="b"/>
              <a:pathLst>
                <a:path w="3175" h="19050">
                  <a:moveTo>
                    <a:pt x="2747" y="18931"/>
                  </a:moveTo>
                  <a:lnTo>
                    <a:pt x="0" y="17853"/>
                  </a:lnTo>
                  <a:lnTo>
                    <a:pt x="0" y="0"/>
                  </a:lnTo>
                  <a:lnTo>
                    <a:pt x="687" y="686"/>
                  </a:lnTo>
                  <a:lnTo>
                    <a:pt x="2060" y="686"/>
                  </a:lnTo>
                  <a:lnTo>
                    <a:pt x="2747" y="1373"/>
                  </a:lnTo>
                  <a:lnTo>
                    <a:pt x="2747" y="18931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3" name="object 313"/>
            <p:cNvSpPr/>
            <p:nvPr/>
          </p:nvSpPr>
          <p:spPr>
            <a:xfrm>
              <a:off x="4220555" y="5170608"/>
              <a:ext cx="159385" cy="90805"/>
            </a:xfrm>
            <a:custGeom>
              <a:avLst/>
              <a:gdLst/>
              <a:ahLst/>
              <a:cxnLst/>
              <a:rect l="l" t="t" r="r" b="b"/>
              <a:pathLst>
                <a:path w="159385" h="90804">
                  <a:moveTo>
                    <a:pt x="77964" y="90639"/>
                  </a:moveTo>
                  <a:lnTo>
                    <a:pt x="71160" y="89866"/>
                  </a:lnTo>
                  <a:lnTo>
                    <a:pt x="65256" y="87549"/>
                  </a:lnTo>
                  <a:lnTo>
                    <a:pt x="6869" y="53902"/>
                  </a:lnTo>
                  <a:lnTo>
                    <a:pt x="0" y="49782"/>
                  </a:lnTo>
                  <a:lnTo>
                    <a:pt x="0" y="42916"/>
                  </a:lnTo>
                  <a:lnTo>
                    <a:pt x="6869" y="38796"/>
                  </a:lnTo>
                  <a:lnTo>
                    <a:pt x="68691" y="3089"/>
                  </a:lnTo>
                  <a:lnTo>
                    <a:pt x="74594" y="772"/>
                  </a:lnTo>
                  <a:lnTo>
                    <a:pt x="81399" y="0"/>
                  </a:lnTo>
                  <a:lnTo>
                    <a:pt x="88204" y="772"/>
                  </a:lnTo>
                  <a:lnTo>
                    <a:pt x="94107" y="3089"/>
                  </a:lnTo>
                  <a:lnTo>
                    <a:pt x="152495" y="36736"/>
                  </a:lnTo>
                  <a:lnTo>
                    <a:pt x="159364" y="40856"/>
                  </a:lnTo>
                  <a:lnTo>
                    <a:pt x="159364" y="47722"/>
                  </a:lnTo>
                  <a:lnTo>
                    <a:pt x="152495" y="51842"/>
                  </a:lnTo>
                  <a:lnTo>
                    <a:pt x="90672" y="87549"/>
                  </a:lnTo>
                  <a:lnTo>
                    <a:pt x="84769" y="89866"/>
                  </a:lnTo>
                  <a:lnTo>
                    <a:pt x="77964" y="90639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4" name="object 314"/>
            <p:cNvSpPr/>
            <p:nvPr/>
          </p:nvSpPr>
          <p:spPr>
            <a:xfrm>
              <a:off x="4648505" y="5174039"/>
              <a:ext cx="635" cy="18415"/>
            </a:xfrm>
            <a:custGeom>
              <a:avLst/>
              <a:gdLst/>
              <a:ahLst/>
              <a:cxnLst/>
              <a:rect l="l" t="t" r="r" b="b"/>
              <a:pathLst>
                <a:path w="635" h="18414">
                  <a:moveTo>
                    <a:pt x="108" y="18281"/>
                  </a:moveTo>
                  <a:lnTo>
                    <a:pt x="0" y="0"/>
                  </a:lnTo>
                  <a:lnTo>
                    <a:pt x="108" y="18281"/>
                  </a:lnTo>
                  <a:close/>
                </a:path>
              </a:pathLst>
            </a:custGeom>
            <a:solidFill>
              <a:srgbClr val="9D9D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5" name="object 315"/>
            <p:cNvSpPr/>
            <p:nvPr/>
          </p:nvSpPr>
          <p:spPr>
            <a:xfrm>
              <a:off x="4647817" y="5174038"/>
              <a:ext cx="1270" cy="18415"/>
            </a:xfrm>
            <a:custGeom>
              <a:avLst/>
              <a:gdLst/>
              <a:ahLst/>
              <a:cxnLst/>
              <a:rect l="l" t="t" r="r" b="b"/>
              <a:pathLst>
                <a:path w="1270" h="18414">
                  <a:moveTo>
                    <a:pt x="797" y="18282"/>
                  </a:moveTo>
                  <a:lnTo>
                    <a:pt x="0" y="18199"/>
                  </a:lnTo>
                  <a:lnTo>
                    <a:pt x="0" y="1032"/>
                  </a:lnTo>
                  <a:lnTo>
                    <a:pt x="688" y="0"/>
                  </a:lnTo>
                  <a:lnTo>
                    <a:pt x="797" y="18282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6" name="object 316"/>
            <p:cNvSpPr/>
            <p:nvPr/>
          </p:nvSpPr>
          <p:spPr>
            <a:xfrm>
              <a:off x="4646443" y="5175071"/>
              <a:ext cx="1905" cy="19685"/>
            </a:xfrm>
            <a:custGeom>
              <a:avLst/>
              <a:gdLst/>
              <a:ahLst/>
              <a:cxnLst/>
              <a:rect l="l" t="t" r="r" b="b"/>
              <a:pathLst>
                <a:path w="1904" h="19685">
                  <a:moveTo>
                    <a:pt x="0" y="19226"/>
                  </a:moveTo>
                  <a:lnTo>
                    <a:pt x="0" y="915"/>
                  </a:lnTo>
                  <a:lnTo>
                    <a:pt x="1373" y="0"/>
                  </a:lnTo>
                  <a:lnTo>
                    <a:pt x="1373" y="17853"/>
                  </a:lnTo>
                  <a:lnTo>
                    <a:pt x="0" y="19226"/>
                  </a:lnTo>
                  <a:close/>
                </a:path>
              </a:pathLst>
            </a:custGeom>
            <a:solidFill>
              <a:srgbClr val="A8A8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7" name="object 317"/>
            <p:cNvSpPr/>
            <p:nvPr/>
          </p:nvSpPr>
          <p:spPr>
            <a:xfrm>
              <a:off x="4644382" y="5177360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0" y="18310"/>
                  </a:moveTo>
                  <a:lnTo>
                    <a:pt x="0" y="0"/>
                  </a:lnTo>
                  <a:lnTo>
                    <a:pt x="2060" y="0"/>
                  </a:lnTo>
                  <a:lnTo>
                    <a:pt x="2060" y="16937"/>
                  </a:lnTo>
                  <a:lnTo>
                    <a:pt x="1373" y="16937"/>
                  </a:lnTo>
                  <a:lnTo>
                    <a:pt x="0" y="18310"/>
                  </a:lnTo>
                  <a:close/>
                </a:path>
              </a:pathLst>
            </a:custGeom>
            <a:solidFill>
              <a:srgbClr val="AEAE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8" name="object 318"/>
            <p:cNvSpPr/>
            <p:nvPr/>
          </p:nvSpPr>
          <p:spPr>
            <a:xfrm>
              <a:off x="4368929" y="5247170"/>
              <a:ext cx="5715" cy="23495"/>
            </a:xfrm>
            <a:custGeom>
              <a:avLst/>
              <a:gdLst/>
              <a:ahLst/>
              <a:cxnLst/>
              <a:rect l="l" t="t" r="r" b="b"/>
              <a:pathLst>
                <a:path w="5714" h="23495">
                  <a:moveTo>
                    <a:pt x="5495" y="23346"/>
                  </a:moveTo>
                  <a:lnTo>
                    <a:pt x="2060" y="21286"/>
                  </a:lnTo>
                  <a:lnTo>
                    <a:pt x="0" y="18539"/>
                  </a:lnTo>
                  <a:lnTo>
                    <a:pt x="0" y="0"/>
                  </a:lnTo>
                  <a:lnTo>
                    <a:pt x="2060" y="2746"/>
                  </a:lnTo>
                  <a:lnTo>
                    <a:pt x="5495" y="4806"/>
                  </a:lnTo>
                  <a:lnTo>
                    <a:pt x="5495" y="23346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9" name="object 319"/>
            <p:cNvSpPr/>
            <p:nvPr/>
          </p:nvSpPr>
          <p:spPr>
            <a:xfrm>
              <a:off x="4458228" y="5177131"/>
              <a:ext cx="186690" cy="127635"/>
            </a:xfrm>
            <a:custGeom>
              <a:avLst/>
              <a:gdLst/>
              <a:ahLst/>
              <a:cxnLst/>
              <a:rect l="l" t="t" r="r" b="b"/>
              <a:pathLst>
                <a:path w="186689" h="127635">
                  <a:moveTo>
                    <a:pt x="0" y="127031"/>
                  </a:moveTo>
                  <a:lnTo>
                    <a:pt x="0" y="108491"/>
                  </a:lnTo>
                  <a:lnTo>
                    <a:pt x="186154" y="0"/>
                  </a:lnTo>
                  <a:lnTo>
                    <a:pt x="186154" y="19226"/>
                  </a:lnTo>
                  <a:lnTo>
                    <a:pt x="0" y="127031"/>
                  </a:lnTo>
                  <a:close/>
                </a:path>
              </a:pathLst>
            </a:custGeom>
            <a:solidFill>
              <a:srgbClr val="9C9C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0" name="object 320"/>
            <p:cNvSpPr/>
            <p:nvPr/>
          </p:nvSpPr>
          <p:spPr>
            <a:xfrm>
              <a:off x="4374424" y="5251977"/>
              <a:ext cx="58419" cy="52705"/>
            </a:xfrm>
            <a:custGeom>
              <a:avLst/>
              <a:gdLst/>
              <a:ahLst/>
              <a:cxnLst/>
              <a:rect l="l" t="t" r="r" b="b"/>
              <a:pathLst>
                <a:path w="58420" h="52704">
                  <a:moveTo>
                    <a:pt x="58387" y="52185"/>
                  </a:moveTo>
                  <a:lnTo>
                    <a:pt x="0" y="18539"/>
                  </a:lnTo>
                  <a:lnTo>
                    <a:pt x="0" y="0"/>
                  </a:lnTo>
                  <a:lnTo>
                    <a:pt x="58387" y="33646"/>
                  </a:lnTo>
                  <a:lnTo>
                    <a:pt x="58387" y="52185"/>
                  </a:lnTo>
                  <a:close/>
                </a:path>
              </a:pathLst>
            </a:custGeom>
            <a:solidFill>
              <a:srgbClr val="8585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1" name="object 321"/>
            <p:cNvSpPr/>
            <p:nvPr/>
          </p:nvSpPr>
          <p:spPr>
            <a:xfrm>
              <a:off x="4454793" y="5285967"/>
              <a:ext cx="3810" cy="19685"/>
            </a:xfrm>
            <a:custGeom>
              <a:avLst/>
              <a:gdLst/>
              <a:ahLst/>
              <a:cxnLst/>
              <a:rect l="l" t="t" r="r" b="b"/>
              <a:pathLst>
                <a:path w="3810" h="19685">
                  <a:moveTo>
                    <a:pt x="0" y="19544"/>
                  </a:moveTo>
                  <a:lnTo>
                    <a:pt x="0" y="1716"/>
                  </a:lnTo>
                  <a:lnTo>
                    <a:pt x="3434" y="0"/>
                  </a:lnTo>
                  <a:lnTo>
                    <a:pt x="3434" y="18196"/>
                  </a:lnTo>
                  <a:lnTo>
                    <a:pt x="0" y="19544"/>
                  </a:lnTo>
                  <a:close/>
                </a:path>
              </a:pathLst>
            </a:custGeom>
            <a:solidFill>
              <a:srgbClr val="B1B1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2" name="object 322"/>
            <p:cNvSpPr/>
            <p:nvPr/>
          </p:nvSpPr>
          <p:spPr>
            <a:xfrm>
              <a:off x="4451359" y="5287683"/>
              <a:ext cx="3810" cy="19050"/>
            </a:xfrm>
            <a:custGeom>
              <a:avLst/>
              <a:gdLst/>
              <a:ahLst/>
              <a:cxnLst/>
              <a:rect l="l" t="t" r="r" b="b"/>
              <a:pathLst>
                <a:path w="3810" h="19050">
                  <a:moveTo>
                    <a:pt x="3434" y="686"/>
                  </a:moveTo>
                  <a:lnTo>
                    <a:pt x="2060" y="686"/>
                  </a:lnTo>
                  <a:lnTo>
                    <a:pt x="3434" y="0"/>
                  </a:lnTo>
                  <a:lnTo>
                    <a:pt x="3434" y="686"/>
                  </a:lnTo>
                  <a:close/>
                </a:path>
                <a:path w="3810" h="19050">
                  <a:moveTo>
                    <a:pt x="965" y="18797"/>
                  </a:moveTo>
                  <a:lnTo>
                    <a:pt x="0" y="18797"/>
                  </a:lnTo>
                  <a:lnTo>
                    <a:pt x="0" y="1030"/>
                  </a:lnTo>
                  <a:lnTo>
                    <a:pt x="3434" y="1030"/>
                  </a:lnTo>
                  <a:lnTo>
                    <a:pt x="3434" y="17828"/>
                  </a:lnTo>
                  <a:lnTo>
                    <a:pt x="965" y="18797"/>
                  </a:lnTo>
                  <a:close/>
                </a:path>
              </a:pathLst>
            </a:custGeom>
            <a:solidFill>
              <a:srgbClr val="AEAE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3" name="object 323"/>
            <p:cNvSpPr/>
            <p:nvPr/>
          </p:nvSpPr>
          <p:spPr>
            <a:xfrm>
              <a:off x="4448610" y="5288713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1" y="17955"/>
                  </a:moveTo>
                  <a:lnTo>
                    <a:pt x="0" y="17955"/>
                  </a:lnTo>
                  <a:lnTo>
                    <a:pt x="0" y="0"/>
                  </a:lnTo>
                  <a:lnTo>
                    <a:pt x="2061" y="0"/>
                  </a:lnTo>
                  <a:lnTo>
                    <a:pt x="2061" y="17955"/>
                  </a:lnTo>
                  <a:close/>
                </a:path>
                <a:path w="2539" h="18414">
                  <a:moveTo>
                    <a:pt x="0" y="17955"/>
                  </a:moveTo>
                  <a:lnTo>
                    <a:pt x="0" y="18112"/>
                  </a:lnTo>
                  <a:lnTo>
                    <a:pt x="0" y="0"/>
                  </a:lnTo>
                  <a:lnTo>
                    <a:pt x="0" y="17955"/>
                  </a:lnTo>
                  <a:close/>
                </a:path>
              </a:pathLst>
            </a:custGeom>
            <a:solidFill>
              <a:srgbClr val="A8A8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4" name="object 324"/>
            <p:cNvSpPr/>
            <p:nvPr/>
          </p:nvSpPr>
          <p:spPr>
            <a:xfrm>
              <a:off x="4446550" y="5289057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0" y="18079"/>
                  </a:moveTo>
                  <a:lnTo>
                    <a:pt x="0" y="0"/>
                  </a:lnTo>
                  <a:lnTo>
                    <a:pt x="2060" y="0"/>
                  </a:lnTo>
                  <a:lnTo>
                    <a:pt x="2060" y="17845"/>
                  </a:lnTo>
                  <a:lnTo>
                    <a:pt x="0" y="18079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5" name="object 325"/>
            <p:cNvSpPr/>
            <p:nvPr/>
          </p:nvSpPr>
          <p:spPr>
            <a:xfrm>
              <a:off x="4445176" y="5289057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8001"/>
                  </a:moveTo>
                  <a:lnTo>
                    <a:pt x="0" y="18001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60" y="18001"/>
                  </a:lnTo>
                  <a:close/>
                </a:path>
              </a:pathLst>
            </a:custGeom>
            <a:solidFill>
              <a:srgbClr val="9D9D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6" name="object 326"/>
            <p:cNvSpPr/>
            <p:nvPr/>
          </p:nvSpPr>
          <p:spPr>
            <a:xfrm>
              <a:off x="4443108" y="5288439"/>
              <a:ext cx="2540" cy="19050"/>
            </a:xfrm>
            <a:custGeom>
              <a:avLst/>
              <a:gdLst/>
              <a:ahLst/>
              <a:cxnLst/>
              <a:rect l="l" t="t" r="r" b="b"/>
              <a:pathLst>
                <a:path w="2539" h="19050">
                  <a:moveTo>
                    <a:pt x="0" y="18540"/>
                  </a:moveTo>
                  <a:lnTo>
                    <a:pt x="0" y="0"/>
                  </a:lnTo>
                  <a:lnTo>
                    <a:pt x="2068" y="234"/>
                  </a:lnTo>
                  <a:lnTo>
                    <a:pt x="2068" y="18470"/>
                  </a:lnTo>
                  <a:lnTo>
                    <a:pt x="694" y="18470"/>
                  </a:lnTo>
                  <a:lnTo>
                    <a:pt x="0" y="18540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7" name="object 327"/>
            <p:cNvSpPr/>
            <p:nvPr/>
          </p:nvSpPr>
          <p:spPr>
            <a:xfrm>
              <a:off x="4441055" y="5288370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52" y="18376"/>
                  </a:moveTo>
                  <a:lnTo>
                    <a:pt x="0" y="18376"/>
                  </a:lnTo>
                  <a:lnTo>
                    <a:pt x="0" y="0"/>
                  </a:lnTo>
                  <a:lnTo>
                    <a:pt x="2052" y="0"/>
                  </a:lnTo>
                  <a:lnTo>
                    <a:pt x="2052" y="18376"/>
                  </a:lnTo>
                  <a:close/>
                </a:path>
              </a:pathLst>
            </a:custGeom>
            <a:solidFill>
              <a:srgbClr val="9494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8" name="object 328"/>
            <p:cNvSpPr/>
            <p:nvPr/>
          </p:nvSpPr>
          <p:spPr>
            <a:xfrm>
              <a:off x="4439681" y="5288285"/>
              <a:ext cx="2540" cy="19050"/>
            </a:xfrm>
            <a:custGeom>
              <a:avLst/>
              <a:gdLst/>
              <a:ahLst/>
              <a:cxnLst/>
              <a:rect l="l" t="t" r="r" b="b"/>
              <a:pathLst>
                <a:path w="2539" h="19050">
                  <a:moveTo>
                    <a:pt x="2070" y="18540"/>
                  </a:moveTo>
                  <a:lnTo>
                    <a:pt x="0" y="18305"/>
                  </a:lnTo>
                  <a:lnTo>
                    <a:pt x="0" y="84"/>
                  </a:lnTo>
                  <a:lnTo>
                    <a:pt x="1373" y="84"/>
                  </a:lnTo>
                  <a:lnTo>
                    <a:pt x="2070" y="0"/>
                  </a:lnTo>
                  <a:lnTo>
                    <a:pt x="2070" y="18540"/>
                  </a:lnTo>
                  <a:close/>
                </a:path>
              </a:pathLst>
            </a:custGeom>
            <a:solidFill>
              <a:srgbClr val="8F8F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9" name="object 329"/>
            <p:cNvSpPr/>
            <p:nvPr/>
          </p:nvSpPr>
          <p:spPr>
            <a:xfrm>
              <a:off x="4437620" y="5288370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7853"/>
                  </a:moveTo>
                  <a:lnTo>
                    <a:pt x="0" y="17681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60" y="17853"/>
                  </a:lnTo>
                  <a:close/>
                </a:path>
              </a:pathLst>
            </a:custGeom>
            <a:solidFill>
              <a:srgbClr val="8A8A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0" name="object 330"/>
            <p:cNvSpPr/>
            <p:nvPr/>
          </p:nvSpPr>
          <p:spPr>
            <a:xfrm>
              <a:off x="4435560" y="5287683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8367"/>
                  </a:moveTo>
                  <a:lnTo>
                    <a:pt x="0" y="17558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60" y="18367"/>
                  </a:lnTo>
                  <a:close/>
                </a:path>
              </a:pathLst>
            </a:custGeom>
            <a:solidFill>
              <a:srgbClr val="8585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1" name="object 331"/>
            <p:cNvSpPr/>
            <p:nvPr/>
          </p:nvSpPr>
          <p:spPr>
            <a:xfrm>
              <a:off x="4432812" y="5285624"/>
              <a:ext cx="3175" cy="19685"/>
            </a:xfrm>
            <a:custGeom>
              <a:avLst/>
              <a:gdLst/>
              <a:ahLst/>
              <a:cxnLst/>
              <a:rect l="l" t="t" r="r" b="b"/>
              <a:pathLst>
                <a:path w="3175" h="19685">
                  <a:moveTo>
                    <a:pt x="2747" y="19618"/>
                  </a:moveTo>
                  <a:lnTo>
                    <a:pt x="0" y="18539"/>
                  </a:lnTo>
                  <a:lnTo>
                    <a:pt x="0" y="0"/>
                  </a:lnTo>
                  <a:lnTo>
                    <a:pt x="686" y="686"/>
                  </a:lnTo>
                  <a:lnTo>
                    <a:pt x="2018" y="792"/>
                  </a:lnTo>
                  <a:lnTo>
                    <a:pt x="2747" y="1373"/>
                  </a:lnTo>
                  <a:lnTo>
                    <a:pt x="2747" y="19618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2" name="object 332"/>
            <p:cNvSpPr/>
            <p:nvPr/>
          </p:nvSpPr>
          <p:spPr>
            <a:xfrm>
              <a:off x="4368242" y="5125975"/>
              <a:ext cx="283210" cy="163830"/>
            </a:xfrm>
            <a:custGeom>
              <a:avLst/>
              <a:gdLst/>
              <a:ahLst/>
              <a:cxnLst/>
              <a:rect l="l" t="t" r="r" b="b"/>
              <a:pathLst>
                <a:path w="283210" h="163829">
                  <a:moveTo>
                    <a:pt x="77964" y="163424"/>
                  </a:moveTo>
                  <a:lnTo>
                    <a:pt x="71160" y="162652"/>
                  </a:lnTo>
                  <a:lnTo>
                    <a:pt x="65256" y="160334"/>
                  </a:lnTo>
                  <a:lnTo>
                    <a:pt x="6869" y="126688"/>
                  </a:lnTo>
                  <a:lnTo>
                    <a:pt x="0" y="122568"/>
                  </a:lnTo>
                  <a:lnTo>
                    <a:pt x="0" y="115701"/>
                  </a:lnTo>
                  <a:lnTo>
                    <a:pt x="6869" y="111581"/>
                  </a:lnTo>
                  <a:lnTo>
                    <a:pt x="192336" y="3089"/>
                  </a:lnTo>
                  <a:lnTo>
                    <a:pt x="198239" y="772"/>
                  </a:lnTo>
                  <a:lnTo>
                    <a:pt x="205044" y="0"/>
                  </a:lnTo>
                  <a:lnTo>
                    <a:pt x="211849" y="772"/>
                  </a:lnTo>
                  <a:lnTo>
                    <a:pt x="217752" y="3089"/>
                  </a:lnTo>
                  <a:lnTo>
                    <a:pt x="276140" y="36736"/>
                  </a:lnTo>
                  <a:lnTo>
                    <a:pt x="283009" y="40856"/>
                  </a:lnTo>
                  <a:lnTo>
                    <a:pt x="283009" y="47722"/>
                  </a:lnTo>
                  <a:lnTo>
                    <a:pt x="276140" y="51842"/>
                  </a:lnTo>
                  <a:lnTo>
                    <a:pt x="90672" y="160334"/>
                  </a:lnTo>
                  <a:lnTo>
                    <a:pt x="84769" y="162652"/>
                  </a:lnTo>
                  <a:lnTo>
                    <a:pt x="77964" y="163424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3" name="object 333"/>
            <p:cNvSpPr/>
            <p:nvPr/>
          </p:nvSpPr>
          <p:spPr>
            <a:xfrm>
              <a:off x="4629270" y="5284936"/>
              <a:ext cx="1270" cy="1270"/>
            </a:xfrm>
            <a:custGeom>
              <a:avLst/>
              <a:gdLst/>
              <a:ahLst/>
              <a:cxnLst/>
              <a:rect l="l" t="t" r="r" b="b"/>
              <a:pathLst>
                <a:path w="1270" h="1270">
                  <a:moveTo>
                    <a:pt x="686" y="686"/>
                  </a:moveTo>
                  <a:lnTo>
                    <a:pt x="0" y="686"/>
                  </a:lnTo>
                  <a:lnTo>
                    <a:pt x="686" y="0"/>
                  </a:lnTo>
                  <a:lnTo>
                    <a:pt x="686" y="686"/>
                  </a:lnTo>
                  <a:close/>
                </a:path>
              </a:pathLst>
            </a:custGeom>
            <a:solidFill>
              <a:srgbClr val="8F8F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4" name="object 334"/>
            <p:cNvSpPr/>
            <p:nvPr/>
          </p:nvSpPr>
          <p:spPr>
            <a:xfrm>
              <a:off x="4628583" y="5270059"/>
              <a:ext cx="1270" cy="18415"/>
            </a:xfrm>
            <a:custGeom>
              <a:avLst/>
              <a:gdLst/>
              <a:ahLst/>
              <a:cxnLst/>
              <a:rect l="l" t="t" r="r" b="b"/>
              <a:pathLst>
                <a:path w="1270" h="18414">
                  <a:moveTo>
                    <a:pt x="0" y="18310"/>
                  </a:moveTo>
                  <a:lnTo>
                    <a:pt x="0" y="915"/>
                  </a:lnTo>
                  <a:lnTo>
                    <a:pt x="686" y="0"/>
                  </a:lnTo>
                  <a:lnTo>
                    <a:pt x="686" y="17623"/>
                  </a:lnTo>
                  <a:lnTo>
                    <a:pt x="0" y="18310"/>
                  </a:lnTo>
                  <a:close/>
                </a:path>
              </a:pathLst>
            </a:custGeom>
            <a:solidFill>
              <a:srgbClr val="9D9D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5" name="object 335"/>
            <p:cNvSpPr/>
            <p:nvPr/>
          </p:nvSpPr>
          <p:spPr>
            <a:xfrm>
              <a:off x="4627896" y="5270975"/>
              <a:ext cx="1270" cy="18415"/>
            </a:xfrm>
            <a:custGeom>
              <a:avLst/>
              <a:gdLst/>
              <a:ahLst/>
              <a:cxnLst/>
              <a:rect l="l" t="t" r="r" b="b"/>
              <a:pathLst>
                <a:path w="1270" h="18414">
                  <a:moveTo>
                    <a:pt x="686" y="18081"/>
                  </a:moveTo>
                  <a:lnTo>
                    <a:pt x="0" y="18081"/>
                  </a:lnTo>
                  <a:lnTo>
                    <a:pt x="0" y="915"/>
                  </a:lnTo>
                  <a:lnTo>
                    <a:pt x="686" y="0"/>
                  </a:lnTo>
                  <a:lnTo>
                    <a:pt x="686" y="18081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6" name="object 336"/>
            <p:cNvSpPr/>
            <p:nvPr/>
          </p:nvSpPr>
          <p:spPr>
            <a:xfrm>
              <a:off x="4627209" y="5272302"/>
              <a:ext cx="1905" cy="18415"/>
            </a:xfrm>
            <a:custGeom>
              <a:avLst/>
              <a:gdLst/>
              <a:ahLst/>
              <a:cxnLst/>
              <a:rect l="l" t="t" r="r" b="b"/>
              <a:pathLst>
                <a:path w="1904" h="18414">
                  <a:moveTo>
                    <a:pt x="0" y="18127"/>
                  </a:moveTo>
                  <a:lnTo>
                    <a:pt x="0" y="0"/>
                  </a:lnTo>
                  <a:lnTo>
                    <a:pt x="1271" y="0"/>
                  </a:lnTo>
                  <a:lnTo>
                    <a:pt x="1373" y="16754"/>
                  </a:lnTo>
                  <a:lnTo>
                    <a:pt x="0" y="18127"/>
                  </a:lnTo>
                  <a:close/>
                </a:path>
              </a:pathLst>
            </a:custGeom>
            <a:solidFill>
              <a:srgbClr val="A8A8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7" name="object 337"/>
            <p:cNvSpPr/>
            <p:nvPr/>
          </p:nvSpPr>
          <p:spPr>
            <a:xfrm>
              <a:off x="4624462" y="5272678"/>
              <a:ext cx="2540" cy="20320"/>
            </a:xfrm>
            <a:custGeom>
              <a:avLst/>
              <a:gdLst/>
              <a:ahLst/>
              <a:cxnLst/>
              <a:rect l="l" t="t" r="r" b="b"/>
              <a:pathLst>
                <a:path w="2539" h="20320">
                  <a:moveTo>
                    <a:pt x="0" y="19811"/>
                  </a:moveTo>
                  <a:lnTo>
                    <a:pt x="0" y="1272"/>
                  </a:lnTo>
                  <a:lnTo>
                    <a:pt x="686" y="1272"/>
                  </a:lnTo>
                  <a:lnTo>
                    <a:pt x="1313" y="484"/>
                  </a:lnTo>
                  <a:lnTo>
                    <a:pt x="2121" y="0"/>
                  </a:lnTo>
                  <a:lnTo>
                    <a:pt x="2121" y="18540"/>
                  </a:lnTo>
                  <a:lnTo>
                    <a:pt x="1373" y="18438"/>
                  </a:lnTo>
                  <a:lnTo>
                    <a:pt x="0" y="19811"/>
                  </a:lnTo>
                  <a:close/>
                </a:path>
              </a:pathLst>
            </a:custGeom>
            <a:solidFill>
              <a:srgbClr val="AEAE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8" name="object 338"/>
            <p:cNvSpPr/>
            <p:nvPr/>
          </p:nvSpPr>
          <p:spPr>
            <a:xfrm>
              <a:off x="4513181" y="5293177"/>
              <a:ext cx="5715" cy="23495"/>
            </a:xfrm>
            <a:custGeom>
              <a:avLst/>
              <a:gdLst/>
              <a:ahLst/>
              <a:cxnLst/>
              <a:rect l="l" t="t" r="r" b="b"/>
              <a:pathLst>
                <a:path w="5714" h="23495">
                  <a:moveTo>
                    <a:pt x="5495" y="23346"/>
                  </a:moveTo>
                  <a:lnTo>
                    <a:pt x="2060" y="21286"/>
                  </a:lnTo>
                  <a:lnTo>
                    <a:pt x="0" y="18539"/>
                  </a:lnTo>
                  <a:lnTo>
                    <a:pt x="0" y="0"/>
                  </a:lnTo>
                  <a:lnTo>
                    <a:pt x="1373" y="2746"/>
                  </a:lnTo>
                  <a:lnTo>
                    <a:pt x="5495" y="4806"/>
                  </a:lnTo>
                  <a:lnTo>
                    <a:pt x="5495" y="23346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9" name="object 339"/>
            <p:cNvSpPr/>
            <p:nvPr/>
          </p:nvSpPr>
          <p:spPr>
            <a:xfrm>
              <a:off x="4563326" y="5273950"/>
              <a:ext cx="61594" cy="54610"/>
            </a:xfrm>
            <a:custGeom>
              <a:avLst/>
              <a:gdLst/>
              <a:ahLst/>
              <a:cxnLst/>
              <a:rect l="l" t="t" r="r" b="b"/>
              <a:pathLst>
                <a:path w="61595" h="54610">
                  <a:moveTo>
                    <a:pt x="0" y="54246"/>
                  </a:moveTo>
                  <a:lnTo>
                    <a:pt x="0" y="35706"/>
                  </a:lnTo>
                  <a:lnTo>
                    <a:pt x="61135" y="0"/>
                  </a:lnTo>
                  <a:lnTo>
                    <a:pt x="61135" y="18539"/>
                  </a:lnTo>
                  <a:lnTo>
                    <a:pt x="0" y="54246"/>
                  </a:lnTo>
                  <a:close/>
                </a:path>
              </a:pathLst>
            </a:custGeom>
            <a:solidFill>
              <a:srgbClr val="9C9C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0" name="object 340"/>
            <p:cNvSpPr/>
            <p:nvPr/>
          </p:nvSpPr>
          <p:spPr>
            <a:xfrm>
              <a:off x="4518676" y="5297983"/>
              <a:ext cx="19685" cy="30480"/>
            </a:xfrm>
            <a:custGeom>
              <a:avLst/>
              <a:gdLst/>
              <a:ahLst/>
              <a:cxnLst/>
              <a:rect l="l" t="t" r="r" b="b"/>
              <a:pathLst>
                <a:path w="19685" h="30479">
                  <a:moveTo>
                    <a:pt x="19233" y="30213"/>
                  </a:moveTo>
                  <a:lnTo>
                    <a:pt x="0" y="18539"/>
                  </a:lnTo>
                  <a:lnTo>
                    <a:pt x="0" y="0"/>
                  </a:lnTo>
                  <a:lnTo>
                    <a:pt x="19233" y="11673"/>
                  </a:lnTo>
                  <a:lnTo>
                    <a:pt x="19233" y="30213"/>
                  </a:lnTo>
                  <a:close/>
                </a:path>
              </a:pathLst>
            </a:custGeom>
            <a:solidFill>
              <a:srgbClr val="8585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1" name="object 341"/>
            <p:cNvSpPr/>
            <p:nvPr/>
          </p:nvSpPr>
          <p:spPr>
            <a:xfrm>
              <a:off x="4559204" y="5309656"/>
              <a:ext cx="4445" cy="20320"/>
            </a:xfrm>
            <a:custGeom>
              <a:avLst/>
              <a:gdLst/>
              <a:ahLst/>
              <a:cxnLst/>
              <a:rect l="l" t="t" r="r" b="b"/>
              <a:pathLst>
                <a:path w="4445" h="20320">
                  <a:moveTo>
                    <a:pt x="0" y="19912"/>
                  </a:moveTo>
                  <a:lnTo>
                    <a:pt x="0" y="1618"/>
                  </a:lnTo>
                  <a:lnTo>
                    <a:pt x="4121" y="0"/>
                  </a:lnTo>
                  <a:lnTo>
                    <a:pt x="4121" y="17853"/>
                  </a:lnTo>
                  <a:lnTo>
                    <a:pt x="0" y="19912"/>
                  </a:lnTo>
                  <a:close/>
                </a:path>
              </a:pathLst>
            </a:custGeom>
            <a:solidFill>
              <a:srgbClr val="B1B1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2" name="object 342"/>
            <p:cNvSpPr/>
            <p:nvPr/>
          </p:nvSpPr>
          <p:spPr>
            <a:xfrm>
              <a:off x="4556457" y="5311716"/>
              <a:ext cx="3810" cy="19050"/>
            </a:xfrm>
            <a:custGeom>
              <a:avLst/>
              <a:gdLst/>
              <a:ahLst/>
              <a:cxnLst/>
              <a:rect l="l" t="t" r="r" b="b"/>
              <a:pathLst>
                <a:path w="3810" h="19050">
                  <a:moveTo>
                    <a:pt x="3434" y="686"/>
                  </a:moveTo>
                  <a:lnTo>
                    <a:pt x="2060" y="686"/>
                  </a:lnTo>
                  <a:lnTo>
                    <a:pt x="3434" y="0"/>
                  </a:lnTo>
                  <a:lnTo>
                    <a:pt x="3434" y="686"/>
                  </a:lnTo>
                  <a:close/>
                </a:path>
                <a:path w="3810" h="19050">
                  <a:moveTo>
                    <a:pt x="966" y="18797"/>
                  </a:moveTo>
                  <a:lnTo>
                    <a:pt x="0" y="18797"/>
                  </a:lnTo>
                  <a:lnTo>
                    <a:pt x="0" y="1030"/>
                  </a:lnTo>
                  <a:lnTo>
                    <a:pt x="3434" y="1030"/>
                  </a:lnTo>
                  <a:lnTo>
                    <a:pt x="3434" y="17828"/>
                  </a:lnTo>
                  <a:lnTo>
                    <a:pt x="966" y="18797"/>
                  </a:lnTo>
                  <a:close/>
                </a:path>
              </a:pathLst>
            </a:custGeom>
            <a:solidFill>
              <a:srgbClr val="AEAE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3" name="object 343"/>
            <p:cNvSpPr/>
            <p:nvPr/>
          </p:nvSpPr>
          <p:spPr>
            <a:xfrm>
              <a:off x="4553708" y="5312746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1" y="17955"/>
                  </a:moveTo>
                  <a:lnTo>
                    <a:pt x="0" y="17955"/>
                  </a:lnTo>
                  <a:lnTo>
                    <a:pt x="0" y="0"/>
                  </a:lnTo>
                  <a:lnTo>
                    <a:pt x="2061" y="0"/>
                  </a:lnTo>
                  <a:lnTo>
                    <a:pt x="2061" y="17955"/>
                  </a:lnTo>
                  <a:close/>
                </a:path>
                <a:path w="2539" h="18414">
                  <a:moveTo>
                    <a:pt x="0" y="17955"/>
                  </a:moveTo>
                  <a:lnTo>
                    <a:pt x="0" y="18112"/>
                  </a:lnTo>
                  <a:lnTo>
                    <a:pt x="0" y="0"/>
                  </a:lnTo>
                  <a:lnTo>
                    <a:pt x="0" y="17955"/>
                  </a:lnTo>
                  <a:close/>
                </a:path>
              </a:pathLst>
            </a:custGeom>
            <a:solidFill>
              <a:srgbClr val="A8A8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4" name="object 344"/>
            <p:cNvSpPr/>
            <p:nvPr/>
          </p:nvSpPr>
          <p:spPr>
            <a:xfrm>
              <a:off x="4551648" y="5312629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59" y="18306"/>
                  </a:moveTo>
                  <a:lnTo>
                    <a:pt x="0" y="18306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59" y="18306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5" name="object 345"/>
            <p:cNvSpPr/>
            <p:nvPr/>
          </p:nvSpPr>
          <p:spPr>
            <a:xfrm>
              <a:off x="4550274" y="5312707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8235"/>
                  </a:moveTo>
                  <a:lnTo>
                    <a:pt x="0" y="18235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60" y="18235"/>
                  </a:lnTo>
                  <a:close/>
                </a:path>
              </a:pathLst>
            </a:custGeom>
            <a:solidFill>
              <a:srgbClr val="9D9D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6" name="object 346"/>
            <p:cNvSpPr/>
            <p:nvPr/>
          </p:nvSpPr>
          <p:spPr>
            <a:xfrm>
              <a:off x="4548206" y="5312472"/>
              <a:ext cx="2540" cy="19050"/>
            </a:xfrm>
            <a:custGeom>
              <a:avLst/>
              <a:gdLst/>
              <a:ahLst/>
              <a:cxnLst/>
              <a:rect l="l" t="t" r="r" b="b"/>
              <a:pathLst>
                <a:path w="2539" h="19050">
                  <a:moveTo>
                    <a:pt x="0" y="18540"/>
                  </a:moveTo>
                  <a:lnTo>
                    <a:pt x="0" y="0"/>
                  </a:lnTo>
                  <a:lnTo>
                    <a:pt x="2068" y="234"/>
                  </a:lnTo>
                  <a:lnTo>
                    <a:pt x="2068" y="18470"/>
                  </a:lnTo>
                  <a:lnTo>
                    <a:pt x="694" y="18470"/>
                  </a:lnTo>
                  <a:lnTo>
                    <a:pt x="0" y="18540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7" name="object 347"/>
            <p:cNvSpPr/>
            <p:nvPr/>
          </p:nvSpPr>
          <p:spPr>
            <a:xfrm>
              <a:off x="4546153" y="5312403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52" y="18376"/>
                  </a:moveTo>
                  <a:lnTo>
                    <a:pt x="0" y="18376"/>
                  </a:lnTo>
                  <a:lnTo>
                    <a:pt x="0" y="0"/>
                  </a:lnTo>
                  <a:lnTo>
                    <a:pt x="2052" y="0"/>
                  </a:lnTo>
                  <a:lnTo>
                    <a:pt x="2052" y="18376"/>
                  </a:lnTo>
                  <a:close/>
                </a:path>
              </a:pathLst>
            </a:custGeom>
            <a:solidFill>
              <a:srgbClr val="9494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8" name="object 348"/>
            <p:cNvSpPr/>
            <p:nvPr/>
          </p:nvSpPr>
          <p:spPr>
            <a:xfrm>
              <a:off x="4544779" y="5312083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8172"/>
                  </a:moveTo>
                  <a:lnTo>
                    <a:pt x="0" y="18172"/>
                  </a:lnTo>
                  <a:lnTo>
                    <a:pt x="0" y="0"/>
                  </a:lnTo>
                  <a:lnTo>
                    <a:pt x="2060" y="233"/>
                  </a:lnTo>
                  <a:lnTo>
                    <a:pt x="2060" y="18172"/>
                  </a:lnTo>
                  <a:close/>
                </a:path>
              </a:pathLst>
            </a:custGeom>
            <a:solidFill>
              <a:srgbClr val="8F8F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9" name="object 349"/>
            <p:cNvSpPr/>
            <p:nvPr/>
          </p:nvSpPr>
          <p:spPr>
            <a:xfrm>
              <a:off x="4542718" y="5312403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7853"/>
                  </a:moveTo>
                  <a:lnTo>
                    <a:pt x="0" y="17681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60" y="17853"/>
                  </a:lnTo>
                  <a:close/>
                </a:path>
              </a:pathLst>
            </a:custGeom>
            <a:solidFill>
              <a:srgbClr val="8A8A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0" name="object 350"/>
            <p:cNvSpPr/>
            <p:nvPr/>
          </p:nvSpPr>
          <p:spPr>
            <a:xfrm>
              <a:off x="4540658" y="5311716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8367"/>
                  </a:moveTo>
                  <a:lnTo>
                    <a:pt x="0" y="17558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60" y="18367"/>
                  </a:lnTo>
                  <a:close/>
                </a:path>
              </a:pathLst>
            </a:custGeom>
            <a:solidFill>
              <a:srgbClr val="8585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1" name="object 351"/>
            <p:cNvSpPr/>
            <p:nvPr/>
          </p:nvSpPr>
          <p:spPr>
            <a:xfrm>
              <a:off x="4537910" y="5309656"/>
              <a:ext cx="3175" cy="19685"/>
            </a:xfrm>
            <a:custGeom>
              <a:avLst/>
              <a:gdLst/>
              <a:ahLst/>
              <a:cxnLst/>
              <a:rect l="l" t="t" r="r" b="b"/>
              <a:pathLst>
                <a:path w="3175" h="19685">
                  <a:moveTo>
                    <a:pt x="2747" y="19618"/>
                  </a:moveTo>
                  <a:lnTo>
                    <a:pt x="0" y="18539"/>
                  </a:lnTo>
                  <a:lnTo>
                    <a:pt x="0" y="0"/>
                  </a:lnTo>
                  <a:lnTo>
                    <a:pt x="686" y="686"/>
                  </a:lnTo>
                  <a:lnTo>
                    <a:pt x="2018" y="792"/>
                  </a:lnTo>
                  <a:lnTo>
                    <a:pt x="2747" y="1373"/>
                  </a:lnTo>
                  <a:lnTo>
                    <a:pt x="2747" y="19618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2" name="object 352"/>
            <p:cNvSpPr/>
            <p:nvPr/>
          </p:nvSpPr>
          <p:spPr>
            <a:xfrm>
              <a:off x="4511807" y="5244767"/>
              <a:ext cx="120014" cy="68580"/>
            </a:xfrm>
            <a:custGeom>
              <a:avLst/>
              <a:gdLst/>
              <a:ahLst/>
              <a:cxnLst/>
              <a:rect l="l" t="t" r="r" b="b"/>
              <a:pathLst>
                <a:path w="120014" h="68579">
                  <a:moveTo>
                    <a:pt x="38810" y="67979"/>
                  </a:moveTo>
                  <a:lnTo>
                    <a:pt x="32005" y="67206"/>
                  </a:lnTo>
                  <a:lnTo>
                    <a:pt x="26102" y="64889"/>
                  </a:lnTo>
                  <a:lnTo>
                    <a:pt x="6869" y="53902"/>
                  </a:lnTo>
                  <a:lnTo>
                    <a:pt x="0" y="49782"/>
                  </a:lnTo>
                  <a:lnTo>
                    <a:pt x="0" y="42916"/>
                  </a:lnTo>
                  <a:lnTo>
                    <a:pt x="6869" y="38796"/>
                  </a:lnTo>
                  <a:lnTo>
                    <a:pt x="68004" y="3090"/>
                  </a:lnTo>
                  <a:lnTo>
                    <a:pt x="73907" y="772"/>
                  </a:lnTo>
                  <a:lnTo>
                    <a:pt x="80712" y="0"/>
                  </a:lnTo>
                  <a:lnTo>
                    <a:pt x="87517" y="772"/>
                  </a:lnTo>
                  <a:lnTo>
                    <a:pt x="93420" y="3090"/>
                  </a:lnTo>
                  <a:lnTo>
                    <a:pt x="112654" y="14076"/>
                  </a:lnTo>
                  <a:lnTo>
                    <a:pt x="119523" y="18196"/>
                  </a:lnTo>
                  <a:lnTo>
                    <a:pt x="119523" y="25063"/>
                  </a:lnTo>
                  <a:lnTo>
                    <a:pt x="112654" y="29183"/>
                  </a:lnTo>
                  <a:lnTo>
                    <a:pt x="51518" y="64889"/>
                  </a:lnTo>
                  <a:lnTo>
                    <a:pt x="45615" y="67206"/>
                  </a:lnTo>
                  <a:lnTo>
                    <a:pt x="38810" y="67979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3" name="object 353"/>
            <p:cNvSpPr/>
            <p:nvPr/>
          </p:nvSpPr>
          <p:spPr>
            <a:xfrm>
              <a:off x="4781875" y="5240304"/>
              <a:ext cx="635" cy="19685"/>
            </a:xfrm>
            <a:custGeom>
              <a:avLst/>
              <a:gdLst/>
              <a:ahLst/>
              <a:cxnLst/>
              <a:rect l="l" t="t" r="r" b="b"/>
              <a:pathLst>
                <a:path w="635" h="19685">
                  <a:moveTo>
                    <a:pt x="0" y="19308"/>
                  </a:moveTo>
                  <a:lnTo>
                    <a:pt x="0" y="769"/>
                  </a:lnTo>
                  <a:lnTo>
                    <a:pt x="577" y="0"/>
                  </a:lnTo>
                  <a:lnTo>
                    <a:pt x="577" y="18539"/>
                  </a:lnTo>
                  <a:lnTo>
                    <a:pt x="0" y="19308"/>
                  </a:lnTo>
                  <a:close/>
                </a:path>
              </a:pathLst>
            </a:custGeom>
            <a:solidFill>
              <a:srgbClr val="9D9D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4" name="object 354"/>
            <p:cNvSpPr/>
            <p:nvPr/>
          </p:nvSpPr>
          <p:spPr>
            <a:xfrm>
              <a:off x="4781078" y="5242135"/>
              <a:ext cx="1270" cy="18415"/>
            </a:xfrm>
            <a:custGeom>
              <a:avLst/>
              <a:gdLst/>
              <a:ahLst/>
              <a:cxnLst/>
              <a:rect l="l" t="t" r="r" b="b"/>
              <a:pathLst>
                <a:path w="1270" h="18414">
                  <a:moveTo>
                    <a:pt x="686" y="17623"/>
                  </a:moveTo>
                  <a:lnTo>
                    <a:pt x="0" y="18081"/>
                  </a:lnTo>
                  <a:lnTo>
                    <a:pt x="0" y="0"/>
                  </a:lnTo>
                  <a:lnTo>
                    <a:pt x="686" y="0"/>
                  </a:lnTo>
                  <a:lnTo>
                    <a:pt x="686" y="17623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5" name="object 355"/>
            <p:cNvSpPr/>
            <p:nvPr/>
          </p:nvSpPr>
          <p:spPr>
            <a:xfrm>
              <a:off x="4779704" y="5243463"/>
              <a:ext cx="1905" cy="18415"/>
            </a:xfrm>
            <a:custGeom>
              <a:avLst/>
              <a:gdLst/>
              <a:ahLst/>
              <a:cxnLst/>
              <a:rect l="l" t="t" r="r" b="b"/>
              <a:pathLst>
                <a:path w="1904" h="18414">
                  <a:moveTo>
                    <a:pt x="0" y="18127"/>
                  </a:moveTo>
                  <a:lnTo>
                    <a:pt x="0" y="0"/>
                  </a:lnTo>
                  <a:lnTo>
                    <a:pt x="1271" y="0"/>
                  </a:lnTo>
                  <a:lnTo>
                    <a:pt x="1373" y="16754"/>
                  </a:lnTo>
                  <a:lnTo>
                    <a:pt x="0" y="18127"/>
                  </a:lnTo>
                  <a:close/>
                </a:path>
              </a:pathLst>
            </a:custGeom>
            <a:solidFill>
              <a:srgbClr val="A8A8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6" name="object 356"/>
            <p:cNvSpPr/>
            <p:nvPr/>
          </p:nvSpPr>
          <p:spPr>
            <a:xfrm>
              <a:off x="4777644" y="5243737"/>
              <a:ext cx="2540" cy="19685"/>
            </a:xfrm>
            <a:custGeom>
              <a:avLst/>
              <a:gdLst/>
              <a:ahLst/>
              <a:cxnLst/>
              <a:rect l="l" t="t" r="r" b="b"/>
              <a:pathLst>
                <a:path w="2539" h="19685">
                  <a:moveTo>
                    <a:pt x="0" y="19501"/>
                  </a:moveTo>
                  <a:lnTo>
                    <a:pt x="0" y="1373"/>
                  </a:lnTo>
                  <a:lnTo>
                    <a:pt x="686" y="1373"/>
                  </a:lnTo>
                  <a:lnTo>
                    <a:pt x="2060" y="0"/>
                  </a:lnTo>
                  <a:lnTo>
                    <a:pt x="2060" y="18265"/>
                  </a:lnTo>
                  <a:lnTo>
                    <a:pt x="0" y="19501"/>
                  </a:lnTo>
                  <a:close/>
                </a:path>
              </a:pathLst>
            </a:custGeom>
            <a:solidFill>
              <a:srgbClr val="AEAE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7" name="object 357"/>
            <p:cNvSpPr/>
            <p:nvPr/>
          </p:nvSpPr>
          <p:spPr>
            <a:xfrm>
              <a:off x="4665676" y="5264337"/>
              <a:ext cx="5715" cy="23495"/>
            </a:xfrm>
            <a:custGeom>
              <a:avLst/>
              <a:gdLst/>
              <a:ahLst/>
              <a:cxnLst/>
              <a:rect l="l" t="t" r="r" b="b"/>
              <a:pathLst>
                <a:path w="5714" h="23495">
                  <a:moveTo>
                    <a:pt x="5495" y="23346"/>
                  </a:moveTo>
                  <a:lnTo>
                    <a:pt x="2060" y="21286"/>
                  </a:lnTo>
                  <a:lnTo>
                    <a:pt x="0" y="18539"/>
                  </a:lnTo>
                  <a:lnTo>
                    <a:pt x="0" y="0"/>
                  </a:lnTo>
                  <a:lnTo>
                    <a:pt x="1373" y="2746"/>
                  </a:lnTo>
                  <a:lnTo>
                    <a:pt x="5495" y="4806"/>
                  </a:lnTo>
                  <a:lnTo>
                    <a:pt x="5495" y="23346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8" name="object 358"/>
            <p:cNvSpPr/>
            <p:nvPr/>
          </p:nvSpPr>
          <p:spPr>
            <a:xfrm>
              <a:off x="4716508" y="5245111"/>
              <a:ext cx="60960" cy="54610"/>
            </a:xfrm>
            <a:custGeom>
              <a:avLst/>
              <a:gdLst/>
              <a:ahLst/>
              <a:cxnLst/>
              <a:rect l="l" t="t" r="r" b="b"/>
              <a:pathLst>
                <a:path w="60960" h="54610">
                  <a:moveTo>
                    <a:pt x="0" y="54245"/>
                  </a:moveTo>
                  <a:lnTo>
                    <a:pt x="0" y="35706"/>
                  </a:lnTo>
                  <a:lnTo>
                    <a:pt x="60448" y="0"/>
                  </a:lnTo>
                  <a:lnTo>
                    <a:pt x="60448" y="18539"/>
                  </a:lnTo>
                  <a:lnTo>
                    <a:pt x="0" y="54245"/>
                  </a:lnTo>
                  <a:close/>
                </a:path>
              </a:pathLst>
            </a:custGeom>
            <a:solidFill>
              <a:srgbClr val="9C9C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9" name="object 359"/>
            <p:cNvSpPr/>
            <p:nvPr/>
          </p:nvSpPr>
          <p:spPr>
            <a:xfrm>
              <a:off x="4671172" y="5269144"/>
              <a:ext cx="19685" cy="30480"/>
            </a:xfrm>
            <a:custGeom>
              <a:avLst/>
              <a:gdLst/>
              <a:ahLst/>
              <a:cxnLst/>
              <a:rect l="l" t="t" r="r" b="b"/>
              <a:pathLst>
                <a:path w="19685" h="30479">
                  <a:moveTo>
                    <a:pt x="19233" y="30212"/>
                  </a:moveTo>
                  <a:lnTo>
                    <a:pt x="0" y="18539"/>
                  </a:lnTo>
                  <a:lnTo>
                    <a:pt x="0" y="0"/>
                  </a:lnTo>
                  <a:lnTo>
                    <a:pt x="19233" y="11673"/>
                  </a:lnTo>
                  <a:lnTo>
                    <a:pt x="19233" y="30212"/>
                  </a:lnTo>
                  <a:close/>
                </a:path>
              </a:pathLst>
            </a:custGeom>
            <a:solidFill>
              <a:srgbClr val="8585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0" name="object 360"/>
            <p:cNvSpPr/>
            <p:nvPr/>
          </p:nvSpPr>
          <p:spPr>
            <a:xfrm>
              <a:off x="4712387" y="5280816"/>
              <a:ext cx="4445" cy="20320"/>
            </a:xfrm>
            <a:custGeom>
              <a:avLst/>
              <a:gdLst/>
              <a:ahLst/>
              <a:cxnLst/>
              <a:rect l="l" t="t" r="r" b="b"/>
              <a:pathLst>
                <a:path w="4445" h="20320">
                  <a:moveTo>
                    <a:pt x="0" y="19913"/>
                  </a:moveTo>
                  <a:lnTo>
                    <a:pt x="0" y="1542"/>
                  </a:lnTo>
                  <a:lnTo>
                    <a:pt x="4121" y="0"/>
                  </a:lnTo>
                  <a:lnTo>
                    <a:pt x="4121" y="17853"/>
                  </a:lnTo>
                  <a:lnTo>
                    <a:pt x="0" y="19913"/>
                  </a:lnTo>
                  <a:close/>
                </a:path>
              </a:pathLst>
            </a:custGeom>
            <a:solidFill>
              <a:srgbClr val="B1B1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1" name="object 361"/>
            <p:cNvSpPr/>
            <p:nvPr/>
          </p:nvSpPr>
          <p:spPr>
            <a:xfrm>
              <a:off x="4708952" y="5282876"/>
              <a:ext cx="3810" cy="18415"/>
            </a:xfrm>
            <a:custGeom>
              <a:avLst/>
              <a:gdLst/>
              <a:ahLst/>
              <a:cxnLst/>
              <a:rect l="l" t="t" r="r" b="b"/>
              <a:pathLst>
                <a:path w="3810" h="18414">
                  <a:moveTo>
                    <a:pt x="3434" y="686"/>
                  </a:moveTo>
                  <a:lnTo>
                    <a:pt x="2060" y="686"/>
                  </a:lnTo>
                  <a:lnTo>
                    <a:pt x="3434" y="0"/>
                  </a:lnTo>
                  <a:lnTo>
                    <a:pt x="3434" y="686"/>
                  </a:lnTo>
                  <a:close/>
                </a:path>
                <a:path w="3810" h="18414">
                  <a:moveTo>
                    <a:pt x="3434" y="18171"/>
                  </a:moveTo>
                  <a:lnTo>
                    <a:pt x="0" y="18171"/>
                  </a:lnTo>
                  <a:lnTo>
                    <a:pt x="0" y="1030"/>
                  </a:lnTo>
                  <a:lnTo>
                    <a:pt x="3434" y="1030"/>
                  </a:lnTo>
                  <a:lnTo>
                    <a:pt x="3434" y="18171"/>
                  </a:lnTo>
                  <a:close/>
                </a:path>
              </a:pathLst>
            </a:custGeom>
            <a:solidFill>
              <a:srgbClr val="AEAE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2" name="object 362"/>
            <p:cNvSpPr/>
            <p:nvPr/>
          </p:nvSpPr>
          <p:spPr>
            <a:xfrm>
              <a:off x="4706890" y="5283907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1" y="17954"/>
                  </a:moveTo>
                  <a:lnTo>
                    <a:pt x="0" y="17954"/>
                  </a:lnTo>
                  <a:lnTo>
                    <a:pt x="0" y="0"/>
                  </a:lnTo>
                  <a:lnTo>
                    <a:pt x="2061" y="0"/>
                  </a:lnTo>
                  <a:lnTo>
                    <a:pt x="2061" y="17954"/>
                  </a:lnTo>
                  <a:close/>
                </a:path>
                <a:path w="2539" h="18414">
                  <a:moveTo>
                    <a:pt x="0" y="17954"/>
                  </a:moveTo>
                  <a:lnTo>
                    <a:pt x="0" y="18111"/>
                  </a:lnTo>
                  <a:lnTo>
                    <a:pt x="0" y="0"/>
                  </a:lnTo>
                  <a:lnTo>
                    <a:pt x="0" y="17954"/>
                  </a:lnTo>
                  <a:close/>
                </a:path>
              </a:pathLst>
            </a:custGeom>
            <a:solidFill>
              <a:srgbClr val="A8A8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3" name="object 363"/>
            <p:cNvSpPr/>
            <p:nvPr/>
          </p:nvSpPr>
          <p:spPr>
            <a:xfrm>
              <a:off x="4704831" y="5283907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59" y="18188"/>
                  </a:moveTo>
                  <a:lnTo>
                    <a:pt x="0" y="18188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59" y="18188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4" name="object 364"/>
            <p:cNvSpPr/>
            <p:nvPr/>
          </p:nvSpPr>
          <p:spPr>
            <a:xfrm>
              <a:off x="4702770" y="5283760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8343"/>
                  </a:moveTo>
                  <a:lnTo>
                    <a:pt x="0" y="18343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60" y="18343"/>
                  </a:lnTo>
                  <a:close/>
                </a:path>
              </a:pathLst>
            </a:custGeom>
            <a:solidFill>
              <a:srgbClr val="9D9D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5" name="object 365"/>
            <p:cNvSpPr/>
            <p:nvPr/>
          </p:nvSpPr>
          <p:spPr>
            <a:xfrm>
              <a:off x="4700708" y="5283817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2" y="18278"/>
                  </a:moveTo>
                  <a:lnTo>
                    <a:pt x="2" y="18278"/>
                  </a:lnTo>
                  <a:lnTo>
                    <a:pt x="0" y="0"/>
                  </a:lnTo>
                  <a:lnTo>
                    <a:pt x="2062" y="0"/>
                  </a:lnTo>
                  <a:lnTo>
                    <a:pt x="2062" y="18278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6" name="object 366"/>
            <p:cNvSpPr/>
            <p:nvPr/>
          </p:nvSpPr>
          <p:spPr>
            <a:xfrm>
              <a:off x="4699335" y="5283563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52" y="18376"/>
                  </a:moveTo>
                  <a:lnTo>
                    <a:pt x="0" y="18376"/>
                  </a:lnTo>
                  <a:lnTo>
                    <a:pt x="0" y="0"/>
                  </a:lnTo>
                  <a:lnTo>
                    <a:pt x="2049" y="0"/>
                  </a:lnTo>
                  <a:lnTo>
                    <a:pt x="2052" y="18376"/>
                  </a:lnTo>
                  <a:close/>
                </a:path>
              </a:pathLst>
            </a:custGeom>
            <a:solidFill>
              <a:srgbClr val="9494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7" name="object 367"/>
            <p:cNvSpPr/>
            <p:nvPr/>
          </p:nvSpPr>
          <p:spPr>
            <a:xfrm>
              <a:off x="4697274" y="5283178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8238"/>
                  </a:moveTo>
                  <a:lnTo>
                    <a:pt x="0" y="18238"/>
                  </a:lnTo>
                  <a:lnTo>
                    <a:pt x="0" y="0"/>
                  </a:lnTo>
                  <a:lnTo>
                    <a:pt x="2060" y="239"/>
                  </a:lnTo>
                  <a:lnTo>
                    <a:pt x="2060" y="18238"/>
                  </a:lnTo>
                  <a:close/>
                </a:path>
              </a:pathLst>
            </a:custGeom>
            <a:solidFill>
              <a:srgbClr val="8F8F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8" name="object 368"/>
            <p:cNvSpPr/>
            <p:nvPr/>
          </p:nvSpPr>
          <p:spPr>
            <a:xfrm>
              <a:off x="4695214" y="5283563"/>
              <a:ext cx="2540" cy="17780"/>
            </a:xfrm>
            <a:custGeom>
              <a:avLst/>
              <a:gdLst/>
              <a:ahLst/>
              <a:cxnLst/>
              <a:rect l="l" t="t" r="r" b="b"/>
              <a:pathLst>
                <a:path w="2539" h="17779">
                  <a:moveTo>
                    <a:pt x="2060" y="17520"/>
                  </a:moveTo>
                  <a:lnTo>
                    <a:pt x="0" y="17520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60" y="17520"/>
                  </a:lnTo>
                  <a:close/>
                </a:path>
              </a:pathLst>
            </a:custGeom>
            <a:solidFill>
              <a:srgbClr val="8A8A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9" name="object 369"/>
            <p:cNvSpPr/>
            <p:nvPr/>
          </p:nvSpPr>
          <p:spPr>
            <a:xfrm>
              <a:off x="4693153" y="5282190"/>
              <a:ext cx="2540" cy="19050"/>
            </a:xfrm>
            <a:custGeom>
              <a:avLst/>
              <a:gdLst/>
              <a:ahLst/>
              <a:cxnLst/>
              <a:rect l="l" t="t" r="r" b="b"/>
              <a:pathLst>
                <a:path w="2539" h="19050">
                  <a:moveTo>
                    <a:pt x="2060" y="18784"/>
                  </a:moveTo>
                  <a:lnTo>
                    <a:pt x="0" y="17975"/>
                  </a:lnTo>
                  <a:lnTo>
                    <a:pt x="0" y="0"/>
                  </a:lnTo>
                  <a:lnTo>
                    <a:pt x="686" y="0"/>
                  </a:lnTo>
                  <a:lnTo>
                    <a:pt x="1373" y="686"/>
                  </a:lnTo>
                  <a:lnTo>
                    <a:pt x="2060" y="686"/>
                  </a:lnTo>
                  <a:lnTo>
                    <a:pt x="2060" y="18784"/>
                  </a:lnTo>
                  <a:close/>
                </a:path>
              </a:pathLst>
            </a:custGeom>
            <a:solidFill>
              <a:srgbClr val="8585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0" name="object 370"/>
            <p:cNvSpPr/>
            <p:nvPr/>
          </p:nvSpPr>
          <p:spPr>
            <a:xfrm>
              <a:off x="4691092" y="5281384"/>
              <a:ext cx="2540" cy="19050"/>
            </a:xfrm>
            <a:custGeom>
              <a:avLst/>
              <a:gdLst/>
              <a:ahLst/>
              <a:cxnLst/>
              <a:rect l="l" t="t" r="r" b="b"/>
              <a:pathLst>
                <a:path w="2539" h="19050">
                  <a:moveTo>
                    <a:pt x="2060" y="18781"/>
                  </a:moveTo>
                  <a:lnTo>
                    <a:pt x="0" y="17973"/>
                  </a:lnTo>
                  <a:lnTo>
                    <a:pt x="0" y="0"/>
                  </a:lnTo>
                  <a:lnTo>
                    <a:pt x="1421" y="0"/>
                  </a:lnTo>
                  <a:lnTo>
                    <a:pt x="2060" y="806"/>
                  </a:lnTo>
                  <a:lnTo>
                    <a:pt x="2060" y="18781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1" name="object 371"/>
            <p:cNvSpPr/>
            <p:nvPr/>
          </p:nvSpPr>
          <p:spPr>
            <a:xfrm>
              <a:off x="4663616" y="5215241"/>
              <a:ext cx="120650" cy="69215"/>
            </a:xfrm>
            <a:custGeom>
              <a:avLst/>
              <a:gdLst/>
              <a:ahLst/>
              <a:cxnLst/>
              <a:rect l="l" t="t" r="r" b="b"/>
              <a:pathLst>
                <a:path w="120650" h="69214">
                  <a:moveTo>
                    <a:pt x="39497" y="68666"/>
                  </a:moveTo>
                  <a:lnTo>
                    <a:pt x="32692" y="67893"/>
                  </a:lnTo>
                  <a:lnTo>
                    <a:pt x="26789" y="65576"/>
                  </a:lnTo>
                  <a:lnTo>
                    <a:pt x="0" y="49782"/>
                  </a:lnTo>
                  <a:lnTo>
                    <a:pt x="0" y="42916"/>
                  </a:lnTo>
                  <a:lnTo>
                    <a:pt x="6869" y="38796"/>
                  </a:lnTo>
                  <a:lnTo>
                    <a:pt x="68004" y="3089"/>
                  </a:lnTo>
                  <a:lnTo>
                    <a:pt x="73907" y="772"/>
                  </a:lnTo>
                  <a:lnTo>
                    <a:pt x="80712" y="0"/>
                  </a:lnTo>
                  <a:lnTo>
                    <a:pt x="87517" y="772"/>
                  </a:lnTo>
                  <a:lnTo>
                    <a:pt x="93420" y="3089"/>
                  </a:lnTo>
                  <a:lnTo>
                    <a:pt x="113341" y="14763"/>
                  </a:lnTo>
                  <a:lnTo>
                    <a:pt x="120210" y="18883"/>
                  </a:lnTo>
                  <a:lnTo>
                    <a:pt x="120210" y="25749"/>
                  </a:lnTo>
                  <a:lnTo>
                    <a:pt x="113341" y="29869"/>
                  </a:lnTo>
                  <a:lnTo>
                    <a:pt x="52205" y="65576"/>
                  </a:lnTo>
                  <a:lnTo>
                    <a:pt x="46302" y="67893"/>
                  </a:lnTo>
                  <a:lnTo>
                    <a:pt x="39497" y="68666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2" name="object 372"/>
            <p:cNvSpPr/>
            <p:nvPr/>
          </p:nvSpPr>
          <p:spPr>
            <a:xfrm>
              <a:off x="4680102" y="5300044"/>
              <a:ext cx="1270" cy="19050"/>
            </a:xfrm>
            <a:custGeom>
              <a:avLst/>
              <a:gdLst/>
              <a:ahLst/>
              <a:cxnLst/>
              <a:rect l="l" t="t" r="r" b="b"/>
              <a:pathLst>
                <a:path w="1270" h="19050">
                  <a:moveTo>
                    <a:pt x="0" y="18539"/>
                  </a:moveTo>
                  <a:lnTo>
                    <a:pt x="0" y="686"/>
                  </a:lnTo>
                  <a:lnTo>
                    <a:pt x="686" y="0"/>
                  </a:lnTo>
                  <a:lnTo>
                    <a:pt x="686" y="17852"/>
                  </a:lnTo>
                  <a:lnTo>
                    <a:pt x="0" y="18539"/>
                  </a:lnTo>
                  <a:close/>
                </a:path>
              </a:pathLst>
            </a:custGeom>
            <a:solidFill>
              <a:srgbClr val="9D9D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3" name="object 373"/>
            <p:cNvSpPr/>
            <p:nvPr/>
          </p:nvSpPr>
          <p:spPr>
            <a:xfrm>
              <a:off x="4679415" y="5300730"/>
              <a:ext cx="1270" cy="18415"/>
            </a:xfrm>
            <a:custGeom>
              <a:avLst/>
              <a:gdLst/>
              <a:ahLst/>
              <a:cxnLst/>
              <a:rect l="l" t="t" r="r" b="b"/>
              <a:pathLst>
                <a:path w="1270" h="18414">
                  <a:moveTo>
                    <a:pt x="686" y="17852"/>
                  </a:moveTo>
                  <a:lnTo>
                    <a:pt x="0" y="17852"/>
                  </a:lnTo>
                  <a:lnTo>
                    <a:pt x="0" y="686"/>
                  </a:lnTo>
                  <a:lnTo>
                    <a:pt x="686" y="0"/>
                  </a:lnTo>
                  <a:lnTo>
                    <a:pt x="686" y="17852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4" name="object 374"/>
            <p:cNvSpPr/>
            <p:nvPr/>
          </p:nvSpPr>
          <p:spPr>
            <a:xfrm>
              <a:off x="4678661" y="5301416"/>
              <a:ext cx="1905" cy="19685"/>
            </a:xfrm>
            <a:custGeom>
              <a:avLst/>
              <a:gdLst/>
              <a:ahLst/>
              <a:cxnLst/>
              <a:rect l="l" t="t" r="r" b="b"/>
              <a:pathLst>
                <a:path w="1904" h="19685">
                  <a:moveTo>
                    <a:pt x="66" y="19226"/>
                  </a:moveTo>
                  <a:lnTo>
                    <a:pt x="0" y="603"/>
                  </a:lnTo>
                  <a:lnTo>
                    <a:pt x="753" y="0"/>
                  </a:lnTo>
                  <a:lnTo>
                    <a:pt x="1440" y="0"/>
                  </a:lnTo>
                  <a:lnTo>
                    <a:pt x="1440" y="17853"/>
                  </a:lnTo>
                  <a:lnTo>
                    <a:pt x="66" y="19226"/>
                  </a:lnTo>
                  <a:close/>
                </a:path>
              </a:pathLst>
            </a:custGeom>
            <a:solidFill>
              <a:srgbClr val="A8A8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5" name="object 375"/>
            <p:cNvSpPr/>
            <p:nvPr/>
          </p:nvSpPr>
          <p:spPr>
            <a:xfrm>
              <a:off x="4675980" y="5302515"/>
              <a:ext cx="2540" cy="19685"/>
            </a:xfrm>
            <a:custGeom>
              <a:avLst/>
              <a:gdLst/>
              <a:ahLst/>
              <a:cxnLst/>
              <a:rect l="l" t="t" r="r" b="b"/>
              <a:pathLst>
                <a:path w="2539" h="19685">
                  <a:moveTo>
                    <a:pt x="0" y="19500"/>
                  </a:moveTo>
                  <a:lnTo>
                    <a:pt x="0" y="1647"/>
                  </a:lnTo>
                  <a:lnTo>
                    <a:pt x="2060" y="0"/>
                  </a:lnTo>
                  <a:lnTo>
                    <a:pt x="2060" y="18127"/>
                  </a:lnTo>
                  <a:lnTo>
                    <a:pt x="1373" y="18127"/>
                  </a:lnTo>
                  <a:lnTo>
                    <a:pt x="0" y="19500"/>
                  </a:lnTo>
                  <a:close/>
                </a:path>
              </a:pathLst>
            </a:custGeom>
            <a:solidFill>
              <a:srgbClr val="AEAE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6" name="object 376"/>
            <p:cNvSpPr/>
            <p:nvPr/>
          </p:nvSpPr>
          <p:spPr>
            <a:xfrm>
              <a:off x="4564700" y="5323389"/>
              <a:ext cx="5715" cy="23495"/>
            </a:xfrm>
            <a:custGeom>
              <a:avLst/>
              <a:gdLst/>
              <a:ahLst/>
              <a:cxnLst/>
              <a:rect l="l" t="t" r="r" b="b"/>
              <a:pathLst>
                <a:path w="5714" h="23495">
                  <a:moveTo>
                    <a:pt x="5495" y="23346"/>
                  </a:moveTo>
                  <a:lnTo>
                    <a:pt x="2060" y="21286"/>
                  </a:lnTo>
                  <a:lnTo>
                    <a:pt x="0" y="18539"/>
                  </a:lnTo>
                  <a:lnTo>
                    <a:pt x="0" y="0"/>
                  </a:lnTo>
                  <a:lnTo>
                    <a:pt x="2060" y="2746"/>
                  </a:lnTo>
                  <a:lnTo>
                    <a:pt x="5495" y="4806"/>
                  </a:lnTo>
                  <a:lnTo>
                    <a:pt x="5495" y="23346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7" name="object 377"/>
            <p:cNvSpPr/>
            <p:nvPr/>
          </p:nvSpPr>
          <p:spPr>
            <a:xfrm>
              <a:off x="4614845" y="5303476"/>
              <a:ext cx="61594" cy="54610"/>
            </a:xfrm>
            <a:custGeom>
              <a:avLst/>
              <a:gdLst/>
              <a:ahLst/>
              <a:cxnLst/>
              <a:rect l="l" t="t" r="r" b="b"/>
              <a:pathLst>
                <a:path w="61595" h="54610">
                  <a:moveTo>
                    <a:pt x="0" y="54245"/>
                  </a:moveTo>
                  <a:lnTo>
                    <a:pt x="0" y="35706"/>
                  </a:lnTo>
                  <a:lnTo>
                    <a:pt x="61135" y="0"/>
                  </a:lnTo>
                  <a:lnTo>
                    <a:pt x="61135" y="19226"/>
                  </a:lnTo>
                  <a:lnTo>
                    <a:pt x="0" y="54245"/>
                  </a:lnTo>
                  <a:close/>
                </a:path>
              </a:pathLst>
            </a:custGeom>
            <a:solidFill>
              <a:srgbClr val="9C9C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8" name="object 378"/>
            <p:cNvSpPr/>
            <p:nvPr/>
          </p:nvSpPr>
          <p:spPr>
            <a:xfrm>
              <a:off x="4570195" y="5328196"/>
              <a:ext cx="19685" cy="29845"/>
            </a:xfrm>
            <a:custGeom>
              <a:avLst/>
              <a:gdLst/>
              <a:ahLst/>
              <a:cxnLst/>
              <a:rect l="l" t="t" r="r" b="b"/>
              <a:pathLst>
                <a:path w="19685" h="29845">
                  <a:moveTo>
                    <a:pt x="19233" y="29526"/>
                  </a:moveTo>
                  <a:lnTo>
                    <a:pt x="0" y="18539"/>
                  </a:lnTo>
                  <a:lnTo>
                    <a:pt x="0" y="0"/>
                  </a:lnTo>
                  <a:lnTo>
                    <a:pt x="19233" y="10986"/>
                  </a:lnTo>
                  <a:lnTo>
                    <a:pt x="19233" y="29526"/>
                  </a:lnTo>
                  <a:close/>
                </a:path>
              </a:pathLst>
            </a:custGeom>
            <a:solidFill>
              <a:srgbClr val="8585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9" name="object 379"/>
            <p:cNvSpPr/>
            <p:nvPr/>
          </p:nvSpPr>
          <p:spPr>
            <a:xfrm>
              <a:off x="4611410" y="5339526"/>
              <a:ext cx="3810" cy="19685"/>
            </a:xfrm>
            <a:custGeom>
              <a:avLst/>
              <a:gdLst/>
              <a:ahLst/>
              <a:cxnLst/>
              <a:rect l="l" t="t" r="r" b="b"/>
              <a:pathLst>
                <a:path w="3810" h="19685">
                  <a:moveTo>
                    <a:pt x="0" y="19545"/>
                  </a:moveTo>
                  <a:lnTo>
                    <a:pt x="0" y="1716"/>
                  </a:lnTo>
                  <a:lnTo>
                    <a:pt x="3434" y="0"/>
                  </a:lnTo>
                  <a:lnTo>
                    <a:pt x="3434" y="18196"/>
                  </a:lnTo>
                  <a:lnTo>
                    <a:pt x="0" y="19545"/>
                  </a:lnTo>
                  <a:close/>
                </a:path>
              </a:pathLst>
            </a:custGeom>
            <a:solidFill>
              <a:srgbClr val="B1B1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0" name="object 380"/>
            <p:cNvSpPr/>
            <p:nvPr/>
          </p:nvSpPr>
          <p:spPr>
            <a:xfrm>
              <a:off x="4607975" y="5341242"/>
              <a:ext cx="3810" cy="19050"/>
            </a:xfrm>
            <a:custGeom>
              <a:avLst/>
              <a:gdLst/>
              <a:ahLst/>
              <a:cxnLst/>
              <a:rect l="l" t="t" r="r" b="b"/>
              <a:pathLst>
                <a:path w="3810" h="19050">
                  <a:moveTo>
                    <a:pt x="3434" y="686"/>
                  </a:moveTo>
                  <a:lnTo>
                    <a:pt x="2060" y="686"/>
                  </a:lnTo>
                  <a:lnTo>
                    <a:pt x="3434" y="0"/>
                  </a:lnTo>
                  <a:lnTo>
                    <a:pt x="3434" y="686"/>
                  </a:lnTo>
                  <a:close/>
                </a:path>
                <a:path w="3810" h="19050">
                  <a:moveTo>
                    <a:pt x="966" y="18797"/>
                  </a:moveTo>
                  <a:lnTo>
                    <a:pt x="0" y="18797"/>
                  </a:lnTo>
                  <a:lnTo>
                    <a:pt x="0" y="1030"/>
                  </a:lnTo>
                  <a:lnTo>
                    <a:pt x="3434" y="1030"/>
                  </a:lnTo>
                  <a:lnTo>
                    <a:pt x="3434" y="17828"/>
                  </a:lnTo>
                  <a:lnTo>
                    <a:pt x="966" y="18797"/>
                  </a:lnTo>
                  <a:close/>
                </a:path>
              </a:pathLst>
            </a:custGeom>
            <a:solidFill>
              <a:srgbClr val="AEAE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1" name="object 381"/>
            <p:cNvSpPr/>
            <p:nvPr/>
          </p:nvSpPr>
          <p:spPr>
            <a:xfrm>
              <a:off x="4605228" y="5342616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0" y="17845"/>
                  </a:moveTo>
                  <a:lnTo>
                    <a:pt x="0" y="0"/>
                  </a:lnTo>
                  <a:lnTo>
                    <a:pt x="2060" y="0"/>
                  </a:lnTo>
                  <a:lnTo>
                    <a:pt x="2060" y="17611"/>
                  </a:lnTo>
                  <a:lnTo>
                    <a:pt x="0" y="17845"/>
                  </a:lnTo>
                  <a:close/>
                </a:path>
              </a:pathLst>
            </a:custGeom>
            <a:solidFill>
              <a:srgbClr val="A8A8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2" name="object 382"/>
            <p:cNvSpPr/>
            <p:nvPr/>
          </p:nvSpPr>
          <p:spPr>
            <a:xfrm>
              <a:off x="4603167" y="5342616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0" y="18079"/>
                  </a:moveTo>
                  <a:lnTo>
                    <a:pt x="0" y="0"/>
                  </a:lnTo>
                  <a:lnTo>
                    <a:pt x="2060" y="0"/>
                  </a:lnTo>
                  <a:lnTo>
                    <a:pt x="2060" y="17845"/>
                  </a:lnTo>
                  <a:lnTo>
                    <a:pt x="0" y="18079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3" name="object 383"/>
            <p:cNvSpPr/>
            <p:nvPr/>
          </p:nvSpPr>
          <p:spPr>
            <a:xfrm>
              <a:off x="4601793" y="5342616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8001"/>
                  </a:moveTo>
                  <a:lnTo>
                    <a:pt x="0" y="18001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60" y="18001"/>
                  </a:lnTo>
                  <a:close/>
                </a:path>
              </a:pathLst>
            </a:custGeom>
            <a:solidFill>
              <a:srgbClr val="9D9D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4" name="object 384"/>
            <p:cNvSpPr/>
            <p:nvPr/>
          </p:nvSpPr>
          <p:spPr>
            <a:xfrm>
              <a:off x="4599732" y="5342616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8157"/>
                  </a:moveTo>
                  <a:lnTo>
                    <a:pt x="0" y="17923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60" y="18157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5" name="object 385"/>
            <p:cNvSpPr/>
            <p:nvPr/>
          </p:nvSpPr>
          <p:spPr>
            <a:xfrm>
              <a:off x="4598368" y="5341814"/>
              <a:ext cx="2540" cy="19050"/>
            </a:xfrm>
            <a:custGeom>
              <a:avLst/>
              <a:gdLst/>
              <a:ahLst/>
              <a:cxnLst/>
              <a:rect l="l" t="t" r="r" b="b"/>
              <a:pathLst>
                <a:path w="2539" h="19050">
                  <a:moveTo>
                    <a:pt x="1356" y="18724"/>
                  </a:moveTo>
                  <a:lnTo>
                    <a:pt x="0" y="18570"/>
                  </a:lnTo>
                  <a:lnTo>
                    <a:pt x="3" y="0"/>
                  </a:lnTo>
                  <a:lnTo>
                    <a:pt x="2037" y="232"/>
                  </a:lnTo>
                  <a:lnTo>
                    <a:pt x="2051" y="18655"/>
                  </a:lnTo>
                  <a:lnTo>
                    <a:pt x="1356" y="18724"/>
                  </a:lnTo>
                  <a:close/>
                </a:path>
              </a:pathLst>
            </a:custGeom>
            <a:solidFill>
              <a:srgbClr val="9494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6" name="object 386"/>
            <p:cNvSpPr/>
            <p:nvPr/>
          </p:nvSpPr>
          <p:spPr>
            <a:xfrm>
              <a:off x="4596298" y="5341814"/>
              <a:ext cx="2540" cy="19050"/>
            </a:xfrm>
            <a:custGeom>
              <a:avLst/>
              <a:gdLst/>
              <a:ahLst/>
              <a:cxnLst/>
              <a:rect l="l" t="t" r="r" b="b"/>
              <a:pathLst>
                <a:path w="2539" h="19050">
                  <a:moveTo>
                    <a:pt x="2070" y="18570"/>
                  </a:moveTo>
                  <a:lnTo>
                    <a:pt x="0" y="18335"/>
                  </a:lnTo>
                  <a:lnTo>
                    <a:pt x="0" y="115"/>
                  </a:lnTo>
                  <a:lnTo>
                    <a:pt x="1373" y="115"/>
                  </a:lnTo>
                  <a:lnTo>
                    <a:pt x="2073" y="0"/>
                  </a:lnTo>
                  <a:lnTo>
                    <a:pt x="2070" y="18570"/>
                  </a:lnTo>
                  <a:close/>
                </a:path>
              </a:pathLst>
            </a:custGeom>
            <a:solidFill>
              <a:srgbClr val="8F8F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7" name="object 387"/>
            <p:cNvSpPr/>
            <p:nvPr/>
          </p:nvSpPr>
          <p:spPr>
            <a:xfrm>
              <a:off x="4594237" y="5341929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7853"/>
                  </a:moveTo>
                  <a:lnTo>
                    <a:pt x="0" y="17681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60" y="17853"/>
                  </a:lnTo>
                  <a:close/>
                </a:path>
              </a:pathLst>
            </a:custGeom>
            <a:solidFill>
              <a:srgbClr val="8A8A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8" name="object 388"/>
            <p:cNvSpPr/>
            <p:nvPr/>
          </p:nvSpPr>
          <p:spPr>
            <a:xfrm>
              <a:off x="4592177" y="5340478"/>
              <a:ext cx="2540" cy="19685"/>
            </a:xfrm>
            <a:custGeom>
              <a:avLst/>
              <a:gdLst/>
              <a:ahLst/>
              <a:cxnLst/>
              <a:rect l="l" t="t" r="r" b="b"/>
              <a:pathLst>
                <a:path w="2539" h="19685">
                  <a:moveTo>
                    <a:pt x="2060" y="19131"/>
                  </a:moveTo>
                  <a:lnTo>
                    <a:pt x="0" y="18322"/>
                  </a:lnTo>
                  <a:lnTo>
                    <a:pt x="0" y="0"/>
                  </a:lnTo>
                  <a:lnTo>
                    <a:pt x="715" y="0"/>
                  </a:lnTo>
                  <a:lnTo>
                    <a:pt x="1373" y="764"/>
                  </a:lnTo>
                  <a:lnTo>
                    <a:pt x="2060" y="764"/>
                  </a:lnTo>
                  <a:lnTo>
                    <a:pt x="2060" y="19131"/>
                  </a:lnTo>
                  <a:close/>
                </a:path>
              </a:pathLst>
            </a:custGeom>
            <a:solidFill>
              <a:srgbClr val="8585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9" name="object 389"/>
            <p:cNvSpPr/>
            <p:nvPr/>
          </p:nvSpPr>
          <p:spPr>
            <a:xfrm>
              <a:off x="4589429" y="5339182"/>
              <a:ext cx="3175" cy="19685"/>
            </a:xfrm>
            <a:custGeom>
              <a:avLst/>
              <a:gdLst/>
              <a:ahLst/>
              <a:cxnLst/>
              <a:rect l="l" t="t" r="r" b="b"/>
              <a:pathLst>
                <a:path w="3175" h="19685">
                  <a:moveTo>
                    <a:pt x="2747" y="19619"/>
                  </a:moveTo>
                  <a:lnTo>
                    <a:pt x="0" y="18540"/>
                  </a:lnTo>
                  <a:lnTo>
                    <a:pt x="0" y="0"/>
                  </a:lnTo>
                  <a:lnTo>
                    <a:pt x="687" y="686"/>
                  </a:lnTo>
                  <a:lnTo>
                    <a:pt x="2033" y="760"/>
                  </a:lnTo>
                  <a:lnTo>
                    <a:pt x="2747" y="1373"/>
                  </a:lnTo>
                  <a:lnTo>
                    <a:pt x="2747" y="19619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0" name="object 390"/>
            <p:cNvSpPr/>
            <p:nvPr/>
          </p:nvSpPr>
          <p:spPr>
            <a:xfrm>
              <a:off x="4563326" y="5274980"/>
              <a:ext cx="120014" cy="68580"/>
            </a:xfrm>
            <a:custGeom>
              <a:avLst/>
              <a:gdLst/>
              <a:ahLst/>
              <a:cxnLst/>
              <a:rect l="l" t="t" r="r" b="b"/>
              <a:pathLst>
                <a:path w="120014" h="68579">
                  <a:moveTo>
                    <a:pt x="38810" y="67979"/>
                  </a:moveTo>
                  <a:lnTo>
                    <a:pt x="32005" y="67206"/>
                  </a:lnTo>
                  <a:lnTo>
                    <a:pt x="26102" y="64889"/>
                  </a:lnTo>
                  <a:lnTo>
                    <a:pt x="6869" y="53902"/>
                  </a:lnTo>
                  <a:lnTo>
                    <a:pt x="0" y="49782"/>
                  </a:lnTo>
                  <a:lnTo>
                    <a:pt x="0" y="42916"/>
                  </a:lnTo>
                  <a:lnTo>
                    <a:pt x="6869" y="38796"/>
                  </a:lnTo>
                  <a:lnTo>
                    <a:pt x="68004" y="3089"/>
                  </a:lnTo>
                  <a:lnTo>
                    <a:pt x="73907" y="772"/>
                  </a:lnTo>
                  <a:lnTo>
                    <a:pt x="80712" y="0"/>
                  </a:lnTo>
                  <a:lnTo>
                    <a:pt x="87517" y="772"/>
                  </a:lnTo>
                  <a:lnTo>
                    <a:pt x="93420" y="3089"/>
                  </a:lnTo>
                  <a:lnTo>
                    <a:pt x="112654" y="14076"/>
                  </a:lnTo>
                  <a:lnTo>
                    <a:pt x="119523" y="18196"/>
                  </a:lnTo>
                  <a:lnTo>
                    <a:pt x="119523" y="25063"/>
                  </a:lnTo>
                  <a:lnTo>
                    <a:pt x="112654" y="29183"/>
                  </a:lnTo>
                  <a:lnTo>
                    <a:pt x="51518" y="64889"/>
                  </a:lnTo>
                  <a:lnTo>
                    <a:pt x="45615" y="67206"/>
                  </a:lnTo>
                  <a:lnTo>
                    <a:pt x="38810" y="67979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1" name="object 391"/>
            <p:cNvSpPr/>
            <p:nvPr/>
          </p:nvSpPr>
          <p:spPr>
            <a:xfrm>
              <a:off x="4579125" y="5358491"/>
              <a:ext cx="1270" cy="19050"/>
            </a:xfrm>
            <a:custGeom>
              <a:avLst/>
              <a:gdLst/>
              <a:ahLst/>
              <a:cxnLst/>
              <a:rect l="l" t="t" r="r" b="b"/>
              <a:pathLst>
                <a:path w="1270" h="19050">
                  <a:moveTo>
                    <a:pt x="0" y="18457"/>
                  </a:moveTo>
                  <a:lnTo>
                    <a:pt x="0" y="1062"/>
                  </a:lnTo>
                  <a:lnTo>
                    <a:pt x="797" y="0"/>
                  </a:lnTo>
                  <a:lnTo>
                    <a:pt x="686" y="17770"/>
                  </a:lnTo>
                  <a:lnTo>
                    <a:pt x="0" y="18457"/>
                  </a:lnTo>
                  <a:close/>
                </a:path>
              </a:pathLst>
            </a:custGeom>
            <a:solidFill>
              <a:srgbClr val="9D9D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2" name="object 392"/>
            <p:cNvSpPr/>
            <p:nvPr/>
          </p:nvSpPr>
          <p:spPr>
            <a:xfrm>
              <a:off x="4578438" y="5359554"/>
              <a:ext cx="1270" cy="18415"/>
            </a:xfrm>
            <a:custGeom>
              <a:avLst/>
              <a:gdLst/>
              <a:ahLst/>
              <a:cxnLst/>
              <a:rect l="l" t="t" r="r" b="b"/>
              <a:pathLst>
                <a:path w="1270" h="18414">
                  <a:moveTo>
                    <a:pt x="686" y="18081"/>
                  </a:moveTo>
                  <a:lnTo>
                    <a:pt x="0" y="18081"/>
                  </a:lnTo>
                  <a:lnTo>
                    <a:pt x="0" y="915"/>
                  </a:lnTo>
                  <a:lnTo>
                    <a:pt x="686" y="0"/>
                  </a:lnTo>
                  <a:lnTo>
                    <a:pt x="686" y="18081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3" name="object 393"/>
            <p:cNvSpPr/>
            <p:nvPr/>
          </p:nvSpPr>
          <p:spPr>
            <a:xfrm>
              <a:off x="4577751" y="5360469"/>
              <a:ext cx="1905" cy="19050"/>
            </a:xfrm>
            <a:custGeom>
              <a:avLst/>
              <a:gdLst/>
              <a:ahLst/>
              <a:cxnLst/>
              <a:rect l="l" t="t" r="r" b="b"/>
              <a:pathLst>
                <a:path w="1904" h="19050">
                  <a:moveTo>
                    <a:pt x="0" y="18951"/>
                  </a:moveTo>
                  <a:lnTo>
                    <a:pt x="0" y="686"/>
                  </a:lnTo>
                  <a:lnTo>
                    <a:pt x="687" y="0"/>
                  </a:lnTo>
                  <a:lnTo>
                    <a:pt x="1373" y="0"/>
                  </a:lnTo>
                  <a:lnTo>
                    <a:pt x="1264" y="17770"/>
                  </a:lnTo>
                  <a:lnTo>
                    <a:pt x="687" y="18539"/>
                  </a:lnTo>
                  <a:lnTo>
                    <a:pt x="0" y="18951"/>
                  </a:lnTo>
                  <a:close/>
                </a:path>
              </a:pathLst>
            </a:custGeom>
            <a:solidFill>
              <a:srgbClr val="A8A8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4" name="object 394"/>
            <p:cNvSpPr/>
            <p:nvPr/>
          </p:nvSpPr>
          <p:spPr>
            <a:xfrm>
              <a:off x="4575004" y="5361257"/>
              <a:ext cx="2540" cy="20320"/>
            </a:xfrm>
            <a:custGeom>
              <a:avLst/>
              <a:gdLst/>
              <a:ahLst/>
              <a:cxnLst/>
              <a:rect l="l" t="t" r="r" b="b"/>
              <a:pathLst>
                <a:path w="2539" h="20320">
                  <a:moveTo>
                    <a:pt x="0" y="19811"/>
                  </a:moveTo>
                  <a:lnTo>
                    <a:pt x="0" y="1272"/>
                  </a:lnTo>
                  <a:lnTo>
                    <a:pt x="686" y="1271"/>
                  </a:lnTo>
                  <a:lnTo>
                    <a:pt x="1313" y="484"/>
                  </a:lnTo>
                  <a:lnTo>
                    <a:pt x="2121" y="0"/>
                  </a:lnTo>
                  <a:lnTo>
                    <a:pt x="2121" y="18539"/>
                  </a:lnTo>
                  <a:lnTo>
                    <a:pt x="1373" y="18438"/>
                  </a:lnTo>
                  <a:lnTo>
                    <a:pt x="0" y="19811"/>
                  </a:lnTo>
                  <a:close/>
                </a:path>
              </a:pathLst>
            </a:custGeom>
            <a:solidFill>
              <a:srgbClr val="AEAE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5" name="object 395"/>
            <p:cNvSpPr/>
            <p:nvPr/>
          </p:nvSpPr>
          <p:spPr>
            <a:xfrm>
              <a:off x="4463723" y="5382442"/>
              <a:ext cx="5715" cy="23495"/>
            </a:xfrm>
            <a:custGeom>
              <a:avLst/>
              <a:gdLst/>
              <a:ahLst/>
              <a:cxnLst/>
              <a:rect l="l" t="t" r="r" b="b"/>
              <a:pathLst>
                <a:path w="5714" h="23495">
                  <a:moveTo>
                    <a:pt x="5495" y="23346"/>
                  </a:moveTo>
                  <a:lnTo>
                    <a:pt x="2060" y="21286"/>
                  </a:lnTo>
                  <a:lnTo>
                    <a:pt x="0" y="18539"/>
                  </a:lnTo>
                  <a:lnTo>
                    <a:pt x="0" y="0"/>
                  </a:lnTo>
                  <a:lnTo>
                    <a:pt x="2060" y="2746"/>
                  </a:lnTo>
                  <a:lnTo>
                    <a:pt x="5495" y="4806"/>
                  </a:lnTo>
                  <a:lnTo>
                    <a:pt x="5495" y="23346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6" name="object 396"/>
            <p:cNvSpPr/>
            <p:nvPr/>
          </p:nvSpPr>
          <p:spPr>
            <a:xfrm>
              <a:off x="4513868" y="5362529"/>
              <a:ext cx="61594" cy="54610"/>
            </a:xfrm>
            <a:custGeom>
              <a:avLst/>
              <a:gdLst/>
              <a:ahLst/>
              <a:cxnLst/>
              <a:rect l="l" t="t" r="r" b="b"/>
              <a:pathLst>
                <a:path w="61595" h="54610">
                  <a:moveTo>
                    <a:pt x="0" y="54245"/>
                  </a:moveTo>
                  <a:lnTo>
                    <a:pt x="0" y="35706"/>
                  </a:lnTo>
                  <a:lnTo>
                    <a:pt x="61135" y="0"/>
                  </a:lnTo>
                  <a:lnTo>
                    <a:pt x="61135" y="18539"/>
                  </a:lnTo>
                  <a:lnTo>
                    <a:pt x="0" y="54245"/>
                  </a:lnTo>
                  <a:close/>
                </a:path>
              </a:pathLst>
            </a:custGeom>
            <a:solidFill>
              <a:srgbClr val="9C9C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7" name="object 397"/>
            <p:cNvSpPr/>
            <p:nvPr/>
          </p:nvSpPr>
          <p:spPr>
            <a:xfrm>
              <a:off x="4469219" y="5386562"/>
              <a:ext cx="19685" cy="30480"/>
            </a:xfrm>
            <a:custGeom>
              <a:avLst/>
              <a:gdLst/>
              <a:ahLst/>
              <a:cxnLst/>
              <a:rect l="l" t="t" r="r" b="b"/>
              <a:pathLst>
                <a:path w="19685" h="30479">
                  <a:moveTo>
                    <a:pt x="19233" y="30212"/>
                  </a:moveTo>
                  <a:lnTo>
                    <a:pt x="0" y="19226"/>
                  </a:lnTo>
                  <a:lnTo>
                    <a:pt x="0" y="0"/>
                  </a:lnTo>
                  <a:lnTo>
                    <a:pt x="19233" y="11673"/>
                  </a:lnTo>
                  <a:lnTo>
                    <a:pt x="19233" y="30212"/>
                  </a:lnTo>
                  <a:close/>
                </a:path>
              </a:pathLst>
            </a:custGeom>
            <a:solidFill>
              <a:srgbClr val="8585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8" name="object 398"/>
            <p:cNvSpPr/>
            <p:nvPr/>
          </p:nvSpPr>
          <p:spPr>
            <a:xfrm>
              <a:off x="4510433" y="5398578"/>
              <a:ext cx="3810" cy="19685"/>
            </a:xfrm>
            <a:custGeom>
              <a:avLst/>
              <a:gdLst/>
              <a:ahLst/>
              <a:cxnLst/>
              <a:rect l="l" t="t" r="r" b="b"/>
              <a:pathLst>
                <a:path w="3810" h="19685">
                  <a:moveTo>
                    <a:pt x="0" y="19544"/>
                  </a:moveTo>
                  <a:lnTo>
                    <a:pt x="0" y="1716"/>
                  </a:lnTo>
                  <a:lnTo>
                    <a:pt x="3434" y="0"/>
                  </a:lnTo>
                  <a:lnTo>
                    <a:pt x="3434" y="18196"/>
                  </a:lnTo>
                  <a:lnTo>
                    <a:pt x="0" y="19544"/>
                  </a:lnTo>
                  <a:close/>
                </a:path>
              </a:pathLst>
            </a:custGeom>
            <a:solidFill>
              <a:srgbClr val="B1B1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9" name="object 399"/>
            <p:cNvSpPr/>
            <p:nvPr/>
          </p:nvSpPr>
          <p:spPr>
            <a:xfrm>
              <a:off x="4506999" y="5400295"/>
              <a:ext cx="3810" cy="19050"/>
            </a:xfrm>
            <a:custGeom>
              <a:avLst/>
              <a:gdLst/>
              <a:ahLst/>
              <a:cxnLst/>
              <a:rect l="l" t="t" r="r" b="b"/>
              <a:pathLst>
                <a:path w="3810" h="19050">
                  <a:moveTo>
                    <a:pt x="3434" y="686"/>
                  </a:moveTo>
                  <a:lnTo>
                    <a:pt x="2060" y="686"/>
                  </a:lnTo>
                  <a:lnTo>
                    <a:pt x="3434" y="0"/>
                  </a:lnTo>
                  <a:lnTo>
                    <a:pt x="3434" y="686"/>
                  </a:lnTo>
                  <a:close/>
                </a:path>
                <a:path w="3810" h="19050">
                  <a:moveTo>
                    <a:pt x="966" y="18797"/>
                  </a:moveTo>
                  <a:lnTo>
                    <a:pt x="0" y="18797"/>
                  </a:lnTo>
                  <a:lnTo>
                    <a:pt x="0" y="1030"/>
                  </a:lnTo>
                  <a:lnTo>
                    <a:pt x="3434" y="1030"/>
                  </a:lnTo>
                  <a:lnTo>
                    <a:pt x="3434" y="17828"/>
                  </a:lnTo>
                  <a:lnTo>
                    <a:pt x="966" y="18797"/>
                  </a:lnTo>
                  <a:close/>
                </a:path>
              </a:pathLst>
            </a:custGeom>
            <a:solidFill>
              <a:srgbClr val="AEAE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0" name="object 400"/>
            <p:cNvSpPr/>
            <p:nvPr/>
          </p:nvSpPr>
          <p:spPr>
            <a:xfrm>
              <a:off x="4504250" y="5401325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1" y="17954"/>
                  </a:moveTo>
                  <a:lnTo>
                    <a:pt x="0" y="17954"/>
                  </a:lnTo>
                  <a:lnTo>
                    <a:pt x="0" y="0"/>
                  </a:lnTo>
                  <a:lnTo>
                    <a:pt x="2061" y="0"/>
                  </a:lnTo>
                  <a:lnTo>
                    <a:pt x="2061" y="17954"/>
                  </a:lnTo>
                  <a:close/>
                </a:path>
                <a:path w="2539" h="18414">
                  <a:moveTo>
                    <a:pt x="0" y="17954"/>
                  </a:moveTo>
                  <a:lnTo>
                    <a:pt x="0" y="18111"/>
                  </a:lnTo>
                  <a:lnTo>
                    <a:pt x="0" y="0"/>
                  </a:lnTo>
                  <a:lnTo>
                    <a:pt x="0" y="17954"/>
                  </a:lnTo>
                  <a:close/>
                </a:path>
              </a:pathLst>
            </a:custGeom>
            <a:solidFill>
              <a:srgbClr val="A8A8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1" name="object 401"/>
            <p:cNvSpPr/>
            <p:nvPr/>
          </p:nvSpPr>
          <p:spPr>
            <a:xfrm>
              <a:off x="4502190" y="5401668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0" y="18079"/>
                  </a:moveTo>
                  <a:lnTo>
                    <a:pt x="0" y="0"/>
                  </a:lnTo>
                  <a:lnTo>
                    <a:pt x="2060" y="0"/>
                  </a:lnTo>
                  <a:lnTo>
                    <a:pt x="2060" y="17845"/>
                  </a:lnTo>
                  <a:lnTo>
                    <a:pt x="0" y="18079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2" name="object 402"/>
            <p:cNvSpPr/>
            <p:nvPr/>
          </p:nvSpPr>
          <p:spPr>
            <a:xfrm>
              <a:off x="4500816" y="5401668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8001"/>
                  </a:moveTo>
                  <a:lnTo>
                    <a:pt x="0" y="18001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60" y="18001"/>
                  </a:lnTo>
                  <a:close/>
                </a:path>
              </a:pathLst>
            </a:custGeom>
            <a:solidFill>
              <a:srgbClr val="9D9D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3" name="object 403"/>
            <p:cNvSpPr/>
            <p:nvPr/>
          </p:nvSpPr>
          <p:spPr>
            <a:xfrm>
              <a:off x="4498748" y="5401051"/>
              <a:ext cx="2540" cy="19050"/>
            </a:xfrm>
            <a:custGeom>
              <a:avLst/>
              <a:gdLst/>
              <a:ahLst/>
              <a:cxnLst/>
              <a:rect l="l" t="t" r="r" b="b"/>
              <a:pathLst>
                <a:path w="2539" h="19050">
                  <a:moveTo>
                    <a:pt x="0" y="18539"/>
                  </a:moveTo>
                  <a:lnTo>
                    <a:pt x="0" y="0"/>
                  </a:lnTo>
                  <a:lnTo>
                    <a:pt x="2068" y="234"/>
                  </a:lnTo>
                  <a:lnTo>
                    <a:pt x="2068" y="18470"/>
                  </a:lnTo>
                  <a:lnTo>
                    <a:pt x="694" y="18470"/>
                  </a:lnTo>
                  <a:lnTo>
                    <a:pt x="0" y="18539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4" name="object 404"/>
            <p:cNvSpPr/>
            <p:nvPr/>
          </p:nvSpPr>
          <p:spPr>
            <a:xfrm>
              <a:off x="4496695" y="5400982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52" y="18376"/>
                  </a:moveTo>
                  <a:lnTo>
                    <a:pt x="0" y="18376"/>
                  </a:lnTo>
                  <a:lnTo>
                    <a:pt x="0" y="0"/>
                  </a:lnTo>
                  <a:lnTo>
                    <a:pt x="2052" y="0"/>
                  </a:lnTo>
                  <a:lnTo>
                    <a:pt x="2052" y="18376"/>
                  </a:lnTo>
                  <a:close/>
                </a:path>
              </a:pathLst>
            </a:custGeom>
            <a:solidFill>
              <a:srgbClr val="9494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5" name="object 405"/>
            <p:cNvSpPr/>
            <p:nvPr/>
          </p:nvSpPr>
          <p:spPr>
            <a:xfrm>
              <a:off x="4495321" y="5400897"/>
              <a:ext cx="2540" cy="19050"/>
            </a:xfrm>
            <a:custGeom>
              <a:avLst/>
              <a:gdLst/>
              <a:ahLst/>
              <a:cxnLst/>
              <a:rect l="l" t="t" r="r" b="b"/>
              <a:pathLst>
                <a:path w="2539" h="19050">
                  <a:moveTo>
                    <a:pt x="2070" y="18539"/>
                  </a:moveTo>
                  <a:lnTo>
                    <a:pt x="0" y="18304"/>
                  </a:lnTo>
                  <a:lnTo>
                    <a:pt x="0" y="84"/>
                  </a:lnTo>
                  <a:lnTo>
                    <a:pt x="1373" y="84"/>
                  </a:lnTo>
                  <a:lnTo>
                    <a:pt x="2070" y="0"/>
                  </a:lnTo>
                  <a:lnTo>
                    <a:pt x="2070" y="18539"/>
                  </a:lnTo>
                  <a:close/>
                </a:path>
              </a:pathLst>
            </a:custGeom>
            <a:solidFill>
              <a:srgbClr val="8F8F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6" name="object 406"/>
            <p:cNvSpPr/>
            <p:nvPr/>
          </p:nvSpPr>
          <p:spPr>
            <a:xfrm>
              <a:off x="4493261" y="5400982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7853"/>
                  </a:moveTo>
                  <a:lnTo>
                    <a:pt x="0" y="17680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60" y="17853"/>
                  </a:lnTo>
                  <a:close/>
                </a:path>
              </a:pathLst>
            </a:custGeom>
            <a:solidFill>
              <a:srgbClr val="8A8A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7" name="object 407"/>
            <p:cNvSpPr/>
            <p:nvPr/>
          </p:nvSpPr>
          <p:spPr>
            <a:xfrm>
              <a:off x="4491200" y="5400295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8367"/>
                  </a:moveTo>
                  <a:lnTo>
                    <a:pt x="0" y="17558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60" y="18367"/>
                  </a:lnTo>
                  <a:close/>
                </a:path>
              </a:pathLst>
            </a:custGeom>
            <a:solidFill>
              <a:srgbClr val="8585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8" name="object 408"/>
            <p:cNvSpPr/>
            <p:nvPr/>
          </p:nvSpPr>
          <p:spPr>
            <a:xfrm>
              <a:off x="4488452" y="5398235"/>
              <a:ext cx="3175" cy="19685"/>
            </a:xfrm>
            <a:custGeom>
              <a:avLst/>
              <a:gdLst/>
              <a:ahLst/>
              <a:cxnLst/>
              <a:rect l="l" t="t" r="r" b="b"/>
              <a:pathLst>
                <a:path w="3175" h="19685">
                  <a:moveTo>
                    <a:pt x="2747" y="19618"/>
                  </a:moveTo>
                  <a:lnTo>
                    <a:pt x="0" y="18539"/>
                  </a:lnTo>
                  <a:lnTo>
                    <a:pt x="0" y="0"/>
                  </a:lnTo>
                  <a:lnTo>
                    <a:pt x="686" y="686"/>
                  </a:lnTo>
                  <a:lnTo>
                    <a:pt x="2018" y="792"/>
                  </a:lnTo>
                  <a:lnTo>
                    <a:pt x="2747" y="1373"/>
                  </a:lnTo>
                  <a:lnTo>
                    <a:pt x="2747" y="19618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9" name="object 409"/>
            <p:cNvSpPr/>
            <p:nvPr/>
          </p:nvSpPr>
          <p:spPr>
            <a:xfrm>
              <a:off x="4462349" y="5334033"/>
              <a:ext cx="120014" cy="68580"/>
            </a:xfrm>
            <a:custGeom>
              <a:avLst/>
              <a:gdLst/>
              <a:ahLst/>
              <a:cxnLst/>
              <a:rect l="l" t="t" r="r" b="b"/>
              <a:pathLst>
                <a:path w="120014" h="68579">
                  <a:moveTo>
                    <a:pt x="38810" y="67979"/>
                  </a:moveTo>
                  <a:lnTo>
                    <a:pt x="32005" y="67206"/>
                  </a:lnTo>
                  <a:lnTo>
                    <a:pt x="26102" y="64889"/>
                  </a:lnTo>
                  <a:lnTo>
                    <a:pt x="6869" y="53902"/>
                  </a:lnTo>
                  <a:lnTo>
                    <a:pt x="0" y="49782"/>
                  </a:lnTo>
                  <a:lnTo>
                    <a:pt x="0" y="42916"/>
                  </a:lnTo>
                  <a:lnTo>
                    <a:pt x="6869" y="38796"/>
                  </a:lnTo>
                  <a:lnTo>
                    <a:pt x="68004" y="3090"/>
                  </a:lnTo>
                  <a:lnTo>
                    <a:pt x="73907" y="772"/>
                  </a:lnTo>
                  <a:lnTo>
                    <a:pt x="80712" y="0"/>
                  </a:lnTo>
                  <a:lnTo>
                    <a:pt x="87517" y="772"/>
                  </a:lnTo>
                  <a:lnTo>
                    <a:pt x="93420" y="3090"/>
                  </a:lnTo>
                  <a:lnTo>
                    <a:pt x="112654" y="14076"/>
                  </a:lnTo>
                  <a:lnTo>
                    <a:pt x="119523" y="18196"/>
                  </a:lnTo>
                  <a:lnTo>
                    <a:pt x="119523" y="25063"/>
                  </a:lnTo>
                  <a:lnTo>
                    <a:pt x="112654" y="29183"/>
                  </a:lnTo>
                  <a:lnTo>
                    <a:pt x="51518" y="64889"/>
                  </a:lnTo>
                  <a:lnTo>
                    <a:pt x="45615" y="67206"/>
                  </a:lnTo>
                  <a:lnTo>
                    <a:pt x="38810" y="67979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0" name="object 410"/>
            <p:cNvSpPr/>
            <p:nvPr/>
          </p:nvSpPr>
          <p:spPr>
            <a:xfrm>
              <a:off x="3399004" y="5440350"/>
              <a:ext cx="1270" cy="18415"/>
            </a:xfrm>
            <a:custGeom>
              <a:avLst/>
              <a:gdLst/>
              <a:ahLst/>
              <a:cxnLst/>
              <a:rect l="l" t="t" r="r" b="b"/>
              <a:pathLst>
                <a:path w="1270" h="18414">
                  <a:moveTo>
                    <a:pt x="0" y="18310"/>
                  </a:moveTo>
                  <a:lnTo>
                    <a:pt x="0" y="915"/>
                  </a:lnTo>
                  <a:lnTo>
                    <a:pt x="686" y="0"/>
                  </a:lnTo>
                  <a:lnTo>
                    <a:pt x="686" y="17624"/>
                  </a:lnTo>
                  <a:lnTo>
                    <a:pt x="0" y="18310"/>
                  </a:lnTo>
                  <a:close/>
                </a:path>
              </a:pathLst>
            </a:custGeom>
            <a:solidFill>
              <a:srgbClr val="9D9D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1" name="object 411"/>
            <p:cNvSpPr/>
            <p:nvPr/>
          </p:nvSpPr>
          <p:spPr>
            <a:xfrm>
              <a:off x="3398317" y="5441266"/>
              <a:ext cx="1270" cy="18415"/>
            </a:xfrm>
            <a:custGeom>
              <a:avLst/>
              <a:gdLst/>
              <a:ahLst/>
              <a:cxnLst/>
              <a:rect l="l" t="t" r="r" b="b"/>
              <a:pathLst>
                <a:path w="1270" h="18414">
                  <a:moveTo>
                    <a:pt x="686" y="18081"/>
                  </a:moveTo>
                  <a:lnTo>
                    <a:pt x="0" y="18081"/>
                  </a:lnTo>
                  <a:lnTo>
                    <a:pt x="0" y="915"/>
                  </a:lnTo>
                  <a:lnTo>
                    <a:pt x="686" y="0"/>
                  </a:lnTo>
                  <a:lnTo>
                    <a:pt x="686" y="18081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2" name="object 412"/>
            <p:cNvSpPr/>
            <p:nvPr/>
          </p:nvSpPr>
          <p:spPr>
            <a:xfrm>
              <a:off x="3397630" y="5442181"/>
              <a:ext cx="1905" cy="19050"/>
            </a:xfrm>
            <a:custGeom>
              <a:avLst/>
              <a:gdLst/>
              <a:ahLst/>
              <a:cxnLst/>
              <a:rect l="l" t="t" r="r" b="b"/>
              <a:pathLst>
                <a:path w="1904" h="19050">
                  <a:moveTo>
                    <a:pt x="0" y="18951"/>
                  </a:moveTo>
                  <a:lnTo>
                    <a:pt x="0" y="686"/>
                  </a:lnTo>
                  <a:lnTo>
                    <a:pt x="686" y="0"/>
                  </a:lnTo>
                  <a:lnTo>
                    <a:pt x="1373" y="0"/>
                  </a:lnTo>
                  <a:lnTo>
                    <a:pt x="1264" y="17770"/>
                  </a:lnTo>
                  <a:lnTo>
                    <a:pt x="686" y="18539"/>
                  </a:lnTo>
                  <a:lnTo>
                    <a:pt x="0" y="18951"/>
                  </a:lnTo>
                  <a:close/>
                </a:path>
              </a:pathLst>
            </a:custGeom>
            <a:solidFill>
              <a:srgbClr val="A8A8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3" name="object 413"/>
            <p:cNvSpPr/>
            <p:nvPr/>
          </p:nvSpPr>
          <p:spPr>
            <a:xfrm>
              <a:off x="3394882" y="5442969"/>
              <a:ext cx="2540" cy="20320"/>
            </a:xfrm>
            <a:custGeom>
              <a:avLst/>
              <a:gdLst/>
              <a:ahLst/>
              <a:cxnLst/>
              <a:rect l="l" t="t" r="r" b="b"/>
              <a:pathLst>
                <a:path w="2539" h="20320">
                  <a:moveTo>
                    <a:pt x="0" y="19812"/>
                  </a:moveTo>
                  <a:lnTo>
                    <a:pt x="0" y="1272"/>
                  </a:lnTo>
                  <a:lnTo>
                    <a:pt x="686" y="1272"/>
                  </a:lnTo>
                  <a:lnTo>
                    <a:pt x="1313" y="484"/>
                  </a:lnTo>
                  <a:lnTo>
                    <a:pt x="2121" y="0"/>
                  </a:lnTo>
                  <a:lnTo>
                    <a:pt x="2121" y="18539"/>
                  </a:lnTo>
                  <a:lnTo>
                    <a:pt x="1373" y="18438"/>
                  </a:lnTo>
                  <a:lnTo>
                    <a:pt x="0" y="19812"/>
                  </a:lnTo>
                  <a:close/>
                </a:path>
              </a:pathLst>
            </a:custGeom>
            <a:solidFill>
              <a:srgbClr val="AEAE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4" name="object 414"/>
            <p:cNvSpPr/>
            <p:nvPr/>
          </p:nvSpPr>
          <p:spPr>
            <a:xfrm>
              <a:off x="3268490" y="5466214"/>
              <a:ext cx="5715" cy="22860"/>
            </a:xfrm>
            <a:custGeom>
              <a:avLst/>
              <a:gdLst/>
              <a:ahLst/>
              <a:cxnLst/>
              <a:rect l="l" t="t" r="r" b="b"/>
              <a:pathLst>
                <a:path w="5714" h="22860">
                  <a:moveTo>
                    <a:pt x="5495" y="22659"/>
                  </a:moveTo>
                  <a:lnTo>
                    <a:pt x="2060" y="20599"/>
                  </a:lnTo>
                  <a:lnTo>
                    <a:pt x="0" y="17852"/>
                  </a:lnTo>
                  <a:lnTo>
                    <a:pt x="0" y="0"/>
                  </a:lnTo>
                  <a:lnTo>
                    <a:pt x="2060" y="2746"/>
                  </a:lnTo>
                  <a:lnTo>
                    <a:pt x="5495" y="4806"/>
                  </a:lnTo>
                  <a:lnTo>
                    <a:pt x="5495" y="22659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5" name="object 415"/>
            <p:cNvSpPr/>
            <p:nvPr/>
          </p:nvSpPr>
          <p:spPr>
            <a:xfrm>
              <a:off x="3324817" y="5444241"/>
              <a:ext cx="70485" cy="60325"/>
            </a:xfrm>
            <a:custGeom>
              <a:avLst/>
              <a:gdLst/>
              <a:ahLst/>
              <a:cxnLst/>
              <a:rect l="l" t="t" r="r" b="b"/>
              <a:pathLst>
                <a:path w="70485" h="60325">
                  <a:moveTo>
                    <a:pt x="0" y="59739"/>
                  </a:moveTo>
                  <a:lnTo>
                    <a:pt x="0" y="41199"/>
                  </a:lnTo>
                  <a:lnTo>
                    <a:pt x="70065" y="0"/>
                  </a:lnTo>
                  <a:lnTo>
                    <a:pt x="70065" y="18539"/>
                  </a:lnTo>
                  <a:lnTo>
                    <a:pt x="0" y="59739"/>
                  </a:lnTo>
                  <a:close/>
                </a:path>
              </a:pathLst>
            </a:custGeom>
            <a:solidFill>
              <a:srgbClr val="9C9C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6" name="object 416"/>
            <p:cNvSpPr/>
            <p:nvPr/>
          </p:nvSpPr>
          <p:spPr>
            <a:xfrm>
              <a:off x="3273985" y="5470334"/>
              <a:ext cx="26034" cy="33655"/>
            </a:xfrm>
            <a:custGeom>
              <a:avLst/>
              <a:gdLst/>
              <a:ahLst/>
              <a:cxnLst/>
              <a:rect l="l" t="t" r="r" b="b"/>
              <a:pathLst>
                <a:path w="26035" h="33654">
                  <a:moveTo>
                    <a:pt x="24728" y="33646"/>
                  </a:moveTo>
                  <a:lnTo>
                    <a:pt x="0" y="19226"/>
                  </a:lnTo>
                  <a:lnTo>
                    <a:pt x="0" y="0"/>
                  </a:lnTo>
                  <a:lnTo>
                    <a:pt x="25415" y="15106"/>
                  </a:lnTo>
                  <a:lnTo>
                    <a:pt x="24728" y="33646"/>
                  </a:lnTo>
                  <a:close/>
                </a:path>
              </a:pathLst>
            </a:custGeom>
            <a:solidFill>
              <a:srgbClr val="8585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7" name="object 417"/>
            <p:cNvSpPr/>
            <p:nvPr/>
          </p:nvSpPr>
          <p:spPr>
            <a:xfrm>
              <a:off x="3320695" y="5485441"/>
              <a:ext cx="4445" cy="20320"/>
            </a:xfrm>
            <a:custGeom>
              <a:avLst/>
              <a:gdLst/>
              <a:ahLst/>
              <a:cxnLst/>
              <a:rect l="l" t="t" r="r" b="b"/>
              <a:pathLst>
                <a:path w="4445" h="20320">
                  <a:moveTo>
                    <a:pt x="0" y="19912"/>
                  </a:moveTo>
                  <a:lnTo>
                    <a:pt x="0" y="3089"/>
                  </a:lnTo>
                  <a:lnTo>
                    <a:pt x="4121" y="3089"/>
                  </a:lnTo>
                  <a:lnTo>
                    <a:pt x="4121" y="17852"/>
                  </a:lnTo>
                  <a:lnTo>
                    <a:pt x="0" y="19912"/>
                  </a:lnTo>
                  <a:close/>
                </a:path>
                <a:path w="4445" h="20320">
                  <a:moveTo>
                    <a:pt x="4121" y="3089"/>
                  </a:moveTo>
                  <a:lnTo>
                    <a:pt x="0" y="3089"/>
                  </a:lnTo>
                  <a:lnTo>
                    <a:pt x="0" y="1617"/>
                  </a:lnTo>
                  <a:lnTo>
                    <a:pt x="4121" y="0"/>
                  </a:lnTo>
                  <a:lnTo>
                    <a:pt x="4121" y="3089"/>
                  </a:lnTo>
                  <a:close/>
                </a:path>
              </a:pathLst>
            </a:custGeom>
            <a:solidFill>
              <a:srgbClr val="B1B1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8" name="object 418"/>
            <p:cNvSpPr/>
            <p:nvPr/>
          </p:nvSpPr>
          <p:spPr>
            <a:xfrm>
              <a:off x="3317261" y="5487501"/>
              <a:ext cx="3810" cy="18415"/>
            </a:xfrm>
            <a:custGeom>
              <a:avLst/>
              <a:gdLst/>
              <a:ahLst/>
              <a:cxnLst/>
              <a:rect l="l" t="t" r="r" b="b"/>
              <a:pathLst>
                <a:path w="3810" h="18414">
                  <a:moveTo>
                    <a:pt x="3434" y="686"/>
                  </a:moveTo>
                  <a:lnTo>
                    <a:pt x="2060" y="686"/>
                  </a:lnTo>
                  <a:lnTo>
                    <a:pt x="3434" y="0"/>
                  </a:lnTo>
                  <a:lnTo>
                    <a:pt x="3434" y="686"/>
                  </a:lnTo>
                  <a:close/>
                </a:path>
                <a:path w="3810" h="18414">
                  <a:moveTo>
                    <a:pt x="3434" y="18172"/>
                  </a:moveTo>
                  <a:lnTo>
                    <a:pt x="0" y="18172"/>
                  </a:lnTo>
                  <a:lnTo>
                    <a:pt x="0" y="1030"/>
                  </a:lnTo>
                  <a:lnTo>
                    <a:pt x="3434" y="1030"/>
                  </a:lnTo>
                  <a:lnTo>
                    <a:pt x="3434" y="18172"/>
                  </a:lnTo>
                  <a:close/>
                </a:path>
              </a:pathLst>
            </a:custGeom>
            <a:solidFill>
              <a:srgbClr val="AEAE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9" name="object 419"/>
            <p:cNvSpPr/>
            <p:nvPr/>
          </p:nvSpPr>
          <p:spPr>
            <a:xfrm>
              <a:off x="3315199" y="5488531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1" y="17955"/>
                  </a:moveTo>
                  <a:lnTo>
                    <a:pt x="0" y="17955"/>
                  </a:lnTo>
                  <a:lnTo>
                    <a:pt x="0" y="0"/>
                  </a:lnTo>
                  <a:lnTo>
                    <a:pt x="2061" y="0"/>
                  </a:lnTo>
                  <a:lnTo>
                    <a:pt x="2061" y="17955"/>
                  </a:lnTo>
                  <a:close/>
                </a:path>
                <a:path w="2539" h="18414">
                  <a:moveTo>
                    <a:pt x="0" y="17955"/>
                  </a:moveTo>
                  <a:lnTo>
                    <a:pt x="0" y="18112"/>
                  </a:lnTo>
                  <a:lnTo>
                    <a:pt x="0" y="0"/>
                  </a:lnTo>
                  <a:lnTo>
                    <a:pt x="0" y="17955"/>
                  </a:lnTo>
                  <a:close/>
                </a:path>
              </a:pathLst>
            </a:custGeom>
            <a:solidFill>
              <a:srgbClr val="A8A8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0" name="object 420"/>
            <p:cNvSpPr/>
            <p:nvPr/>
          </p:nvSpPr>
          <p:spPr>
            <a:xfrm>
              <a:off x="3313139" y="5488414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8306"/>
                  </a:moveTo>
                  <a:lnTo>
                    <a:pt x="0" y="18306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60" y="18306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1" name="object 421"/>
            <p:cNvSpPr/>
            <p:nvPr/>
          </p:nvSpPr>
          <p:spPr>
            <a:xfrm>
              <a:off x="3311079" y="5488414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0" y="0"/>
                  </a:moveTo>
                  <a:lnTo>
                    <a:pt x="0" y="18313"/>
                  </a:lnTo>
                  <a:lnTo>
                    <a:pt x="2060" y="18313"/>
                  </a:lnTo>
                  <a:lnTo>
                    <a:pt x="2060" y="1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D9D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2" name="object 422"/>
            <p:cNvSpPr/>
            <p:nvPr/>
          </p:nvSpPr>
          <p:spPr>
            <a:xfrm>
              <a:off x="3309019" y="5488414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8306"/>
                  </a:moveTo>
                  <a:lnTo>
                    <a:pt x="0" y="18306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60" y="18306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3" name="object 423"/>
            <p:cNvSpPr/>
            <p:nvPr/>
          </p:nvSpPr>
          <p:spPr>
            <a:xfrm>
              <a:off x="3307644" y="5488187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52" y="18376"/>
                  </a:moveTo>
                  <a:lnTo>
                    <a:pt x="0" y="18376"/>
                  </a:lnTo>
                  <a:lnTo>
                    <a:pt x="0" y="0"/>
                  </a:lnTo>
                  <a:lnTo>
                    <a:pt x="2052" y="0"/>
                  </a:lnTo>
                  <a:lnTo>
                    <a:pt x="2052" y="18376"/>
                  </a:lnTo>
                  <a:close/>
                </a:path>
              </a:pathLst>
            </a:custGeom>
            <a:solidFill>
              <a:srgbClr val="9494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4" name="object 424"/>
            <p:cNvSpPr/>
            <p:nvPr/>
          </p:nvSpPr>
          <p:spPr>
            <a:xfrm>
              <a:off x="3305583" y="5487790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8250"/>
                  </a:moveTo>
                  <a:lnTo>
                    <a:pt x="0" y="18250"/>
                  </a:lnTo>
                  <a:lnTo>
                    <a:pt x="0" y="0"/>
                  </a:lnTo>
                  <a:lnTo>
                    <a:pt x="2060" y="233"/>
                  </a:lnTo>
                  <a:lnTo>
                    <a:pt x="2060" y="18250"/>
                  </a:lnTo>
                  <a:close/>
                </a:path>
              </a:pathLst>
            </a:custGeom>
            <a:solidFill>
              <a:srgbClr val="8F8F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5" name="object 425"/>
            <p:cNvSpPr/>
            <p:nvPr/>
          </p:nvSpPr>
          <p:spPr>
            <a:xfrm>
              <a:off x="3303522" y="5488187"/>
              <a:ext cx="2540" cy="17780"/>
            </a:xfrm>
            <a:custGeom>
              <a:avLst/>
              <a:gdLst/>
              <a:ahLst/>
              <a:cxnLst/>
              <a:rect l="l" t="t" r="r" b="b"/>
              <a:pathLst>
                <a:path w="2539" h="17779">
                  <a:moveTo>
                    <a:pt x="2060" y="17519"/>
                  </a:moveTo>
                  <a:lnTo>
                    <a:pt x="0" y="17519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60" y="17519"/>
                  </a:lnTo>
                  <a:close/>
                </a:path>
              </a:pathLst>
            </a:custGeom>
            <a:solidFill>
              <a:srgbClr val="8A8A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6" name="object 426"/>
            <p:cNvSpPr/>
            <p:nvPr/>
          </p:nvSpPr>
          <p:spPr>
            <a:xfrm>
              <a:off x="3301462" y="5486814"/>
              <a:ext cx="2540" cy="19050"/>
            </a:xfrm>
            <a:custGeom>
              <a:avLst/>
              <a:gdLst/>
              <a:ahLst/>
              <a:cxnLst/>
              <a:rect l="l" t="t" r="r" b="b"/>
              <a:pathLst>
                <a:path w="2539" h="19050">
                  <a:moveTo>
                    <a:pt x="2060" y="18784"/>
                  </a:moveTo>
                  <a:lnTo>
                    <a:pt x="0" y="17975"/>
                  </a:lnTo>
                  <a:lnTo>
                    <a:pt x="0" y="0"/>
                  </a:lnTo>
                  <a:lnTo>
                    <a:pt x="686" y="0"/>
                  </a:lnTo>
                  <a:lnTo>
                    <a:pt x="1373" y="686"/>
                  </a:lnTo>
                  <a:lnTo>
                    <a:pt x="2060" y="686"/>
                  </a:lnTo>
                  <a:lnTo>
                    <a:pt x="2060" y="18784"/>
                  </a:lnTo>
                  <a:close/>
                </a:path>
              </a:pathLst>
            </a:custGeom>
            <a:solidFill>
              <a:srgbClr val="8585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7" name="object 427"/>
            <p:cNvSpPr/>
            <p:nvPr/>
          </p:nvSpPr>
          <p:spPr>
            <a:xfrm>
              <a:off x="3299401" y="5486814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7975"/>
                  </a:moveTo>
                  <a:lnTo>
                    <a:pt x="0" y="17166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60" y="17975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8" name="object 428"/>
            <p:cNvSpPr/>
            <p:nvPr/>
          </p:nvSpPr>
          <p:spPr>
            <a:xfrm>
              <a:off x="3267116" y="5411625"/>
              <a:ext cx="135255" cy="77470"/>
            </a:xfrm>
            <a:custGeom>
              <a:avLst/>
              <a:gdLst/>
              <a:ahLst/>
              <a:cxnLst/>
              <a:rect l="l" t="t" r="r" b="b"/>
              <a:pathLst>
                <a:path w="135254" h="77470">
                  <a:moveTo>
                    <a:pt x="44992" y="76905"/>
                  </a:moveTo>
                  <a:lnTo>
                    <a:pt x="38188" y="76133"/>
                  </a:lnTo>
                  <a:lnTo>
                    <a:pt x="32285" y="73815"/>
                  </a:lnTo>
                  <a:lnTo>
                    <a:pt x="6869" y="59396"/>
                  </a:lnTo>
                  <a:lnTo>
                    <a:pt x="0" y="55276"/>
                  </a:lnTo>
                  <a:lnTo>
                    <a:pt x="0" y="48409"/>
                  </a:lnTo>
                  <a:lnTo>
                    <a:pt x="76934" y="3090"/>
                  </a:lnTo>
                  <a:lnTo>
                    <a:pt x="82837" y="772"/>
                  </a:lnTo>
                  <a:lnTo>
                    <a:pt x="89642" y="0"/>
                  </a:lnTo>
                  <a:lnTo>
                    <a:pt x="96447" y="772"/>
                  </a:lnTo>
                  <a:lnTo>
                    <a:pt x="102350" y="3090"/>
                  </a:lnTo>
                  <a:lnTo>
                    <a:pt x="127766" y="17509"/>
                  </a:lnTo>
                  <a:lnTo>
                    <a:pt x="134635" y="21629"/>
                  </a:lnTo>
                  <a:lnTo>
                    <a:pt x="134635" y="28496"/>
                  </a:lnTo>
                  <a:lnTo>
                    <a:pt x="57700" y="73815"/>
                  </a:lnTo>
                  <a:lnTo>
                    <a:pt x="51797" y="76133"/>
                  </a:lnTo>
                  <a:lnTo>
                    <a:pt x="44992" y="76905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9" name="object 429"/>
            <p:cNvSpPr/>
            <p:nvPr/>
          </p:nvSpPr>
          <p:spPr>
            <a:xfrm>
              <a:off x="3291158" y="5503523"/>
              <a:ext cx="1270" cy="18415"/>
            </a:xfrm>
            <a:custGeom>
              <a:avLst/>
              <a:gdLst/>
              <a:ahLst/>
              <a:cxnLst/>
              <a:rect l="l" t="t" r="r" b="b"/>
              <a:pathLst>
                <a:path w="1270" h="18414">
                  <a:moveTo>
                    <a:pt x="0" y="18310"/>
                  </a:moveTo>
                  <a:lnTo>
                    <a:pt x="0" y="915"/>
                  </a:lnTo>
                  <a:lnTo>
                    <a:pt x="686" y="0"/>
                  </a:lnTo>
                  <a:lnTo>
                    <a:pt x="686" y="17624"/>
                  </a:lnTo>
                  <a:lnTo>
                    <a:pt x="0" y="18310"/>
                  </a:lnTo>
                  <a:close/>
                </a:path>
              </a:pathLst>
            </a:custGeom>
            <a:solidFill>
              <a:srgbClr val="9D9D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0" name="object 430"/>
            <p:cNvSpPr/>
            <p:nvPr/>
          </p:nvSpPr>
          <p:spPr>
            <a:xfrm>
              <a:off x="3290471" y="5504438"/>
              <a:ext cx="1270" cy="17780"/>
            </a:xfrm>
            <a:custGeom>
              <a:avLst/>
              <a:gdLst/>
              <a:ahLst/>
              <a:cxnLst/>
              <a:rect l="l" t="t" r="r" b="b"/>
              <a:pathLst>
                <a:path w="1270" h="17779">
                  <a:moveTo>
                    <a:pt x="686" y="17395"/>
                  </a:moveTo>
                  <a:lnTo>
                    <a:pt x="0" y="17395"/>
                  </a:lnTo>
                  <a:lnTo>
                    <a:pt x="0" y="915"/>
                  </a:lnTo>
                  <a:lnTo>
                    <a:pt x="686" y="0"/>
                  </a:lnTo>
                  <a:lnTo>
                    <a:pt x="686" y="17395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1" name="object 431"/>
            <p:cNvSpPr/>
            <p:nvPr/>
          </p:nvSpPr>
          <p:spPr>
            <a:xfrm>
              <a:off x="3289784" y="5505766"/>
              <a:ext cx="1905" cy="18415"/>
            </a:xfrm>
            <a:custGeom>
              <a:avLst/>
              <a:gdLst/>
              <a:ahLst/>
              <a:cxnLst/>
              <a:rect l="l" t="t" r="r" b="b"/>
              <a:pathLst>
                <a:path w="1904" h="18414">
                  <a:moveTo>
                    <a:pt x="0" y="18127"/>
                  </a:moveTo>
                  <a:lnTo>
                    <a:pt x="0" y="0"/>
                  </a:lnTo>
                  <a:lnTo>
                    <a:pt x="1271" y="0"/>
                  </a:lnTo>
                  <a:lnTo>
                    <a:pt x="1373" y="16754"/>
                  </a:lnTo>
                  <a:lnTo>
                    <a:pt x="0" y="18127"/>
                  </a:lnTo>
                  <a:close/>
                </a:path>
              </a:pathLst>
            </a:custGeom>
            <a:solidFill>
              <a:srgbClr val="A8A8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2" name="object 432"/>
            <p:cNvSpPr/>
            <p:nvPr/>
          </p:nvSpPr>
          <p:spPr>
            <a:xfrm>
              <a:off x="3287036" y="5506141"/>
              <a:ext cx="2540" cy="20320"/>
            </a:xfrm>
            <a:custGeom>
              <a:avLst/>
              <a:gdLst/>
              <a:ahLst/>
              <a:cxnLst/>
              <a:rect l="l" t="t" r="r" b="b"/>
              <a:pathLst>
                <a:path w="2539" h="20320">
                  <a:moveTo>
                    <a:pt x="0" y="19812"/>
                  </a:moveTo>
                  <a:lnTo>
                    <a:pt x="0" y="1272"/>
                  </a:lnTo>
                  <a:lnTo>
                    <a:pt x="687" y="1272"/>
                  </a:lnTo>
                  <a:lnTo>
                    <a:pt x="1313" y="484"/>
                  </a:lnTo>
                  <a:lnTo>
                    <a:pt x="2121" y="0"/>
                  </a:lnTo>
                  <a:lnTo>
                    <a:pt x="2121" y="18540"/>
                  </a:lnTo>
                  <a:lnTo>
                    <a:pt x="1374" y="18438"/>
                  </a:lnTo>
                  <a:lnTo>
                    <a:pt x="0" y="19812"/>
                  </a:lnTo>
                  <a:close/>
                </a:path>
              </a:pathLst>
            </a:custGeom>
            <a:solidFill>
              <a:srgbClr val="AEAE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3" name="object 433"/>
            <p:cNvSpPr/>
            <p:nvPr/>
          </p:nvSpPr>
          <p:spPr>
            <a:xfrm>
              <a:off x="3160644" y="5528700"/>
              <a:ext cx="5715" cy="23495"/>
            </a:xfrm>
            <a:custGeom>
              <a:avLst/>
              <a:gdLst/>
              <a:ahLst/>
              <a:cxnLst/>
              <a:rect l="l" t="t" r="r" b="b"/>
              <a:pathLst>
                <a:path w="5714" h="23495">
                  <a:moveTo>
                    <a:pt x="5495" y="23346"/>
                  </a:moveTo>
                  <a:lnTo>
                    <a:pt x="2060" y="21286"/>
                  </a:lnTo>
                  <a:lnTo>
                    <a:pt x="0" y="18539"/>
                  </a:lnTo>
                  <a:lnTo>
                    <a:pt x="0" y="0"/>
                  </a:lnTo>
                  <a:lnTo>
                    <a:pt x="2060" y="2746"/>
                  </a:lnTo>
                  <a:lnTo>
                    <a:pt x="5495" y="4806"/>
                  </a:lnTo>
                  <a:lnTo>
                    <a:pt x="5495" y="23346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4" name="object 434"/>
            <p:cNvSpPr/>
            <p:nvPr/>
          </p:nvSpPr>
          <p:spPr>
            <a:xfrm>
              <a:off x="3216971" y="5507414"/>
              <a:ext cx="70485" cy="59055"/>
            </a:xfrm>
            <a:custGeom>
              <a:avLst/>
              <a:gdLst/>
              <a:ahLst/>
              <a:cxnLst/>
              <a:rect l="l" t="t" r="r" b="b"/>
              <a:pathLst>
                <a:path w="70485" h="59054">
                  <a:moveTo>
                    <a:pt x="0" y="59052"/>
                  </a:moveTo>
                  <a:lnTo>
                    <a:pt x="0" y="40512"/>
                  </a:lnTo>
                  <a:lnTo>
                    <a:pt x="70065" y="0"/>
                  </a:lnTo>
                  <a:lnTo>
                    <a:pt x="70065" y="18539"/>
                  </a:lnTo>
                  <a:lnTo>
                    <a:pt x="0" y="59052"/>
                  </a:lnTo>
                  <a:close/>
                </a:path>
              </a:pathLst>
            </a:custGeom>
            <a:solidFill>
              <a:srgbClr val="9C9C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5" name="object 435"/>
            <p:cNvSpPr/>
            <p:nvPr/>
          </p:nvSpPr>
          <p:spPr>
            <a:xfrm>
              <a:off x="3166139" y="5533507"/>
              <a:ext cx="26034" cy="33020"/>
            </a:xfrm>
            <a:custGeom>
              <a:avLst/>
              <a:gdLst/>
              <a:ahLst/>
              <a:cxnLst/>
              <a:rect l="l" t="t" r="r" b="b"/>
              <a:pathLst>
                <a:path w="26035" h="33020">
                  <a:moveTo>
                    <a:pt x="24729" y="32959"/>
                  </a:moveTo>
                  <a:lnTo>
                    <a:pt x="0" y="18539"/>
                  </a:lnTo>
                  <a:lnTo>
                    <a:pt x="0" y="0"/>
                  </a:lnTo>
                  <a:lnTo>
                    <a:pt x="25415" y="14419"/>
                  </a:lnTo>
                  <a:lnTo>
                    <a:pt x="24729" y="32959"/>
                  </a:lnTo>
                  <a:close/>
                </a:path>
              </a:pathLst>
            </a:custGeom>
            <a:solidFill>
              <a:srgbClr val="8585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6" name="object 436"/>
            <p:cNvSpPr/>
            <p:nvPr/>
          </p:nvSpPr>
          <p:spPr>
            <a:xfrm>
              <a:off x="3212850" y="5547927"/>
              <a:ext cx="4445" cy="20320"/>
            </a:xfrm>
            <a:custGeom>
              <a:avLst/>
              <a:gdLst/>
              <a:ahLst/>
              <a:cxnLst/>
              <a:rect l="l" t="t" r="r" b="b"/>
              <a:pathLst>
                <a:path w="4444" h="20320">
                  <a:moveTo>
                    <a:pt x="0" y="20158"/>
                  </a:moveTo>
                  <a:lnTo>
                    <a:pt x="0" y="2059"/>
                  </a:lnTo>
                  <a:lnTo>
                    <a:pt x="4122" y="0"/>
                  </a:lnTo>
                  <a:lnTo>
                    <a:pt x="4121" y="18540"/>
                  </a:lnTo>
                  <a:lnTo>
                    <a:pt x="0" y="20158"/>
                  </a:lnTo>
                  <a:close/>
                </a:path>
              </a:pathLst>
            </a:custGeom>
            <a:solidFill>
              <a:srgbClr val="B1B1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7" name="object 437"/>
            <p:cNvSpPr/>
            <p:nvPr/>
          </p:nvSpPr>
          <p:spPr>
            <a:xfrm>
              <a:off x="3209415" y="5549986"/>
              <a:ext cx="3810" cy="18415"/>
            </a:xfrm>
            <a:custGeom>
              <a:avLst/>
              <a:gdLst/>
              <a:ahLst/>
              <a:cxnLst/>
              <a:rect l="l" t="t" r="r" b="b"/>
              <a:pathLst>
                <a:path w="3810" h="18414">
                  <a:moveTo>
                    <a:pt x="3434" y="686"/>
                  </a:moveTo>
                  <a:lnTo>
                    <a:pt x="2060" y="686"/>
                  </a:lnTo>
                  <a:lnTo>
                    <a:pt x="3434" y="0"/>
                  </a:lnTo>
                  <a:lnTo>
                    <a:pt x="3434" y="686"/>
                  </a:lnTo>
                  <a:close/>
                </a:path>
                <a:path w="3810" h="18414">
                  <a:moveTo>
                    <a:pt x="3434" y="18172"/>
                  </a:moveTo>
                  <a:lnTo>
                    <a:pt x="0" y="18172"/>
                  </a:lnTo>
                  <a:lnTo>
                    <a:pt x="0" y="1030"/>
                  </a:lnTo>
                  <a:lnTo>
                    <a:pt x="3434" y="1030"/>
                  </a:lnTo>
                  <a:lnTo>
                    <a:pt x="3434" y="18172"/>
                  </a:lnTo>
                  <a:close/>
                </a:path>
              </a:pathLst>
            </a:custGeom>
            <a:solidFill>
              <a:srgbClr val="AEAE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8" name="object 438"/>
            <p:cNvSpPr/>
            <p:nvPr/>
          </p:nvSpPr>
          <p:spPr>
            <a:xfrm>
              <a:off x="3207354" y="5551360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0" y="17846"/>
                  </a:moveTo>
                  <a:lnTo>
                    <a:pt x="0" y="0"/>
                  </a:lnTo>
                  <a:lnTo>
                    <a:pt x="2060" y="0"/>
                  </a:lnTo>
                  <a:lnTo>
                    <a:pt x="2060" y="17612"/>
                  </a:lnTo>
                  <a:lnTo>
                    <a:pt x="0" y="17846"/>
                  </a:lnTo>
                  <a:close/>
                </a:path>
              </a:pathLst>
            </a:custGeom>
            <a:solidFill>
              <a:srgbClr val="A8A8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9" name="object 439"/>
            <p:cNvSpPr/>
            <p:nvPr/>
          </p:nvSpPr>
          <p:spPr>
            <a:xfrm>
              <a:off x="3205294" y="5551360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0" y="18080"/>
                  </a:moveTo>
                  <a:lnTo>
                    <a:pt x="0" y="0"/>
                  </a:lnTo>
                  <a:lnTo>
                    <a:pt x="2060" y="0"/>
                  </a:lnTo>
                  <a:lnTo>
                    <a:pt x="2060" y="17846"/>
                  </a:lnTo>
                  <a:lnTo>
                    <a:pt x="0" y="18080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0" name="object 440"/>
            <p:cNvSpPr/>
            <p:nvPr/>
          </p:nvSpPr>
          <p:spPr>
            <a:xfrm>
              <a:off x="3203233" y="5551360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8080"/>
                  </a:moveTo>
                  <a:lnTo>
                    <a:pt x="2060" y="0"/>
                  </a:lnTo>
                  <a:lnTo>
                    <a:pt x="0" y="0"/>
                  </a:lnTo>
                  <a:lnTo>
                    <a:pt x="0" y="18080"/>
                  </a:lnTo>
                  <a:lnTo>
                    <a:pt x="2060" y="18080"/>
                  </a:lnTo>
                  <a:close/>
                </a:path>
              </a:pathLst>
            </a:custGeom>
            <a:solidFill>
              <a:srgbClr val="9D9D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1" name="object 441"/>
            <p:cNvSpPr/>
            <p:nvPr/>
          </p:nvSpPr>
          <p:spPr>
            <a:xfrm>
              <a:off x="3201172" y="5551360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8080"/>
                  </a:moveTo>
                  <a:lnTo>
                    <a:pt x="0" y="17846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60" y="18080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2" name="object 442"/>
            <p:cNvSpPr/>
            <p:nvPr/>
          </p:nvSpPr>
          <p:spPr>
            <a:xfrm>
              <a:off x="3199798" y="5550673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52" y="18376"/>
                  </a:moveTo>
                  <a:lnTo>
                    <a:pt x="0" y="18376"/>
                  </a:lnTo>
                  <a:lnTo>
                    <a:pt x="0" y="0"/>
                  </a:lnTo>
                  <a:lnTo>
                    <a:pt x="2052" y="0"/>
                  </a:lnTo>
                  <a:lnTo>
                    <a:pt x="2052" y="18376"/>
                  </a:lnTo>
                  <a:close/>
                </a:path>
              </a:pathLst>
            </a:custGeom>
            <a:solidFill>
              <a:srgbClr val="9494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3" name="object 443"/>
            <p:cNvSpPr/>
            <p:nvPr/>
          </p:nvSpPr>
          <p:spPr>
            <a:xfrm>
              <a:off x="3197738" y="5550673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8376"/>
                  </a:moveTo>
                  <a:lnTo>
                    <a:pt x="0" y="18142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60" y="18376"/>
                  </a:lnTo>
                  <a:close/>
                </a:path>
              </a:pathLst>
            </a:custGeom>
            <a:solidFill>
              <a:srgbClr val="8F8F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4" name="object 444"/>
            <p:cNvSpPr/>
            <p:nvPr/>
          </p:nvSpPr>
          <p:spPr>
            <a:xfrm>
              <a:off x="3195677" y="5550673"/>
              <a:ext cx="2540" cy="17780"/>
            </a:xfrm>
            <a:custGeom>
              <a:avLst/>
              <a:gdLst/>
              <a:ahLst/>
              <a:cxnLst/>
              <a:rect l="l" t="t" r="r" b="b"/>
              <a:pathLst>
                <a:path w="2539" h="17779">
                  <a:moveTo>
                    <a:pt x="2060" y="17520"/>
                  </a:moveTo>
                  <a:lnTo>
                    <a:pt x="0" y="17520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60" y="17520"/>
                  </a:lnTo>
                  <a:close/>
                </a:path>
              </a:pathLst>
            </a:custGeom>
            <a:solidFill>
              <a:srgbClr val="8A8A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5" name="object 445"/>
            <p:cNvSpPr/>
            <p:nvPr/>
          </p:nvSpPr>
          <p:spPr>
            <a:xfrm>
              <a:off x="3193616" y="5549300"/>
              <a:ext cx="2540" cy="19050"/>
            </a:xfrm>
            <a:custGeom>
              <a:avLst/>
              <a:gdLst/>
              <a:ahLst/>
              <a:cxnLst/>
              <a:rect l="l" t="t" r="r" b="b"/>
              <a:pathLst>
                <a:path w="2539" h="19050">
                  <a:moveTo>
                    <a:pt x="2060" y="18784"/>
                  </a:moveTo>
                  <a:lnTo>
                    <a:pt x="0" y="17975"/>
                  </a:lnTo>
                  <a:lnTo>
                    <a:pt x="0" y="0"/>
                  </a:lnTo>
                  <a:lnTo>
                    <a:pt x="686" y="0"/>
                  </a:lnTo>
                  <a:lnTo>
                    <a:pt x="1373" y="686"/>
                  </a:lnTo>
                  <a:lnTo>
                    <a:pt x="2060" y="686"/>
                  </a:lnTo>
                  <a:lnTo>
                    <a:pt x="2060" y="18784"/>
                  </a:lnTo>
                  <a:close/>
                </a:path>
              </a:pathLst>
            </a:custGeom>
            <a:solidFill>
              <a:srgbClr val="8585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6" name="object 446"/>
            <p:cNvSpPr/>
            <p:nvPr/>
          </p:nvSpPr>
          <p:spPr>
            <a:xfrm>
              <a:off x="3191555" y="5549300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7975"/>
                  </a:moveTo>
                  <a:lnTo>
                    <a:pt x="0" y="17166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60" y="17975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7" name="object 447"/>
            <p:cNvSpPr/>
            <p:nvPr/>
          </p:nvSpPr>
          <p:spPr>
            <a:xfrm>
              <a:off x="3159270" y="5474797"/>
              <a:ext cx="135255" cy="77470"/>
            </a:xfrm>
            <a:custGeom>
              <a:avLst/>
              <a:gdLst/>
              <a:ahLst/>
              <a:cxnLst/>
              <a:rect l="l" t="t" r="r" b="b"/>
              <a:pathLst>
                <a:path w="135254" h="77470">
                  <a:moveTo>
                    <a:pt x="44992" y="76905"/>
                  </a:moveTo>
                  <a:lnTo>
                    <a:pt x="38188" y="76133"/>
                  </a:lnTo>
                  <a:lnTo>
                    <a:pt x="32284" y="73815"/>
                  </a:lnTo>
                  <a:lnTo>
                    <a:pt x="6869" y="59396"/>
                  </a:lnTo>
                  <a:lnTo>
                    <a:pt x="0" y="55276"/>
                  </a:lnTo>
                  <a:lnTo>
                    <a:pt x="0" y="48409"/>
                  </a:lnTo>
                  <a:lnTo>
                    <a:pt x="76934" y="3090"/>
                  </a:lnTo>
                  <a:lnTo>
                    <a:pt x="82837" y="772"/>
                  </a:lnTo>
                  <a:lnTo>
                    <a:pt x="89642" y="0"/>
                  </a:lnTo>
                  <a:lnTo>
                    <a:pt x="96447" y="772"/>
                  </a:lnTo>
                  <a:lnTo>
                    <a:pt x="102350" y="3090"/>
                  </a:lnTo>
                  <a:lnTo>
                    <a:pt x="127766" y="17509"/>
                  </a:lnTo>
                  <a:lnTo>
                    <a:pt x="134635" y="21629"/>
                  </a:lnTo>
                  <a:lnTo>
                    <a:pt x="134635" y="28496"/>
                  </a:lnTo>
                  <a:lnTo>
                    <a:pt x="57700" y="73815"/>
                  </a:lnTo>
                  <a:lnTo>
                    <a:pt x="51797" y="76133"/>
                  </a:lnTo>
                  <a:lnTo>
                    <a:pt x="44992" y="76905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8" name="object 448"/>
            <p:cNvSpPr/>
            <p:nvPr/>
          </p:nvSpPr>
          <p:spPr>
            <a:xfrm>
              <a:off x="3183312" y="5566009"/>
              <a:ext cx="1270" cy="18415"/>
            </a:xfrm>
            <a:custGeom>
              <a:avLst/>
              <a:gdLst/>
              <a:ahLst/>
              <a:cxnLst/>
              <a:rect l="l" t="t" r="r" b="b"/>
              <a:pathLst>
                <a:path w="1269" h="18414">
                  <a:moveTo>
                    <a:pt x="0" y="18310"/>
                  </a:moveTo>
                  <a:lnTo>
                    <a:pt x="0" y="915"/>
                  </a:lnTo>
                  <a:lnTo>
                    <a:pt x="686" y="0"/>
                  </a:lnTo>
                  <a:lnTo>
                    <a:pt x="686" y="17624"/>
                  </a:lnTo>
                  <a:lnTo>
                    <a:pt x="0" y="18310"/>
                  </a:lnTo>
                  <a:close/>
                </a:path>
              </a:pathLst>
            </a:custGeom>
            <a:solidFill>
              <a:srgbClr val="9D9D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9" name="object 449"/>
            <p:cNvSpPr/>
            <p:nvPr/>
          </p:nvSpPr>
          <p:spPr>
            <a:xfrm>
              <a:off x="3182625" y="5566924"/>
              <a:ext cx="1270" cy="18415"/>
            </a:xfrm>
            <a:custGeom>
              <a:avLst/>
              <a:gdLst/>
              <a:ahLst/>
              <a:cxnLst/>
              <a:rect l="l" t="t" r="r" b="b"/>
              <a:pathLst>
                <a:path w="1269" h="18414">
                  <a:moveTo>
                    <a:pt x="686" y="18082"/>
                  </a:moveTo>
                  <a:lnTo>
                    <a:pt x="0" y="18082"/>
                  </a:lnTo>
                  <a:lnTo>
                    <a:pt x="0" y="915"/>
                  </a:lnTo>
                  <a:lnTo>
                    <a:pt x="686" y="0"/>
                  </a:lnTo>
                  <a:lnTo>
                    <a:pt x="686" y="18082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0" name="object 450"/>
            <p:cNvSpPr/>
            <p:nvPr/>
          </p:nvSpPr>
          <p:spPr>
            <a:xfrm>
              <a:off x="3181938" y="5567839"/>
              <a:ext cx="1905" cy="19050"/>
            </a:xfrm>
            <a:custGeom>
              <a:avLst/>
              <a:gdLst/>
              <a:ahLst/>
              <a:cxnLst/>
              <a:rect l="l" t="t" r="r" b="b"/>
              <a:pathLst>
                <a:path w="1905" h="19050">
                  <a:moveTo>
                    <a:pt x="0" y="18952"/>
                  </a:moveTo>
                  <a:lnTo>
                    <a:pt x="0" y="686"/>
                  </a:lnTo>
                  <a:lnTo>
                    <a:pt x="686" y="0"/>
                  </a:lnTo>
                  <a:lnTo>
                    <a:pt x="1373" y="0"/>
                  </a:lnTo>
                  <a:lnTo>
                    <a:pt x="1264" y="17770"/>
                  </a:lnTo>
                  <a:lnTo>
                    <a:pt x="686" y="18540"/>
                  </a:lnTo>
                  <a:lnTo>
                    <a:pt x="0" y="18952"/>
                  </a:lnTo>
                  <a:close/>
                </a:path>
              </a:pathLst>
            </a:custGeom>
            <a:solidFill>
              <a:srgbClr val="A8A8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1" name="object 451"/>
            <p:cNvSpPr/>
            <p:nvPr/>
          </p:nvSpPr>
          <p:spPr>
            <a:xfrm>
              <a:off x="3179191" y="5568627"/>
              <a:ext cx="2540" cy="20320"/>
            </a:xfrm>
            <a:custGeom>
              <a:avLst/>
              <a:gdLst/>
              <a:ahLst/>
              <a:cxnLst/>
              <a:rect l="l" t="t" r="r" b="b"/>
              <a:pathLst>
                <a:path w="2539" h="20320">
                  <a:moveTo>
                    <a:pt x="0" y="19812"/>
                  </a:moveTo>
                  <a:lnTo>
                    <a:pt x="0" y="1272"/>
                  </a:lnTo>
                  <a:lnTo>
                    <a:pt x="687" y="1272"/>
                  </a:lnTo>
                  <a:lnTo>
                    <a:pt x="1313" y="484"/>
                  </a:lnTo>
                  <a:lnTo>
                    <a:pt x="2121" y="0"/>
                  </a:lnTo>
                  <a:lnTo>
                    <a:pt x="2121" y="18540"/>
                  </a:lnTo>
                  <a:lnTo>
                    <a:pt x="1373" y="18438"/>
                  </a:lnTo>
                  <a:lnTo>
                    <a:pt x="0" y="19812"/>
                  </a:lnTo>
                  <a:close/>
                </a:path>
              </a:pathLst>
            </a:custGeom>
            <a:solidFill>
              <a:srgbClr val="AEAE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2" name="object 452"/>
            <p:cNvSpPr/>
            <p:nvPr/>
          </p:nvSpPr>
          <p:spPr>
            <a:xfrm>
              <a:off x="3052798" y="5591872"/>
              <a:ext cx="5715" cy="23495"/>
            </a:xfrm>
            <a:custGeom>
              <a:avLst/>
              <a:gdLst/>
              <a:ahLst/>
              <a:cxnLst/>
              <a:rect l="l" t="t" r="r" b="b"/>
              <a:pathLst>
                <a:path w="5714" h="23495">
                  <a:moveTo>
                    <a:pt x="5495" y="23346"/>
                  </a:moveTo>
                  <a:lnTo>
                    <a:pt x="2060" y="21286"/>
                  </a:lnTo>
                  <a:lnTo>
                    <a:pt x="0" y="18539"/>
                  </a:lnTo>
                  <a:lnTo>
                    <a:pt x="0" y="0"/>
                  </a:lnTo>
                  <a:lnTo>
                    <a:pt x="2060" y="2746"/>
                  </a:lnTo>
                  <a:lnTo>
                    <a:pt x="5495" y="4806"/>
                  </a:lnTo>
                  <a:lnTo>
                    <a:pt x="5495" y="23346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3" name="object 453"/>
            <p:cNvSpPr/>
            <p:nvPr/>
          </p:nvSpPr>
          <p:spPr>
            <a:xfrm>
              <a:off x="3109125" y="5569899"/>
              <a:ext cx="70485" cy="60325"/>
            </a:xfrm>
            <a:custGeom>
              <a:avLst/>
              <a:gdLst/>
              <a:ahLst/>
              <a:cxnLst/>
              <a:rect l="l" t="t" r="r" b="b"/>
              <a:pathLst>
                <a:path w="70485" h="60325">
                  <a:moveTo>
                    <a:pt x="0" y="59739"/>
                  </a:moveTo>
                  <a:lnTo>
                    <a:pt x="0" y="41199"/>
                  </a:lnTo>
                  <a:lnTo>
                    <a:pt x="70065" y="0"/>
                  </a:lnTo>
                  <a:lnTo>
                    <a:pt x="70065" y="18539"/>
                  </a:lnTo>
                  <a:lnTo>
                    <a:pt x="0" y="59739"/>
                  </a:lnTo>
                  <a:close/>
                </a:path>
              </a:pathLst>
            </a:custGeom>
            <a:solidFill>
              <a:srgbClr val="9C9C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4" name="object 454"/>
            <p:cNvSpPr/>
            <p:nvPr/>
          </p:nvSpPr>
          <p:spPr>
            <a:xfrm>
              <a:off x="3058294" y="5595993"/>
              <a:ext cx="26034" cy="33655"/>
            </a:xfrm>
            <a:custGeom>
              <a:avLst/>
              <a:gdLst/>
              <a:ahLst/>
              <a:cxnLst/>
              <a:rect l="l" t="t" r="r" b="b"/>
              <a:pathLst>
                <a:path w="26035" h="33654">
                  <a:moveTo>
                    <a:pt x="24728" y="33646"/>
                  </a:moveTo>
                  <a:lnTo>
                    <a:pt x="0" y="19226"/>
                  </a:lnTo>
                  <a:lnTo>
                    <a:pt x="0" y="0"/>
                  </a:lnTo>
                  <a:lnTo>
                    <a:pt x="25415" y="15106"/>
                  </a:lnTo>
                  <a:lnTo>
                    <a:pt x="24728" y="33646"/>
                  </a:lnTo>
                  <a:close/>
                </a:path>
              </a:pathLst>
            </a:custGeom>
            <a:solidFill>
              <a:srgbClr val="8585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5" name="object 455"/>
            <p:cNvSpPr/>
            <p:nvPr/>
          </p:nvSpPr>
          <p:spPr>
            <a:xfrm>
              <a:off x="3105004" y="5611099"/>
              <a:ext cx="4445" cy="20320"/>
            </a:xfrm>
            <a:custGeom>
              <a:avLst/>
              <a:gdLst/>
              <a:ahLst/>
              <a:cxnLst/>
              <a:rect l="l" t="t" r="r" b="b"/>
              <a:pathLst>
                <a:path w="4444" h="20320">
                  <a:moveTo>
                    <a:pt x="0" y="19912"/>
                  </a:moveTo>
                  <a:lnTo>
                    <a:pt x="0" y="3089"/>
                  </a:lnTo>
                  <a:lnTo>
                    <a:pt x="4121" y="3089"/>
                  </a:lnTo>
                  <a:lnTo>
                    <a:pt x="4121" y="17852"/>
                  </a:lnTo>
                  <a:lnTo>
                    <a:pt x="0" y="19912"/>
                  </a:lnTo>
                  <a:close/>
                </a:path>
                <a:path w="4444" h="20320">
                  <a:moveTo>
                    <a:pt x="4121" y="3089"/>
                  </a:moveTo>
                  <a:lnTo>
                    <a:pt x="0" y="3089"/>
                  </a:lnTo>
                  <a:lnTo>
                    <a:pt x="0" y="1618"/>
                  </a:lnTo>
                  <a:lnTo>
                    <a:pt x="4121" y="0"/>
                  </a:lnTo>
                  <a:lnTo>
                    <a:pt x="4121" y="3089"/>
                  </a:lnTo>
                  <a:close/>
                </a:path>
              </a:pathLst>
            </a:custGeom>
            <a:solidFill>
              <a:srgbClr val="B1B1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6" name="object 456"/>
            <p:cNvSpPr/>
            <p:nvPr/>
          </p:nvSpPr>
          <p:spPr>
            <a:xfrm>
              <a:off x="3101569" y="5613159"/>
              <a:ext cx="3810" cy="18415"/>
            </a:xfrm>
            <a:custGeom>
              <a:avLst/>
              <a:gdLst/>
              <a:ahLst/>
              <a:cxnLst/>
              <a:rect l="l" t="t" r="r" b="b"/>
              <a:pathLst>
                <a:path w="3810" h="18414">
                  <a:moveTo>
                    <a:pt x="3434" y="686"/>
                  </a:moveTo>
                  <a:lnTo>
                    <a:pt x="2060" y="686"/>
                  </a:lnTo>
                  <a:lnTo>
                    <a:pt x="3434" y="0"/>
                  </a:lnTo>
                  <a:lnTo>
                    <a:pt x="3434" y="686"/>
                  </a:lnTo>
                  <a:close/>
                </a:path>
                <a:path w="3810" h="18414">
                  <a:moveTo>
                    <a:pt x="3434" y="18171"/>
                  </a:moveTo>
                  <a:lnTo>
                    <a:pt x="0" y="18171"/>
                  </a:lnTo>
                  <a:lnTo>
                    <a:pt x="0" y="1030"/>
                  </a:lnTo>
                  <a:lnTo>
                    <a:pt x="3434" y="1030"/>
                  </a:lnTo>
                  <a:lnTo>
                    <a:pt x="3434" y="18171"/>
                  </a:lnTo>
                  <a:close/>
                </a:path>
              </a:pathLst>
            </a:custGeom>
            <a:solidFill>
              <a:srgbClr val="AEAE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7" name="object 457"/>
            <p:cNvSpPr/>
            <p:nvPr/>
          </p:nvSpPr>
          <p:spPr>
            <a:xfrm>
              <a:off x="3099508" y="5614189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1" y="17954"/>
                  </a:moveTo>
                  <a:lnTo>
                    <a:pt x="0" y="17954"/>
                  </a:lnTo>
                  <a:lnTo>
                    <a:pt x="0" y="0"/>
                  </a:lnTo>
                  <a:lnTo>
                    <a:pt x="2061" y="0"/>
                  </a:lnTo>
                  <a:lnTo>
                    <a:pt x="2061" y="17954"/>
                  </a:lnTo>
                  <a:close/>
                </a:path>
                <a:path w="2539" h="18414">
                  <a:moveTo>
                    <a:pt x="0" y="17954"/>
                  </a:moveTo>
                  <a:lnTo>
                    <a:pt x="0" y="18111"/>
                  </a:lnTo>
                  <a:lnTo>
                    <a:pt x="0" y="0"/>
                  </a:lnTo>
                  <a:lnTo>
                    <a:pt x="0" y="17954"/>
                  </a:lnTo>
                  <a:close/>
                </a:path>
              </a:pathLst>
            </a:custGeom>
            <a:solidFill>
              <a:srgbClr val="A8A8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8" name="object 458"/>
            <p:cNvSpPr/>
            <p:nvPr/>
          </p:nvSpPr>
          <p:spPr>
            <a:xfrm>
              <a:off x="3097448" y="5614072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59" y="18305"/>
                  </a:moveTo>
                  <a:lnTo>
                    <a:pt x="0" y="18305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59" y="18305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9" name="object 459"/>
            <p:cNvSpPr/>
            <p:nvPr/>
          </p:nvSpPr>
          <p:spPr>
            <a:xfrm>
              <a:off x="3095387" y="5614072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0" y="0"/>
                  </a:moveTo>
                  <a:lnTo>
                    <a:pt x="0" y="18313"/>
                  </a:lnTo>
                  <a:lnTo>
                    <a:pt x="2060" y="18313"/>
                  </a:lnTo>
                  <a:lnTo>
                    <a:pt x="2060" y="1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D9D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0" name="object 460"/>
            <p:cNvSpPr/>
            <p:nvPr/>
          </p:nvSpPr>
          <p:spPr>
            <a:xfrm>
              <a:off x="3093327" y="5614072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59" y="18305"/>
                  </a:moveTo>
                  <a:lnTo>
                    <a:pt x="0" y="18305"/>
                  </a:lnTo>
                  <a:lnTo>
                    <a:pt x="0" y="0"/>
                  </a:lnTo>
                  <a:lnTo>
                    <a:pt x="2059" y="0"/>
                  </a:lnTo>
                  <a:lnTo>
                    <a:pt x="2059" y="18305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1" name="object 461"/>
            <p:cNvSpPr/>
            <p:nvPr/>
          </p:nvSpPr>
          <p:spPr>
            <a:xfrm>
              <a:off x="3091952" y="5613846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52" y="18376"/>
                  </a:moveTo>
                  <a:lnTo>
                    <a:pt x="0" y="18376"/>
                  </a:lnTo>
                  <a:lnTo>
                    <a:pt x="0" y="0"/>
                  </a:lnTo>
                  <a:lnTo>
                    <a:pt x="2052" y="0"/>
                  </a:lnTo>
                  <a:lnTo>
                    <a:pt x="2052" y="18376"/>
                  </a:lnTo>
                  <a:close/>
                </a:path>
              </a:pathLst>
            </a:custGeom>
            <a:solidFill>
              <a:srgbClr val="9494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2" name="object 462"/>
            <p:cNvSpPr/>
            <p:nvPr/>
          </p:nvSpPr>
          <p:spPr>
            <a:xfrm>
              <a:off x="3089892" y="5613448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8250"/>
                  </a:moveTo>
                  <a:lnTo>
                    <a:pt x="0" y="18250"/>
                  </a:lnTo>
                  <a:lnTo>
                    <a:pt x="0" y="0"/>
                  </a:lnTo>
                  <a:lnTo>
                    <a:pt x="2060" y="233"/>
                  </a:lnTo>
                  <a:lnTo>
                    <a:pt x="2060" y="18250"/>
                  </a:lnTo>
                  <a:close/>
                </a:path>
              </a:pathLst>
            </a:custGeom>
            <a:solidFill>
              <a:srgbClr val="8F8F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3" name="object 463"/>
            <p:cNvSpPr/>
            <p:nvPr/>
          </p:nvSpPr>
          <p:spPr>
            <a:xfrm>
              <a:off x="3087831" y="5613846"/>
              <a:ext cx="2540" cy="17780"/>
            </a:xfrm>
            <a:custGeom>
              <a:avLst/>
              <a:gdLst/>
              <a:ahLst/>
              <a:cxnLst/>
              <a:rect l="l" t="t" r="r" b="b"/>
              <a:pathLst>
                <a:path w="2539" h="17779">
                  <a:moveTo>
                    <a:pt x="2060" y="17519"/>
                  </a:moveTo>
                  <a:lnTo>
                    <a:pt x="0" y="17519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60" y="17519"/>
                  </a:lnTo>
                  <a:close/>
                </a:path>
              </a:pathLst>
            </a:custGeom>
            <a:solidFill>
              <a:srgbClr val="8A8A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4" name="object 464"/>
            <p:cNvSpPr/>
            <p:nvPr/>
          </p:nvSpPr>
          <p:spPr>
            <a:xfrm>
              <a:off x="3085770" y="5612472"/>
              <a:ext cx="2540" cy="19050"/>
            </a:xfrm>
            <a:custGeom>
              <a:avLst/>
              <a:gdLst/>
              <a:ahLst/>
              <a:cxnLst/>
              <a:rect l="l" t="t" r="r" b="b"/>
              <a:pathLst>
                <a:path w="2539" h="19050">
                  <a:moveTo>
                    <a:pt x="2060" y="18784"/>
                  </a:moveTo>
                  <a:lnTo>
                    <a:pt x="0" y="17975"/>
                  </a:lnTo>
                  <a:lnTo>
                    <a:pt x="0" y="0"/>
                  </a:lnTo>
                  <a:lnTo>
                    <a:pt x="686" y="0"/>
                  </a:lnTo>
                  <a:lnTo>
                    <a:pt x="1373" y="686"/>
                  </a:lnTo>
                  <a:lnTo>
                    <a:pt x="2060" y="686"/>
                  </a:lnTo>
                  <a:lnTo>
                    <a:pt x="2060" y="18784"/>
                  </a:lnTo>
                  <a:close/>
                </a:path>
              </a:pathLst>
            </a:custGeom>
            <a:solidFill>
              <a:srgbClr val="8585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5" name="object 465"/>
            <p:cNvSpPr/>
            <p:nvPr/>
          </p:nvSpPr>
          <p:spPr>
            <a:xfrm>
              <a:off x="3083710" y="5612472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7975"/>
                  </a:moveTo>
                  <a:lnTo>
                    <a:pt x="0" y="17166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60" y="17975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6" name="object 466"/>
            <p:cNvSpPr/>
            <p:nvPr/>
          </p:nvSpPr>
          <p:spPr>
            <a:xfrm>
              <a:off x="3051424" y="5537283"/>
              <a:ext cx="135255" cy="77470"/>
            </a:xfrm>
            <a:custGeom>
              <a:avLst/>
              <a:gdLst/>
              <a:ahLst/>
              <a:cxnLst/>
              <a:rect l="l" t="t" r="r" b="b"/>
              <a:pathLst>
                <a:path w="135255" h="77470">
                  <a:moveTo>
                    <a:pt x="44992" y="76905"/>
                  </a:moveTo>
                  <a:lnTo>
                    <a:pt x="38188" y="76133"/>
                  </a:lnTo>
                  <a:lnTo>
                    <a:pt x="32285" y="73815"/>
                  </a:lnTo>
                  <a:lnTo>
                    <a:pt x="6869" y="59396"/>
                  </a:lnTo>
                  <a:lnTo>
                    <a:pt x="0" y="55276"/>
                  </a:lnTo>
                  <a:lnTo>
                    <a:pt x="0" y="48409"/>
                  </a:lnTo>
                  <a:lnTo>
                    <a:pt x="76934" y="3090"/>
                  </a:lnTo>
                  <a:lnTo>
                    <a:pt x="82837" y="772"/>
                  </a:lnTo>
                  <a:lnTo>
                    <a:pt x="89642" y="0"/>
                  </a:lnTo>
                  <a:lnTo>
                    <a:pt x="96447" y="772"/>
                  </a:lnTo>
                  <a:lnTo>
                    <a:pt x="102350" y="3090"/>
                  </a:lnTo>
                  <a:lnTo>
                    <a:pt x="127766" y="17509"/>
                  </a:lnTo>
                  <a:lnTo>
                    <a:pt x="134635" y="21629"/>
                  </a:lnTo>
                  <a:lnTo>
                    <a:pt x="134635" y="28496"/>
                  </a:lnTo>
                  <a:lnTo>
                    <a:pt x="57700" y="73815"/>
                  </a:lnTo>
                  <a:lnTo>
                    <a:pt x="51797" y="76133"/>
                  </a:lnTo>
                  <a:lnTo>
                    <a:pt x="44992" y="76905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7" name="object 467"/>
            <p:cNvSpPr/>
            <p:nvPr/>
          </p:nvSpPr>
          <p:spPr>
            <a:xfrm>
              <a:off x="3075466" y="5629181"/>
              <a:ext cx="1270" cy="18415"/>
            </a:xfrm>
            <a:custGeom>
              <a:avLst/>
              <a:gdLst/>
              <a:ahLst/>
              <a:cxnLst/>
              <a:rect l="l" t="t" r="r" b="b"/>
              <a:pathLst>
                <a:path w="1269" h="18414">
                  <a:moveTo>
                    <a:pt x="0" y="18311"/>
                  </a:moveTo>
                  <a:lnTo>
                    <a:pt x="0" y="915"/>
                  </a:lnTo>
                  <a:lnTo>
                    <a:pt x="686" y="0"/>
                  </a:lnTo>
                  <a:lnTo>
                    <a:pt x="686" y="17624"/>
                  </a:lnTo>
                  <a:lnTo>
                    <a:pt x="0" y="18311"/>
                  </a:lnTo>
                  <a:close/>
                </a:path>
              </a:pathLst>
            </a:custGeom>
            <a:solidFill>
              <a:srgbClr val="9D9D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8" name="object 468"/>
            <p:cNvSpPr/>
            <p:nvPr/>
          </p:nvSpPr>
          <p:spPr>
            <a:xfrm>
              <a:off x="3074780" y="5630097"/>
              <a:ext cx="1270" cy="17780"/>
            </a:xfrm>
            <a:custGeom>
              <a:avLst/>
              <a:gdLst/>
              <a:ahLst/>
              <a:cxnLst/>
              <a:rect l="l" t="t" r="r" b="b"/>
              <a:pathLst>
                <a:path w="1269" h="17779">
                  <a:moveTo>
                    <a:pt x="686" y="17395"/>
                  </a:moveTo>
                  <a:lnTo>
                    <a:pt x="0" y="17395"/>
                  </a:lnTo>
                  <a:lnTo>
                    <a:pt x="0" y="915"/>
                  </a:lnTo>
                  <a:lnTo>
                    <a:pt x="686" y="0"/>
                  </a:lnTo>
                  <a:lnTo>
                    <a:pt x="686" y="17395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9" name="object 469"/>
            <p:cNvSpPr/>
            <p:nvPr/>
          </p:nvSpPr>
          <p:spPr>
            <a:xfrm>
              <a:off x="3074093" y="5631424"/>
              <a:ext cx="1905" cy="18415"/>
            </a:xfrm>
            <a:custGeom>
              <a:avLst/>
              <a:gdLst/>
              <a:ahLst/>
              <a:cxnLst/>
              <a:rect l="l" t="t" r="r" b="b"/>
              <a:pathLst>
                <a:path w="1905" h="18414">
                  <a:moveTo>
                    <a:pt x="0" y="18127"/>
                  </a:moveTo>
                  <a:lnTo>
                    <a:pt x="0" y="0"/>
                  </a:lnTo>
                  <a:lnTo>
                    <a:pt x="1271" y="0"/>
                  </a:lnTo>
                  <a:lnTo>
                    <a:pt x="1373" y="16754"/>
                  </a:lnTo>
                  <a:lnTo>
                    <a:pt x="0" y="18127"/>
                  </a:lnTo>
                  <a:close/>
                </a:path>
              </a:pathLst>
            </a:custGeom>
            <a:solidFill>
              <a:srgbClr val="A8A8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0" name="object 470"/>
            <p:cNvSpPr/>
            <p:nvPr/>
          </p:nvSpPr>
          <p:spPr>
            <a:xfrm>
              <a:off x="3071345" y="5631800"/>
              <a:ext cx="2540" cy="20320"/>
            </a:xfrm>
            <a:custGeom>
              <a:avLst/>
              <a:gdLst/>
              <a:ahLst/>
              <a:cxnLst/>
              <a:rect l="l" t="t" r="r" b="b"/>
              <a:pathLst>
                <a:path w="2539" h="20320">
                  <a:moveTo>
                    <a:pt x="0" y="19812"/>
                  </a:moveTo>
                  <a:lnTo>
                    <a:pt x="0" y="1272"/>
                  </a:lnTo>
                  <a:lnTo>
                    <a:pt x="686" y="1272"/>
                  </a:lnTo>
                  <a:lnTo>
                    <a:pt x="1313" y="484"/>
                  </a:lnTo>
                  <a:lnTo>
                    <a:pt x="2121" y="0"/>
                  </a:lnTo>
                  <a:lnTo>
                    <a:pt x="2121" y="18539"/>
                  </a:lnTo>
                  <a:lnTo>
                    <a:pt x="1373" y="18438"/>
                  </a:lnTo>
                  <a:lnTo>
                    <a:pt x="0" y="19812"/>
                  </a:lnTo>
                  <a:close/>
                </a:path>
              </a:pathLst>
            </a:custGeom>
            <a:solidFill>
              <a:srgbClr val="AEAE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1" name="object 471"/>
            <p:cNvSpPr/>
            <p:nvPr/>
          </p:nvSpPr>
          <p:spPr>
            <a:xfrm>
              <a:off x="2944952" y="5654358"/>
              <a:ext cx="5715" cy="23495"/>
            </a:xfrm>
            <a:custGeom>
              <a:avLst/>
              <a:gdLst/>
              <a:ahLst/>
              <a:cxnLst/>
              <a:rect l="l" t="t" r="r" b="b"/>
              <a:pathLst>
                <a:path w="5714" h="23495">
                  <a:moveTo>
                    <a:pt x="5495" y="23346"/>
                  </a:moveTo>
                  <a:lnTo>
                    <a:pt x="2060" y="21286"/>
                  </a:lnTo>
                  <a:lnTo>
                    <a:pt x="0" y="18539"/>
                  </a:lnTo>
                  <a:lnTo>
                    <a:pt x="0" y="0"/>
                  </a:lnTo>
                  <a:lnTo>
                    <a:pt x="2060" y="2746"/>
                  </a:lnTo>
                  <a:lnTo>
                    <a:pt x="5495" y="4806"/>
                  </a:lnTo>
                  <a:lnTo>
                    <a:pt x="5495" y="23346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2" name="object 472"/>
            <p:cNvSpPr/>
            <p:nvPr/>
          </p:nvSpPr>
          <p:spPr>
            <a:xfrm>
              <a:off x="3001280" y="5633072"/>
              <a:ext cx="70485" cy="59055"/>
            </a:xfrm>
            <a:custGeom>
              <a:avLst/>
              <a:gdLst/>
              <a:ahLst/>
              <a:cxnLst/>
              <a:rect l="l" t="t" r="r" b="b"/>
              <a:pathLst>
                <a:path w="70485" h="59054">
                  <a:moveTo>
                    <a:pt x="0" y="59052"/>
                  </a:moveTo>
                  <a:lnTo>
                    <a:pt x="0" y="40512"/>
                  </a:lnTo>
                  <a:lnTo>
                    <a:pt x="70065" y="0"/>
                  </a:lnTo>
                  <a:lnTo>
                    <a:pt x="70065" y="18539"/>
                  </a:lnTo>
                  <a:lnTo>
                    <a:pt x="0" y="59052"/>
                  </a:lnTo>
                  <a:close/>
                </a:path>
              </a:pathLst>
            </a:custGeom>
            <a:solidFill>
              <a:srgbClr val="9C9C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3" name="object 473"/>
            <p:cNvSpPr/>
            <p:nvPr/>
          </p:nvSpPr>
          <p:spPr>
            <a:xfrm>
              <a:off x="2950448" y="5659165"/>
              <a:ext cx="26034" cy="33020"/>
            </a:xfrm>
            <a:custGeom>
              <a:avLst/>
              <a:gdLst/>
              <a:ahLst/>
              <a:cxnLst/>
              <a:rect l="l" t="t" r="r" b="b"/>
              <a:pathLst>
                <a:path w="26035" h="33020">
                  <a:moveTo>
                    <a:pt x="24728" y="32959"/>
                  </a:moveTo>
                  <a:lnTo>
                    <a:pt x="0" y="18539"/>
                  </a:lnTo>
                  <a:lnTo>
                    <a:pt x="0" y="0"/>
                  </a:lnTo>
                  <a:lnTo>
                    <a:pt x="25415" y="14419"/>
                  </a:lnTo>
                  <a:lnTo>
                    <a:pt x="24728" y="32959"/>
                  </a:lnTo>
                  <a:close/>
                </a:path>
              </a:pathLst>
            </a:custGeom>
            <a:solidFill>
              <a:srgbClr val="8585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4" name="object 474"/>
            <p:cNvSpPr/>
            <p:nvPr/>
          </p:nvSpPr>
          <p:spPr>
            <a:xfrm>
              <a:off x="2997158" y="5673585"/>
              <a:ext cx="4445" cy="20320"/>
            </a:xfrm>
            <a:custGeom>
              <a:avLst/>
              <a:gdLst/>
              <a:ahLst/>
              <a:cxnLst/>
              <a:rect l="l" t="t" r="r" b="b"/>
              <a:pathLst>
                <a:path w="4444" h="20320">
                  <a:moveTo>
                    <a:pt x="0" y="20158"/>
                  </a:moveTo>
                  <a:lnTo>
                    <a:pt x="0" y="2059"/>
                  </a:lnTo>
                  <a:lnTo>
                    <a:pt x="4121" y="0"/>
                  </a:lnTo>
                  <a:lnTo>
                    <a:pt x="4121" y="18539"/>
                  </a:lnTo>
                  <a:lnTo>
                    <a:pt x="0" y="20158"/>
                  </a:lnTo>
                  <a:close/>
                </a:path>
              </a:pathLst>
            </a:custGeom>
            <a:solidFill>
              <a:srgbClr val="B1B1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5" name="object 475"/>
            <p:cNvSpPr/>
            <p:nvPr/>
          </p:nvSpPr>
          <p:spPr>
            <a:xfrm>
              <a:off x="2993723" y="5675645"/>
              <a:ext cx="3810" cy="18415"/>
            </a:xfrm>
            <a:custGeom>
              <a:avLst/>
              <a:gdLst/>
              <a:ahLst/>
              <a:cxnLst/>
              <a:rect l="l" t="t" r="r" b="b"/>
              <a:pathLst>
                <a:path w="3810" h="18414">
                  <a:moveTo>
                    <a:pt x="3434" y="686"/>
                  </a:moveTo>
                  <a:lnTo>
                    <a:pt x="2060" y="686"/>
                  </a:lnTo>
                  <a:lnTo>
                    <a:pt x="3434" y="0"/>
                  </a:lnTo>
                  <a:lnTo>
                    <a:pt x="3434" y="686"/>
                  </a:lnTo>
                  <a:close/>
                </a:path>
                <a:path w="3810" h="18414">
                  <a:moveTo>
                    <a:pt x="3434" y="18171"/>
                  </a:moveTo>
                  <a:lnTo>
                    <a:pt x="0" y="18171"/>
                  </a:lnTo>
                  <a:lnTo>
                    <a:pt x="0" y="1030"/>
                  </a:lnTo>
                  <a:lnTo>
                    <a:pt x="3434" y="1030"/>
                  </a:lnTo>
                  <a:lnTo>
                    <a:pt x="3434" y="18171"/>
                  </a:lnTo>
                  <a:close/>
                </a:path>
              </a:pathLst>
            </a:custGeom>
            <a:solidFill>
              <a:srgbClr val="AEAE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6" name="object 476"/>
            <p:cNvSpPr/>
            <p:nvPr/>
          </p:nvSpPr>
          <p:spPr>
            <a:xfrm>
              <a:off x="2991663" y="5677018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0" y="17845"/>
                  </a:moveTo>
                  <a:lnTo>
                    <a:pt x="0" y="0"/>
                  </a:lnTo>
                  <a:lnTo>
                    <a:pt x="2060" y="0"/>
                  </a:lnTo>
                  <a:lnTo>
                    <a:pt x="2060" y="17611"/>
                  </a:lnTo>
                  <a:lnTo>
                    <a:pt x="0" y="17845"/>
                  </a:lnTo>
                  <a:close/>
                </a:path>
              </a:pathLst>
            </a:custGeom>
            <a:solidFill>
              <a:srgbClr val="A8A8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7" name="object 477"/>
            <p:cNvSpPr/>
            <p:nvPr/>
          </p:nvSpPr>
          <p:spPr>
            <a:xfrm>
              <a:off x="2989602" y="5677018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0" y="18079"/>
                  </a:moveTo>
                  <a:lnTo>
                    <a:pt x="0" y="0"/>
                  </a:lnTo>
                  <a:lnTo>
                    <a:pt x="2060" y="0"/>
                  </a:lnTo>
                  <a:lnTo>
                    <a:pt x="2060" y="17845"/>
                  </a:lnTo>
                  <a:lnTo>
                    <a:pt x="0" y="18079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8" name="object 478"/>
            <p:cNvSpPr/>
            <p:nvPr/>
          </p:nvSpPr>
          <p:spPr>
            <a:xfrm>
              <a:off x="2987541" y="5677018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8079"/>
                  </a:moveTo>
                  <a:lnTo>
                    <a:pt x="2060" y="0"/>
                  </a:lnTo>
                  <a:lnTo>
                    <a:pt x="0" y="0"/>
                  </a:lnTo>
                  <a:lnTo>
                    <a:pt x="0" y="18079"/>
                  </a:lnTo>
                  <a:lnTo>
                    <a:pt x="2060" y="18079"/>
                  </a:lnTo>
                  <a:close/>
                </a:path>
              </a:pathLst>
            </a:custGeom>
            <a:solidFill>
              <a:srgbClr val="9D9D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9" name="object 479"/>
            <p:cNvSpPr/>
            <p:nvPr/>
          </p:nvSpPr>
          <p:spPr>
            <a:xfrm>
              <a:off x="2985481" y="5677018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8079"/>
                  </a:moveTo>
                  <a:lnTo>
                    <a:pt x="0" y="17845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60" y="18079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0" name="object 480"/>
            <p:cNvSpPr/>
            <p:nvPr/>
          </p:nvSpPr>
          <p:spPr>
            <a:xfrm>
              <a:off x="2984107" y="5676331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52" y="18376"/>
                  </a:moveTo>
                  <a:lnTo>
                    <a:pt x="0" y="18376"/>
                  </a:lnTo>
                  <a:lnTo>
                    <a:pt x="0" y="0"/>
                  </a:lnTo>
                  <a:lnTo>
                    <a:pt x="2052" y="0"/>
                  </a:lnTo>
                  <a:lnTo>
                    <a:pt x="2052" y="18376"/>
                  </a:lnTo>
                  <a:close/>
                </a:path>
              </a:pathLst>
            </a:custGeom>
            <a:solidFill>
              <a:srgbClr val="9494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1" name="object 481"/>
            <p:cNvSpPr/>
            <p:nvPr/>
          </p:nvSpPr>
          <p:spPr>
            <a:xfrm>
              <a:off x="2982046" y="5676331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8376"/>
                  </a:moveTo>
                  <a:lnTo>
                    <a:pt x="0" y="18142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60" y="18376"/>
                  </a:lnTo>
                  <a:close/>
                </a:path>
              </a:pathLst>
            </a:custGeom>
            <a:solidFill>
              <a:srgbClr val="8F8F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2" name="object 482"/>
            <p:cNvSpPr/>
            <p:nvPr/>
          </p:nvSpPr>
          <p:spPr>
            <a:xfrm>
              <a:off x="2979985" y="5676331"/>
              <a:ext cx="2540" cy="17780"/>
            </a:xfrm>
            <a:custGeom>
              <a:avLst/>
              <a:gdLst/>
              <a:ahLst/>
              <a:cxnLst/>
              <a:rect l="l" t="t" r="r" b="b"/>
              <a:pathLst>
                <a:path w="2539" h="17779">
                  <a:moveTo>
                    <a:pt x="2060" y="17519"/>
                  </a:moveTo>
                  <a:lnTo>
                    <a:pt x="0" y="17519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60" y="17519"/>
                  </a:lnTo>
                  <a:close/>
                </a:path>
              </a:pathLst>
            </a:custGeom>
            <a:solidFill>
              <a:srgbClr val="8A8A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3" name="object 483"/>
            <p:cNvSpPr/>
            <p:nvPr/>
          </p:nvSpPr>
          <p:spPr>
            <a:xfrm>
              <a:off x="2977925" y="5674958"/>
              <a:ext cx="2540" cy="19050"/>
            </a:xfrm>
            <a:custGeom>
              <a:avLst/>
              <a:gdLst/>
              <a:ahLst/>
              <a:cxnLst/>
              <a:rect l="l" t="t" r="r" b="b"/>
              <a:pathLst>
                <a:path w="2539" h="19050">
                  <a:moveTo>
                    <a:pt x="2060" y="18784"/>
                  </a:moveTo>
                  <a:lnTo>
                    <a:pt x="0" y="17975"/>
                  </a:lnTo>
                  <a:lnTo>
                    <a:pt x="0" y="0"/>
                  </a:lnTo>
                  <a:lnTo>
                    <a:pt x="686" y="0"/>
                  </a:lnTo>
                  <a:lnTo>
                    <a:pt x="1373" y="686"/>
                  </a:lnTo>
                  <a:lnTo>
                    <a:pt x="2060" y="686"/>
                  </a:lnTo>
                  <a:lnTo>
                    <a:pt x="2060" y="18784"/>
                  </a:lnTo>
                  <a:close/>
                </a:path>
              </a:pathLst>
            </a:custGeom>
            <a:solidFill>
              <a:srgbClr val="8585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4" name="object 484"/>
            <p:cNvSpPr/>
            <p:nvPr/>
          </p:nvSpPr>
          <p:spPr>
            <a:xfrm>
              <a:off x="2975864" y="5674958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7975"/>
                  </a:moveTo>
                  <a:lnTo>
                    <a:pt x="0" y="17166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60" y="17975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5" name="object 485"/>
            <p:cNvSpPr/>
            <p:nvPr/>
          </p:nvSpPr>
          <p:spPr>
            <a:xfrm>
              <a:off x="2943579" y="5600456"/>
              <a:ext cx="135255" cy="77470"/>
            </a:xfrm>
            <a:custGeom>
              <a:avLst/>
              <a:gdLst/>
              <a:ahLst/>
              <a:cxnLst/>
              <a:rect l="l" t="t" r="r" b="b"/>
              <a:pathLst>
                <a:path w="135255" h="77470">
                  <a:moveTo>
                    <a:pt x="44992" y="76905"/>
                  </a:moveTo>
                  <a:lnTo>
                    <a:pt x="38188" y="76133"/>
                  </a:lnTo>
                  <a:lnTo>
                    <a:pt x="32284" y="73815"/>
                  </a:lnTo>
                  <a:lnTo>
                    <a:pt x="6869" y="59396"/>
                  </a:lnTo>
                  <a:lnTo>
                    <a:pt x="0" y="55276"/>
                  </a:lnTo>
                  <a:lnTo>
                    <a:pt x="0" y="48409"/>
                  </a:lnTo>
                  <a:lnTo>
                    <a:pt x="76934" y="3090"/>
                  </a:lnTo>
                  <a:lnTo>
                    <a:pt x="82837" y="772"/>
                  </a:lnTo>
                  <a:lnTo>
                    <a:pt x="89642" y="0"/>
                  </a:lnTo>
                  <a:lnTo>
                    <a:pt x="96447" y="772"/>
                  </a:lnTo>
                  <a:lnTo>
                    <a:pt x="102350" y="3090"/>
                  </a:lnTo>
                  <a:lnTo>
                    <a:pt x="127766" y="17509"/>
                  </a:lnTo>
                  <a:lnTo>
                    <a:pt x="134635" y="21629"/>
                  </a:lnTo>
                  <a:lnTo>
                    <a:pt x="134635" y="28496"/>
                  </a:lnTo>
                  <a:lnTo>
                    <a:pt x="57700" y="73815"/>
                  </a:lnTo>
                  <a:lnTo>
                    <a:pt x="51797" y="76133"/>
                  </a:lnTo>
                  <a:lnTo>
                    <a:pt x="44992" y="76905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6" name="object 486"/>
            <p:cNvSpPr/>
            <p:nvPr/>
          </p:nvSpPr>
          <p:spPr>
            <a:xfrm>
              <a:off x="2967621" y="5691667"/>
              <a:ext cx="1270" cy="18415"/>
            </a:xfrm>
            <a:custGeom>
              <a:avLst/>
              <a:gdLst/>
              <a:ahLst/>
              <a:cxnLst/>
              <a:rect l="l" t="t" r="r" b="b"/>
              <a:pathLst>
                <a:path w="1269" h="18414">
                  <a:moveTo>
                    <a:pt x="0" y="18310"/>
                  </a:moveTo>
                  <a:lnTo>
                    <a:pt x="0" y="915"/>
                  </a:lnTo>
                  <a:lnTo>
                    <a:pt x="686" y="0"/>
                  </a:lnTo>
                  <a:lnTo>
                    <a:pt x="686" y="17623"/>
                  </a:lnTo>
                  <a:lnTo>
                    <a:pt x="0" y="18310"/>
                  </a:lnTo>
                  <a:close/>
                </a:path>
              </a:pathLst>
            </a:custGeom>
            <a:solidFill>
              <a:srgbClr val="9D9D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7" name="object 487"/>
            <p:cNvSpPr/>
            <p:nvPr/>
          </p:nvSpPr>
          <p:spPr>
            <a:xfrm>
              <a:off x="2966934" y="5692583"/>
              <a:ext cx="1270" cy="18415"/>
            </a:xfrm>
            <a:custGeom>
              <a:avLst/>
              <a:gdLst/>
              <a:ahLst/>
              <a:cxnLst/>
              <a:rect l="l" t="t" r="r" b="b"/>
              <a:pathLst>
                <a:path w="1269" h="18414">
                  <a:moveTo>
                    <a:pt x="686" y="18081"/>
                  </a:moveTo>
                  <a:lnTo>
                    <a:pt x="0" y="18081"/>
                  </a:lnTo>
                  <a:lnTo>
                    <a:pt x="0" y="915"/>
                  </a:lnTo>
                  <a:lnTo>
                    <a:pt x="686" y="0"/>
                  </a:lnTo>
                  <a:lnTo>
                    <a:pt x="686" y="18081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8" name="object 488"/>
            <p:cNvSpPr/>
            <p:nvPr/>
          </p:nvSpPr>
          <p:spPr>
            <a:xfrm>
              <a:off x="2966247" y="5693498"/>
              <a:ext cx="1905" cy="19050"/>
            </a:xfrm>
            <a:custGeom>
              <a:avLst/>
              <a:gdLst/>
              <a:ahLst/>
              <a:cxnLst/>
              <a:rect l="l" t="t" r="r" b="b"/>
              <a:pathLst>
                <a:path w="1905" h="19050">
                  <a:moveTo>
                    <a:pt x="0" y="18951"/>
                  </a:moveTo>
                  <a:lnTo>
                    <a:pt x="0" y="686"/>
                  </a:lnTo>
                  <a:lnTo>
                    <a:pt x="687" y="0"/>
                  </a:lnTo>
                  <a:lnTo>
                    <a:pt x="1373" y="0"/>
                  </a:lnTo>
                  <a:lnTo>
                    <a:pt x="1264" y="17770"/>
                  </a:lnTo>
                  <a:lnTo>
                    <a:pt x="687" y="18539"/>
                  </a:lnTo>
                  <a:lnTo>
                    <a:pt x="0" y="18951"/>
                  </a:lnTo>
                  <a:close/>
                </a:path>
              </a:pathLst>
            </a:custGeom>
            <a:solidFill>
              <a:srgbClr val="A8A8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9" name="object 489"/>
            <p:cNvSpPr/>
            <p:nvPr/>
          </p:nvSpPr>
          <p:spPr>
            <a:xfrm>
              <a:off x="2963499" y="5694286"/>
              <a:ext cx="2540" cy="20320"/>
            </a:xfrm>
            <a:custGeom>
              <a:avLst/>
              <a:gdLst/>
              <a:ahLst/>
              <a:cxnLst/>
              <a:rect l="l" t="t" r="r" b="b"/>
              <a:pathLst>
                <a:path w="2539" h="20320">
                  <a:moveTo>
                    <a:pt x="0" y="19811"/>
                  </a:moveTo>
                  <a:lnTo>
                    <a:pt x="0" y="1272"/>
                  </a:lnTo>
                  <a:lnTo>
                    <a:pt x="686" y="1272"/>
                  </a:lnTo>
                  <a:lnTo>
                    <a:pt x="1313" y="484"/>
                  </a:lnTo>
                  <a:lnTo>
                    <a:pt x="2121" y="0"/>
                  </a:lnTo>
                  <a:lnTo>
                    <a:pt x="2121" y="18539"/>
                  </a:lnTo>
                  <a:lnTo>
                    <a:pt x="1373" y="18438"/>
                  </a:lnTo>
                  <a:lnTo>
                    <a:pt x="0" y="19811"/>
                  </a:lnTo>
                  <a:close/>
                </a:path>
              </a:pathLst>
            </a:custGeom>
            <a:solidFill>
              <a:srgbClr val="AEAE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0" name="object 490"/>
            <p:cNvSpPr/>
            <p:nvPr/>
          </p:nvSpPr>
          <p:spPr>
            <a:xfrm>
              <a:off x="2837107" y="5717531"/>
              <a:ext cx="5715" cy="23495"/>
            </a:xfrm>
            <a:custGeom>
              <a:avLst/>
              <a:gdLst/>
              <a:ahLst/>
              <a:cxnLst/>
              <a:rect l="l" t="t" r="r" b="b"/>
              <a:pathLst>
                <a:path w="5714" h="23495">
                  <a:moveTo>
                    <a:pt x="5495" y="23346"/>
                  </a:moveTo>
                  <a:lnTo>
                    <a:pt x="2060" y="21286"/>
                  </a:lnTo>
                  <a:lnTo>
                    <a:pt x="0" y="18539"/>
                  </a:lnTo>
                  <a:lnTo>
                    <a:pt x="0" y="0"/>
                  </a:lnTo>
                  <a:lnTo>
                    <a:pt x="2060" y="2746"/>
                  </a:lnTo>
                  <a:lnTo>
                    <a:pt x="5495" y="4806"/>
                  </a:lnTo>
                  <a:lnTo>
                    <a:pt x="5495" y="23346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1" name="object 491"/>
            <p:cNvSpPr/>
            <p:nvPr/>
          </p:nvSpPr>
          <p:spPr>
            <a:xfrm>
              <a:off x="2893434" y="5695558"/>
              <a:ext cx="70485" cy="60325"/>
            </a:xfrm>
            <a:custGeom>
              <a:avLst/>
              <a:gdLst/>
              <a:ahLst/>
              <a:cxnLst/>
              <a:rect l="l" t="t" r="r" b="b"/>
              <a:pathLst>
                <a:path w="70485" h="60325">
                  <a:moveTo>
                    <a:pt x="0" y="59739"/>
                  </a:moveTo>
                  <a:lnTo>
                    <a:pt x="0" y="41199"/>
                  </a:lnTo>
                  <a:lnTo>
                    <a:pt x="70065" y="0"/>
                  </a:lnTo>
                  <a:lnTo>
                    <a:pt x="70065" y="18539"/>
                  </a:lnTo>
                  <a:lnTo>
                    <a:pt x="0" y="59739"/>
                  </a:lnTo>
                  <a:close/>
                </a:path>
              </a:pathLst>
            </a:custGeom>
            <a:solidFill>
              <a:srgbClr val="9C9C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2" name="object 492"/>
            <p:cNvSpPr/>
            <p:nvPr/>
          </p:nvSpPr>
          <p:spPr>
            <a:xfrm>
              <a:off x="2842602" y="5721651"/>
              <a:ext cx="26034" cy="33655"/>
            </a:xfrm>
            <a:custGeom>
              <a:avLst/>
              <a:gdLst/>
              <a:ahLst/>
              <a:cxnLst/>
              <a:rect l="l" t="t" r="r" b="b"/>
              <a:pathLst>
                <a:path w="26035" h="33654">
                  <a:moveTo>
                    <a:pt x="24729" y="33646"/>
                  </a:moveTo>
                  <a:lnTo>
                    <a:pt x="0" y="19226"/>
                  </a:lnTo>
                  <a:lnTo>
                    <a:pt x="0" y="0"/>
                  </a:lnTo>
                  <a:lnTo>
                    <a:pt x="25415" y="15106"/>
                  </a:lnTo>
                  <a:lnTo>
                    <a:pt x="24729" y="33646"/>
                  </a:lnTo>
                  <a:close/>
                </a:path>
              </a:pathLst>
            </a:custGeom>
            <a:solidFill>
              <a:srgbClr val="8585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3" name="object 493"/>
            <p:cNvSpPr/>
            <p:nvPr/>
          </p:nvSpPr>
          <p:spPr>
            <a:xfrm>
              <a:off x="2889312" y="5736757"/>
              <a:ext cx="4445" cy="20320"/>
            </a:xfrm>
            <a:custGeom>
              <a:avLst/>
              <a:gdLst/>
              <a:ahLst/>
              <a:cxnLst/>
              <a:rect l="l" t="t" r="r" b="b"/>
              <a:pathLst>
                <a:path w="4444" h="20320">
                  <a:moveTo>
                    <a:pt x="0" y="19912"/>
                  </a:moveTo>
                  <a:lnTo>
                    <a:pt x="0" y="1617"/>
                  </a:lnTo>
                  <a:lnTo>
                    <a:pt x="4121" y="0"/>
                  </a:lnTo>
                  <a:lnTo>
                    <a:pt x="4121" y="17853"/>
                  </a:lnTo>
                  <a:lnTo>
                    <a:pt x="0" y="19912"/>
                  </a:lnTo>
                  <a:close/>
                </a:path>
              </a:pathLst>
            </a:custGeom>
            <a:solidFill>
              <a:srgbClr val="B1B1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4" name="object 494"/>
            <p:cNvSpPr/>
            <p:nvPr/>
          </p:nvSpPr>
          <p:spPr>
            <a:xfrm>
              <a:off x="2885878" y="5738817"/>
              <a:ext cx="3810" cy="18415"/>
            </a:xfrm>
            <a:custGeom>
              <a:avLst/>
              <a:gdLst/>
              <a:ahLst/>
              <a:cxnLst/>
              <a:rect l="l" t="t" r="r" b="b"/>
              <a:pathLst>
                <a:path w="3810" h="18414">
                  <a:moveTo>
                    <a:pt x="3434" y="686"/>
                  </a:moveTo>
                  <a:lnTo>
                    <a:pt x="2060" y="686"/>
                  </a:lnTo>
                  <a:lnTo>
                    <a:pt x="3434" y="0"/>
                  </a:lnTo>
                  <a:lnTo>
                    <a:pt x="3434" y="686"/>
                  </a:lnTo>
                  <a:close/>
                </a:path>
                <a:path w="3810" h="18414">
                  <a:moveTo>
                    <a:pt x="3434" y="18172"/>
                  </a:moveTo>
                  <a:lnTo>
                    <a:pt x="0" y="18172"/>
                  </a:lnTo>
                  <a:lnTo>
                    <a:pt x="0" y="1030"/>
                  </a:lnTo>
                  <a:lnTo>
                    <a:pt x="3434" y="1030"/>
                  </a:lnTo>
                  <a:lnTo>
                    <a:pt x="3434" y="18172"/>
                  </a:lnTo>
                  <a:close/>
                </a:path>
              </a:pathLst>
            </a:custGeom>
            <a:solidFill>
              <a:srgbClr val="AEAE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5" name="object 495"/>
            <p:cNvSpPr/>
            <p:nvPr/>
          </p:nvSpPr>
          <p:spPr>
            <a:xfrm>
              <a:off x="2883816" y="5739847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1" y="17955"/>
                  </a:moveTo>
                  <a:lnTo>
                    <a:pt x="0" y="17955"/>
                  </a:lnTo>
                  <a:lnTo>
                    <a:pt x="0" y="0"/>
                  </a:lnTo>
                  <a:lnTo>
                    <a:pt x="2061" y="0"/>
                  </a:lnTo>
                  <a:lnTo>
                    <a:pt x="2061" y="17955"/>
                  </a:lnTo>
                  <a:close/>
                </a:path>
                <a:path w="2539" h="18414">
                  <a:moveTo>
                    <a:pt x="0" y="17955"/>
                  </a:moveTo>
                  <a:lnTo>
                    <a:pt x="0" y="18112"/>
                  </a:lnTo>
                  <a:lnTo>
                    <a:pt x="0" y="0"/>
                  </a:lnTo>
                  <a:lnTo>
                    <a:pt x="0" y="17955"/>
                  </a:lnTo>
                  <a:close/>
                </a:path>
              </a:pathLst>
            </a:custGeom>
            <a:solidFill>
              <a:srgbClr val="A8A8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6" name="object 496"/>
            <p:cNvSpPr/>
            <p:nvPr/>
          </p:nvSpPr>
          <p:spPr>
            <a:xfrm>
              <a:off x="2881756" y="5739730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59" y="18306"/>
                  </a:moveTo>
                  <a:lnTo>
                    <a:pt x="0" y="18306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59" y="18306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7" name="object 497"/>
            <p:cNvSpPr/>
            <p:nvPr/>
          </p:nvSpPr>
          <p:spPr>
            <a:xfrm>
              <a:off x="2879695" y="5739730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0" y="0"/>
                  </a:moveTo>
                  <a:lnTo>
                    <a:pt x="0" y="18313"/>
                  </a:lnTo>
                  <a:lnTo>
                    <a:pt x="2060" y="18313"/>
                  </a:lnTo>
                  <a:lnTo>
                    <a:pt x="2060" y="1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D9D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8" name="object 498"/>
            <p:cNvSpPr/>
            <p:nvPr/>
          </p:nvSpPr>
          <p:spPr>
            <a:xfrm>
              <a:off x="2877635" y="5739730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59" y="18306"/>
                  </a:moveTo>
                  <a:lnTo>
                    <a:pt x="0" y="18306"/>
                  </a:lnTo>
                  <a:lnTo>
                    <a:pt x="0" y="0"/>
                  </a:lnTo>
                  <a:lnTo>
                    <a:pt x="2059" y="0"/>
                  </a:lnTo>
                  <a:lnTo>
                    <a:pt x="2059" y="18306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9" name="object 499"/>
            <p:cNvSpPr/>
            <p:nvPr/>
          </p:nvSpPr>
          <p:spPr>
            <a:xfrm>
              <a:off x="2876261" y="5739504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52" y="18376"/>
                  </a:moveTo>
                  <a:lnTo>
                    <a:pt x="0" y="18376"/>
                  </a:lnTo>
                  <a:lnTo>
                    <a:pt x="0" y="0"/>
                  </a:lnTo>
                  <a:lnTo>
                    <a:pt x="2052" y="0"/>
                  </a:lnTo>
                  <a:lnTo>
                    <a:pt x="2052" y="18376"/>
                  </a:lnTo>
                  <a:close/>
                </a:path>
              </a:pathLst>
            </a:custGeom>
            <a:solidFill>
              <a:srgbClr val="9494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0" name="object 500"/>
            <p:cNvSpPr/>
            <p:nvPr/>
          </p:nvSpPr>
          <p:spPr>
            <a:xfrm>
              <a:off x="2874200" y="5739504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8376"/>
                  </a:moveTo>
                  <a:lnTo>
                    <a:pt x="0" y="18142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60" y="18376"/>
                  </a:lnTo>
                  <a:close/>
                </a:path>
              </a:pathLst>
            </a:custGeom>
            <a:solidFill>
              <a:srgbClr val="8F8F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1" name="object 501"/>
            <p:cNvSpPr/>
            <p:nvPr/>
          </p:nvSpPr>
          <p:spPr>
            <a:xfrm>
              <a:off x="2872139" y="5739504"/>
              <a:ext cx="2540" cy="17780"/>
            </a:xfrm>
            <a:custGeom>
              <a:avLst/>
              <a:gdLst/>
              <a:ahLst/>
              <a:cxnLst/>
              <a:rect l="l" t="t" r="r" b="b"/>
              <a:pathLst>
                <a:path w="2539" h="17779">
                  <a:moveTo>
                    <a:pt x="2060" y="17520"/>
                  </a:moveTo>
                  <a:lnTo>
                    <a:pt x="0" y="17520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60" y="17520"/>
                  </a:lnTo>
                  <a:close/>
                </a:path>
              </a:pathLst>
            </a:custGeom>
            <a:solidFill>
              <a:srgbClr val="8A8A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2" name="object 502"/>
            <p:cNvSpPr/>
            <p:nvPr/>
          </p:nvSpPr>
          <p:spPr>
            <a:xfrm>
              <a:off x="2870079" y="5738131"/>
              <a:ext cx="2540" cy="19050"/>
            </a:xfrm>
            <a:custGeom>
              <a:avLst/>
              <a:gdLst/>
              <a:ahLst/>
              <a:cxnLst/>
              <a:rect l="l" t="t" r="r" b="b"/>
              <a:pathLst>
                <a:path w="2539" h="19050">
                  <a:moveTo>
                    <a:pt x="2060" y="18785"/>
                  </a:moveTo>
                  <a:lnTo>
                    <a:pt x="0" y="17975"/>
                  </a:lnTo>
                  <a:lnTo>
                    <a:pt x="0" y="0"/>
                  </a:lnTo>
                  <a:lnTo>
                    <a:pt x="686" y="0"/>
                  </a:lnTo>
                  <a:lnTo>
                    <a:pt x="1373" y="686"/>
                  </a:lnTo>
                  <a:lnTo>
                    <a:pt x="2060" y="686"/>
                  </a:lnTo>
                  <a:lnTo>
                    <a:pt x="2060" y="18785"/>
                  </a:lnTo>
                  <a:close/>
                </a:path>
              </a:pathLst>
            </a:custGeom>
            <a:solidFill>
              <a:srgbClr val="8585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3" name="object 503"/>
            <p:cNvSpPr/>
            <p:nvPr/>
          </p:nvSpPr>
          <p:spPr>
            <a:xfrm>
              <a:off x="2868018" y="5738131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7975"/>
                  </a:moveTo>
                  <a:lnTo>
                    <a:pt x="0" y="17166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60" y="17975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4" name="object 504"/>
            <p:cNvSpPr/>
            <p:nvPr/>
          </p:nvSpPr>
          <p:spPr>
            <a:xfrm>
              <a:off x="2835733" y="5663628"/>
              <a:ext cx="135255" cy="77470"/>
            </a:xfrm>
            <a:custGeom>
              <a:avLst/>
              <a:gdLst/>
              <a:ahLst/>
              <a:cxnLst/>
              <a:rect l="l" t="t" r="r" b="b"/>
              <a:pathLst>
                <a:path w="135255" h="77470">
                  <a:moveTo>
                    <a:pt x="44992" y="76905"/>
                  </a:moveTo>
                  <a:lnTo>
                    <a:pt x="38188" y="76133"/>
                  </a:lnTo>
                  <a:lnTo>
                    <a:pt x="32285" y="73815"/>
                  </a:lnTo>
                  <a:lnTo>
                    <a:pt x="6869" y="59396"/>
                  </a:lnTo>
                  <a:lnTo>
                    <a:pt x="0" y="55276"/>
                  </a:lnTo>
                  <a:lnTo>
                    <a:pt x="0" y="48409"/>
                  </a:lnTo>
                  <a:lnTo>
                    <a:pt x="76934" y="3090"/>
                  </a:lnTo>
                  <a:lnTo>
                    <a:pt x="82837" y="772"/>
                  </a:lnTo>
                  <a:lnTo>
                    <a:pt x="89642" y="0"/>
                  </a:lnTo>
                  <a:lnTo>
                    <a:pt x="96447" y="772"/>
                  </a:lnTo>
                  <a:lnTo>
                    <a:pt x="102350" y="3090"/>
                  </a:lnTo>
                  <a:lnTo>
                    <a:pt x="127766" y="17509"/>
                  </a:lnTo>
                  <a:lnTo>
                    <a:pt x="134635" y="21629"/>
                  </a:lnTo>
                  <a:lnTo>
                    <a:pt x="134635" y="28496"/>
                  </a:lnTo>
                  <a:lnTo>
                    <a:pt x="57700" y="73815"/>
                  </a:lnTo>
                  <a:lnTo>
                    <a:pt x="51797" y="76133"/>
                  </a:lnTo>
                  <a:lnTo>
                    <a:pt x="44992" y="76905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5" name="object 505"/>
            <p:cNvSpPr/>
            <p:nvPr/>
          </p:nvSpPr>
          <p:spPr>
            <a:xfrm>
              <a:off x="2859775" y="5754693"/>
              <a:ext cx="1270" cy="19050"/>
            </a:xfrm>
            <a:custGeom>
              <a:avLst/>
              <a:gdLst/>
              <a:ahLst/>
              <a:cxnLst/>
              <a:rect l="l" t="t" r="r" b="b"/>
              <a:pathLst>
                <a:path w="1269" h="19050">
                  <a:moveTo>
                    <a:pt x="0" y="18457"/>
                  </a:moveTo>
                  <a:lnTo>
                    <a:pt x="0" y="1062"/>
                  </a:lnTo>
                  <a:lnTo>
                    <a:pt x="796" y="0"/>
                  </a:lnTo>
                  <a:lnTo>
                    <a:pt x="686" y="17770"/>
                  </a:lnTo>
                  <a:lnTo>
                    <a:pt x="0" y="18457"/>
                  </a:lnTo>
                  <a:close/>
                </a:path>
              </a:pathLst>
            </a:custGeom>
            <a:solidFill>
              <a:srgbClr val="9D9D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6" name="object 506"/>
            <p:cNvSpPr/>
            <p:nvPr/>
          </p:nvSpPr>
          <p:spPr>
            <a:xfrm>
              <a:off x="2859088" y="5755755"/>
              <a:ext cx="1270" cy="17780"/>
            </a:xfrm>
            <a:custGeom>
              <a:avLst/>
              <a:gdLst/>
              <a:ahLst/>
              <a:cxnLst/>
              <a:rect l="l" t="t" r="r" b="b"/>
              <a:pathLst>
                <a:path w="1269" h="17779">
                  <a:moveTo>
                    <a:pt x="686" y="17395"/>
                  </a:moveTo>
                  <a:lnTo>
                    <a:pt x="0" y="17395"/>
                  </a:lnTo>
                  <a:lnTo>
                    <a:pt x="0" y="915"/>
                  </a:lnTo>
                  <a:lnTo>
                    <a:pt x="686" y="0"/>
                  </a:lnTo>
                  <a:lnTo>
                    <a:pt x="686" y="17395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7" name="object 507"/>
            <p:cNvSpPr/>
            <p:nvPr/>
          </p:nvSpPr>
          <p:spPr>
            <a:xfrm>
              <a:off x="2858401" y="5757083"/>
              <a:ext cx="1905" cy="18415"/>
            </a:xfrm>
            <a:custGeom>
              <a:avLst/>
              <a:gdLst/>
              <a:ahLst/>
              <a:cxnLst/>
              <a:rect l="l" t="t" r="r" b="b"/>
              <a:pathLst>
                <a:path w="1905" h="18414">
                  <a:moveTo>
                    <a:pt x="0" y="18127"/>
                  </a:moveTo>
                  <a:lnTo>
                    <a:pt x="0" y="0"/>
                  </a:lnTo>
                  <a:lnTo>
                    <a:pt x="1271" y="0"/>
                  </a:lnTo>
                  <a:lnTo>
                    <a:pt x="1373" y="16754"/>
                  </a:lnTo>
                  <a:lnTo>
                    <a:pt x="0" y="18127"/>
                  </a:lnTo>
                  <a:close/>
                </a:path>
              </a:pathLst>
            </a:custGeom>
            <a:solidFill>
              <a:srgbClr val="A8A8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8" name="object 508"/>
            <p:cNvSpPr/>
            <p:nvPr/>
          </p:nvSpPr>
          <p:spPr>
            <a:xfrm>
              <a:off x="2855653" y="5757458"/>
              <a:ext cx="2540" cy="20320"/>
            </a:xfrm>
            <a:custGeom>
              <a:avLst/>
              <a:gdLst/>
              <a:ahLst/>
              <a:cxnLst/>
              <a:rect l="l" t="t" r="r" b="b"/>
              <a:pathLst>
                <a:path w="2539" h="20320">
                  <a:moveTo>
                    <a:pt x="0" y="19812"/>
                  </a:moveTo>
                  <a:lnTo>
                    <a:pt x="0" y="1272"/>
                  </a:lnTo>
                  <a:lnTo>
                    <a:pt x="686" y="1272"/>
                  </a:lnTo>
                  <a:lnTo>
                    <a:pt x="1313" y="484"/>
                  </a:lnTo>
                  <a:lnTo>
                    <a:pt x="2121" y="0"/>
                  </a:lnTo>
                  <a:lnTo>
                    <a:pt x="2121" y="18539"/>
                  </a:lnTo>
                  <a:lnTo>
                    <a:pt x="1373" y="18438"/>
                  </a:lnTo>
                  <a:lnTo>
                    <a:pt x="0" y="19812"/>
                  </a:lnTo>
                  <a:close/>
                </a:path>
              </a:pathLst>
            </a:custGeom>
            <a:solidFill>
              <a:srgbClr val="AEAE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9" name="object 509"/>
            <p:cNvSpPr/>
            <p:nvPr/>
          </p:nvSpPr>
          <p:spPr>
            <a:xfrm>
              <a:off x="2729261" y="5780017"/>
              <a:ext cx="5715" cy="23495"/>
            </a:xfrm>
            <a:custGeom>
              <a:avLst/>
              <a:gdLst/>
              <a:ahLst/>
              <a:cxnLst/>
              <a:rect l="l" t="t" r="r" b="b"/>
              <a:pathLst>
                <a:path w="5714" h="23495">
                  <a:moveTo>
                    <a:pt x="5495" y="23346"/>
                  </a:moveTo>
                  <a:lnTo>
                    <a:pt x="2060" y="21286"/>
                  </a:lnTo>
                  <a:lnTo>
                    <a:pt x="0" y="18539"/>
                  </a:lnTo>
                  <a:lnTo>
                    <a:pt x="0" y="0"/>
                  </a:lnTo>
                  <a:lnTo>
                    <a:pt x="2060" y="2746"/>
                  </a:lnTo>
                  <a:lnTo>
                    <a:pt x="5495" y="4806"/>
                  </a:lnTo>
                  <a:lnTo>
                    <a:pt x="5495" y="23346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0" name="object 510"/>
            <p:cNvSpPr/>
            <p:nvPr/>
          </p:nvSpPr>
          <p:spPr>
            <a:xfrm>
              <a:off x="2785588" y="5758731"/>
              <a:ext cx="70485" cy="59055"/>
            </a:xfrm>
            <a:custGeom>
              <a:avLst/>
              <a:gdLst/>
              <a:ahLst/>
              <a:cxnLst/>
              <a:rect l="l" t="t" r="r" b="b"/>
              <a:pathLst>
                <a:path w="70485" h="59054">
                  <a:moveTo>
                    <a:pt x="0" y="59052"/>
                  </a:moveTo>
                  <a:lnTo>
                    <a:pt x="0" y="40512"/>
                  </a:lnTo>
                  <a:lnTo>
                    <a:pt x="70065" y="0"/>
                  </a:lnTo>
                  <a:lnTo>
                    <a:pt x="70065" y="18539"/>
                  </a:lnTo>
                  <a:lnTo>
                    <a:pt x="0" y="59052"/>
                  </a:lnTo>
                  <a:close/>
                </a:path>
              </a:pathLst>
            </a:custGeom>
            <a:solidFill>
              <a:srgbClr val="9C9C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1" name="object 511"/>
            <p:cNvSpPr/>
            <p:nvPr/>
          </p:nvSpPr>
          <p:spPr>
            <a:xfrm>
              <a:off x="2734756" y="5784824"/>
              <a:ext cx="26034" cy="33020"/>
            </a:xfrm>
            <a:custGeom>
              <a:avLst/>
              <a:gdLst/>
              <a:ahLst/>
              <a:cxnLst/>
              <a:rect l="l" t="t" r="r" b="b"/>
              <a:pathLst>
                <a:path w="26035" h="33020">
                  <a:moveTo>
                    <a:pt x="24729" y="32959"/>
                  </a:moveTo>
                  <a:lnTo>
                    <a:pt x="0" y="18539"/>
                  </a:lnTo>
                  <a:lnTo>
                    <a:pt x="0" y="0"/>
                  </a:lnTo>
                  <a:lnTo>
                    <a:pt x="25415" y="14419"/>
                  </a:lnTo>
                  <a:lnTo>
                    <a:pt x="24729" y="32959"/>
                  </a:lnTo>
                  <a:close/>
                </a:path>
              </a:pathLst>
            </a:custGeom>
            <a:solidFill>
              <a:srgbClr val="8585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2" name="object 512"/>
            <p:cNvSpPr/>
            <p:nvPr/>
          </p:nvSpPr>
          <p:spPr>
            <a:xfrm>
              <a:off x="2781467" y="5799243"/>
              <a:ext cx="4445" cy="20320"/>
            </a:xfrm>
            <a:custGeom>
              <a:avLst/>
              <a:gdLst/>
              <a:ahLst/>
              <a:cxnLst/>
              <a:rect l="l" t="t" r="r" b="b"/>
              <a:pathLst>
                <a:path w="4444" h="20320">
                  <a:moveTo>
                    <a:pt x="0" y="20158"/>
                  </a:moveTo>
                  <a:lnTo>
                    <a:pt x="0" y="2060"/>
                  </a:lnTo>
                  <a:lnTo>
                    <a:pt x="4121" y="0"/>
                  </a:lnTo>
                  <a:lnTo>
                    <a:pt x="4121" y="18540"/>
                  </a:lnTo>
                  <a:lnTo>
                    <a:pt x="0" y="20158"/>
                  </a:lnTo>
                  <a:close/>
                </a:path>
              </a:pathLst>
            </a:custGeom>
            <a:solidFill>
              <a:srgbClr val="B1B1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3" name="object 513"/>
            <p:cNvSpPr/>
            <p:nvPr/>
          </p:nvSpPr>
          <p:spPr>
            <a:xfrm>
              <a:off x="2778032" y="5801303"/>
              <a:ext cx="3810" cy="18415"/>
            </a:xfrm>
            <a:custGeom>
              <a:avLst/>
              <a:gdLst/>
              <a:ahLst/>
              <a:cxnLst/>
              <a:rect l="l" t="t" r="r" b="b"/>
              <a:pathLst>
                <a:path w="3810" h="18414">
                  <a:moveTo>
                    <a:pt x="3434" y="686"/>
                  </a:moveTo>
                  <a:lnTo>
                    <a:pt x="2060" y="686"/>
                  </a:lnTo>
                  <a:lnTo>
                    <a:pt x="3434" y="0"/>
                  </a:lnTo>
                  <a:lnTo>
                    <a:pt x="3434" y="686"/>
                  </a:lnTo>
                  <a:close/>
                </a:path>
                <a:path w="3810" h="18414">
                  <a:moveTo>
                    <a:pt x="3434" y="18171"/>
                  </a:moveTo>
                  <a:lnTo>
                    <a:pt x="0" y="18171"/>
                  </a:lnTo>
                  <a:lnTo>
                    <a:pt x="0" y="1029"/>
                  </a:lnTo>
                  <a:lnTo>
                    <a:pt x="3434" y="1029"/>
                  </a:lnTo>
                  <a:lnTo>
                    <a:pt x="3434" y="18171"/>
                  </a:lnTo>
                  <a:close/>
                </a:path>
              </a:pathLst>
            </a:custGeom>
            <a:solidFill>
              <a:srgbClr val="AEAE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4" name="object 514"/>
            <p:cNvSpPr/>
            <p:nvPr/>
          </p:nvSpPr>
          <p:spPr>
            <a:xfrm>
              <a:off x="2775971" y="5802676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0" y="17845"/>
                  </a:moveTo>
                  <a:lnTo>
                    <a:pt x="0" y="0"/>
                  </a:lnTo>
                  <a:lnTo>
                    <a:pt x="2060" y="0"/>
                  </a:lnTo>
                  <a:lnTo>
                    <a:pt x="2060" y="17611"/>
                  </a:lnTo>
                  <a:lnTo>
                    <a:pt x="0" y="17845"/>
                  </a:lnTo>
                  <a:close/>
                </a:path>
              </a:pathLst>
            </a:custGeom>
            <a:solidFill>
              <a:srgbClr val="A8A8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5" name="object 515"/>
            <p:cNvSpPr/>
            <p:nvPr/>
          </p:nvSpPr>
          <p:spPr>
            <a:xfrm>
              <a:off x="2773910" y="5802676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0" y="18079"/>
                  </a:moveTo>
                  <a:lnTo>
                    <a:pt x="0" y="0"/>
                  </a:lnTo>
                  <a:lnTo>
                    <a:pt x="2060" y="0"/>
                  </a:lnTo>
                  <a:lnTo>
                    <a:pt x="2060" y="17845"/>
                  </a:lnTo>
                  <a:lnTo>
                    <a:pt x="0" y="18079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6" name="object 516"/>
            <p:cNvSpPr/>
            <p:nvPr/>
          </p:nvSpPr>
          <p:spPr>
            <a:xfrm>
              <a:off x="2771850" y="5802676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8079"/>
                  </a:moveTo>
                  <a:lnTo>
                    <a:pt x="2060" y="0"/>
                  </a:lnTo>
                  <a:lnTo>
                    <a:pt x="0" y="0"/>
                  </a:lnTo>
                  <a:lnTo>
                    <a:pt x="0" y="18079"/>
                  </a:lnTo>
                  <a:lnTo>
                    <a:pt x="2060" y="18079"/>
                  </a:lnTo>
                  <a:close/>
                </a:path>
              </a:pathLst>
            </a:custGeom>
            <a:solidFill>
              <a:srgbClr val="9D9D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7" name="object 517"/>
            <p:cNvSpPr/>
            <p:nvPr/>
          </p:nvSpPr>
          <p:spPr>
            <a:xfrm>
              <a:off x="2769789" y="5802676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8079"/>
                  </a:moveTo>
                  <a:lnTo>
                    <a:pt x="0" y="17845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60" y="18079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8" name="object 518"/>
            <p:cNvSpPr/>
            <p:nvPr/>
          </p:nvSpPr>
          <p:spPr>
            <a:xfrm>
              <a:off x="2768415" y="5801990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52" y="18376"/>
                  </a:moveTo>
                  <a:lnTo>
                    <a:pt x="0" y="18376"/>
                  </a:lnTo>
                  <a:lnTo>
                    <a:pt x="0" y="0"/>
                  </a:lnTo>
                  <a:lnTo>
                    <a:pt x="2050" y="0"/>
                  </a:lnTo>
                  <a:lnTo>
                    <a:pt x="2052" y="18376"/>
                  </a:lnTo>
                  <a:close/>
                </a:path>
              </a:pathLst>
            </a:custGeom>
            <a:solidFill>
              <a:srgbClr val="9494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9" name="object 519"/>
            <p:cNvSpPr/>
            <p:nvPr/>
          </p:nvSpPr>
          <p:spPr>
            <a:xfrm>
              <a:off x="2766354" y="5801990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8376"/>
                  </a:moveTo>
                  <a:lnTo>
                    <a:pt x="0" y="18142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60" y="18376"/>
                  </a:lnTo>
                  <a:close/>
                </a:path>
              </a:pathLst>
            </a:custGeom>
            <a:solidFill>
              <a:srgbClr val="8F8F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0" name="object 520"/>
            <p:cNvSpPr/>
            <p:nvPr/>
          </p:nvSpPr>
          <p:spPr>
            <a:xfrm>
              <a:off x="2764294" y="5801990"/>
              <a:ext cx="2540" cy="17780"/>
            </a:xfrm>
            <a:custGeom>
              <a:avLst/>
              <a:gdLst/>
              <a:ahLst/>
              <a:cxnLst/>
              <a:rect l="l" t="t" r="r" b="b"/>
              <a:pathLst>
                <a:path w="2539" h="17779">
                  <a:moveTo>
                    <a:pt x="2060" y="17519"/>
                  </a:moveTo>
                  <a:lnTo>
                    <a:pt x="0" y="17519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60" y="17519"/>
                  </a:lnTo>
                  <a:close/>
                </a:path>
              </a:pathLst>
            </a:custGeom>
            <a:solidFill>
              <a:srgbClr val="8A8A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1" name="object 521"/>
            <p:cNvSpPr/>
            <p:nvPr/>
          </p:nvSpPr>
          <p:spPr>
            <a:xfrm>
              <a:off x="2762233" y="5800617"/>
              <a:ext cx="2540" cy="19050"/>
            </a:xfrm>
            <a:custGeom>
              <a:avLst/>
              <a:gdLst/>
              <a:ahLst/>
              <a:cxnLst/>
              <a:rect l="l" t="t" r="r" b="b"/>
              <a:pathLst>
                <a:path w="2539" h="19050">
                  <a:moveTo>
                    <a:pt x="2060" y="18784"/>
                  </a:moveTo>
                  <a:lnTo>
                    <a:pt x="0" y="17975"/>
                  </a:lnTo>
                  <a:lnTo>
                    <a:pt x="0" y="0"/>
                  </a:lnTo>
                  <a:lnTo>
                    <a:pt x="686" y="0"/>
                  </a:lnTo>
                  <a:lnTo>
                    <a:pt x="1373" y="686"/>
                  </a:lnTo>
                  <a:lnTo>
                    <a:pt x="2060" y="686"/>
                  </a:lnTo>
                  <a:lnTo>
                    <a:pt x="2060" y="18784"/>
                  </a:lnTo>
                  <a:close/>
                </a:path>
              </a:pathLst>
            </a:custGeom>
            <a:solidFill>
              <a:srgbClr val="8585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2" name="object 522"/>
            <p:cNvSpPr/>
            <p:nvPr/>
          </p:nvSpPr>
          <p:spPr>
            <a:xfrm>
              <a:off x="2760172" y="5799810"/>
              <a:ext cx="2540" cy="19050"/>
            </a:xfrm>
            <a:custGeom>
              <a:avLst/>
              <a:gdLst/>
              <a:ahLst/>
              <a:cxnLst/>
              <a:rect l="l" t="t" r="r" b="b"/>
              <a:pathLst>
                <a:path w="2539" h="19050">
                  <a:moveTo>
                    <a:pt x="2060" y="18781"/>
                  </a:moveTo>
                  <a:lnTo>
                    <a:pt x="0" y="17972"/>
                  </a:lnTo>
                  <a:lnTo>
                    <a:pt x="0" y="0"/>
                  </a:lnTo>
                  <a:lnTo>
                    <a:pt x="1421" y="0"/>
                  </a:lnTo>
                  <a:lnTo>
                    <a:pt x="2060" y="806"/>
                  </a:lnTo>
                  <a:lnTo>
                    <a:pt x="2060" y="18781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3" name="object 523"/>
            <p:cNvSpPr/>
            <p:nvPr/>
          </p:nvSpPr>
          <p:spPr>
            <a:xfrm>
              <a:off x="2727887" y="5726114"/>
              <a:ext cx="135255" cy="77470"/>
            </a:xfrm>
            <a:custGeom>
              <a:avLst/>
              <a:gdLst/>
              <a:ahLst/>
              <a:cxnLst/>
              <a:rect l="l" t="t" r="r" b="b"/>
              <a:pathLst>
                <a:path w="135255" h="77470">
                  <a:moveTo>
                    <a:pt x="44992" y="76905"/>
                  </a:moveTo>
                  <a:lnTo>
                    <a:pt x="38188" y="76133"/>
                  </a:lnTo>
                  <a:lnTo>
                    <a:pt x="32285" y="73815"/>
                  </a:lnTo>
                  <a:lnTo>
                    <a:pt x="6869" y="59396"/>
                  </a:lnTo>
                  <a:lnTo>
                    <a:pt x="0" y="55276"/>
                  </a:lnTo>
                  <a:lnTo>
                    <a:pt x="0" y="48409"/>
                  </a:lnTo>
                  <a:lnTo>
                    <a:pt x="76934" y="3090"/>
                  </a:lnTo>
                  <a:lnTo>
                    <a:pt x="82837" y="772"/>
                  </a:lnTo>
                  <a:lnTo>
                    <a:pt x="89642" y="0"/>
                  </a:lnTo>
                  <a:lnTo>
                    <a:pt x="96447" y="772"/>
                  </a:lnTo>
                  <a:lnTo>
                    <a:pt x="102350" y="3090"/>
                  </a:lnTo>
                  <a:lnTo>
                    <a:pt x="127766" y="17509"/>
                  </a:lnTo>
                  <a:lnTo>
                    <a:pt x="134635" y="21629"/>
                  </a:lnTo>
                  <a:lnTo>
                    <a:pt x="134635" y="28496"/>
                  </a:lnTo>
                  <a:lnTo>
                    <a:pt x="57700" y="73815"/>
                  </a:lnTo>
                  <a:lnTo>
                    <a:pt x="51797" y="76133"/>
                  </a:lnTo>
                  <a:lnTo>
                    <a:pt x="44992" y="76905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4" name="object 524"/>
            <p:cNvSpPr/>
            <p:nvPr/>
          </p:nvSpPr>
          <p:spPr>
            <a:xfrm>
              <a:off x="4075620" y="5161331"/>
              <a:ext cx="1270" cy="17780"/>
            </a:xfrm>
            <a:custGeom>
              <a:avLst/>
              <a:gdLst/>
              <a:ahLst/>
              <a:cxnLst/>
              <a:rect l="l" t="t" r="r" b="b"/>
              <a:pathLst>
                <a:path w="1270" h="17779">
                  <a:moveTo>
                    <a:pt x="683" y="17173"/>
                  </a:moveTo>
                  <a:lnTo>
                    <a:pt x="101" y="17173"/>
                  </a:lnTo>
                  <a:lnTo>
                    <a:pt x="0" y="0"/>
                  </a:lnTo>
                  <a:lnTo>
                    <a:pt x="682" y="0"/>
                  </a:lnTo>
                  <a:lnTo>
                    <a:pt x="683" y="17173"/>
                  </a:lnTo>
                  <a:close/>
                </a:path>
              </a:pathLst>
            </a:custGeom>
            <a:solidFill>
              <a:srgbClr val="9D9D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5" name="object 525"/>
            <p:cNvSpPr/>
            <p:nvPr/>
          </p:nvSpPr>
          <p:spPr>
            <a:xfrm>
              <a:off x="4074929" y="5161331"/>
              <a:ext cx="1270" cy="18415"/>
            </a:xfrm>
            <a:custGeom>
              <a:avLst/>
              <a:gdLst/>
              <a:ahLst/>
              <a:cxnLst/>
              <a:rect l="l" t="t" r="r" b="b"/>
              <a:pathLst>
                <a:path w="1270" h="18414">
                  <a:moveTo>
                    <a:pt x="796" y="17942"/>
                  </a:moveTo>
                  <a:lnTo>
                    <a:pt x="0" y="17860"/>
                  </a:lnTo>
                  <a:lnTo>
                    <a:pt x="0" y="1380"/>
                  </a:lnTo>
                  <a:lnTo>
                    <a:pt x="690" y="0"/>
                  </a:lnTo>
                  <a:lnTo>
                    <a:pt x="796" y="17942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6" name="object 526"/>
            <p:cNvSpPr/>
            <p:nvPr/>
          </p:nvSpPr>
          <p:spPr>
            <a:xfrm>
              <a:off x="4073555" y="5162712"/>
              <a:ext cx="1905" cy="19050"/>
            </a:xfrm>
            <a:custGeom>
              <a:avLst/>
              <a:gdLst/>
              <a:ahLst/>
              <a:cxnLst/>
              <a:rect l="l" t="t" r="r" b="b"/>
              <a:pathLst>
                <a:path w="1904" h="19050">
                  <a:moveTo>
                    <a:pt x="0" y="18539"/>
                  </a:moveTo>
                  <a:lnTo>
                    <a:pt x="0" y="686"/>
                  </a:lnTo>
                  <a:lnTo>
                    <a:pt x="1373" y="0"/>
                  </a:lnTo>
                  <a:lnTo>
                    <a:pt x="1373" y="17166"/>
                  </a:lnTo>
                  <a:lnTo>
                    <a:pt x="0" y="18539"/>
                  </a:lnTo>
                  <a:close/>
                </a:path>
              </a:pathLst>
            </a:custGeom>
            <a:solidFill>
              <a:srgbClr val="A8A8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7" name="object 527"/>
            <p:cNvSpPr/>
            <p:nvPr/>
          </p:nvSpPr>
          <p:spPr>
            <a:xfrm>
              <a:off x="4071494" y="5163398"/>
              <a:ext cx="2540" cy="19685"/>
            </a:xfrm>
            <a:custGeom>
              <a:avLst/>
              <a:gdLst/>
              <a:ahLst/>
              <a:cxnLst/>
              <a:rect l="l" t="t" r="r" b="b"/>
              <a:pathLst>
                <a:path w="2539" h="19685">
                  <a:moveTo>
                    <a:pt x="0" y="19500"/>
                  </a:moveTo>
                  <a:lnTo>
                    <a:pt x="0" y="1373"/>
                  </a:lnTo>
                  <a:lnTo>
                    <a:pt x="686" y="1373"/>
                  </a:lnTo>
                  <a:lnTo>
                    <a:pt x="2060" y="0"/>
                  </a:lnTo>
                  <a:lnTo>
                    <a:pt x="2060" y="18265"/>
                  </a:lnTo>
                  <a:lnTo>
                    <a:pt x="0" y="19500"/>
                  </a:lnTo>
                  <a:close/>
                </a:path>
              </a:pathLst>
            </a:custGeom>
            <a:solidFill>
              <a:srgbClr val="AEAE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8" name="object 528"/>
            <p:cNvSpPr/>
            <p:nvPr/>
          </p:nvSpPr>
          <p:spPr>
            <a:xfrm>
              <a:off x="4070807" y="5164771"/>
              <a:ext cx="0" cy="19050"/>
            </a:xfrm>
            <a:custGeom>
              <a:avLst/>
              <a:gdLst/>
              <a:ahLst/>
              <a:cxnLst/>
              <a:rect l="l" t="t" r="r" b="b"/>
              <a:pathLst>
                <a:path h="19050">
                  <a:moveTo>
                    <a:pt x="0" y="18539"/>
                  </a:moveTo>
                  <a:lnTo>
                    <a:pt x="0" y="0"/>
                  </a:lnTo>
                  <a:lnTo>
                    <a:pt x="0" y="18539"/>
                  </a:lnTo>
                  <a:close/>
                </a:path>
              </a:pathLst>
            </a:custGeom>
            <a:solidFill>
              <a:srgbClr val="B1B1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9" name="object 529"/>
            <p:cNvSpPr/>
            <p:nvPr/>
          </p:nvSpPr>
          <p:spPr>
            <a:xfrm>
              <a:off x="3919686" y="5162025"/>
              <a:ext cx="5715" cy="23495"/>
            </a:xfrm>
            <a:custGeom>
              <a:avLst/>
              <a:gdLst/>
              <a:ahLst/>
              <a:cxnLst/>
              <a:rect l="l" t="t" r="r" b="b"/>
              <a:pathLst>
                <a:path w="5714" h="23495">
                  <a:moveTo>
                    <a:pt x="5495" y="23346"/>
                  </a:moveTo>
                  <a:lnTo>
                    <a:pt x="2060" y="21286"/>
                  </a:lnTo>
                  <a:lnTo>
                    <a:pt x="0" y="18539"/>
                  </a:lnTo>
                  <a:lnTo>
                    <a:pt x="0" y="0"/>
                  </a:lnTo>
                  <a:lnTo>
                    <a:pt x="2060" y="2746"/>
                  </a:lnTo>
                  <a:lnTo>
                    <a:pt x="5495" y="4806"/>
                  </a:lnTo>
                  <a:lnTo>
                    <a:pt x="5495" y="23346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0" name="object 530"/>
            <p:cNvSpPr/>
            <p:nvPr/>
          </p:nvSpPr>
          <p:spPr>
            <a:xfrm>
              <a:off x="4009672" y="5164771"/>
              <a:ext cx="61594" cy="54610"/>
            </a:xfrm>
            <a:custGeom>
              <a:avLst/>
              <a:gdLst/>
              <a:ahLst/>
              <a:cxnLst/>
              <a:rect l="l" t="t" r="r" b="b"/>
              <a:pathLst>
                <a:path w="61595" h="54610">
                  <a:moveTo>
                    <a:pt x="0" y="54245"/>
                  </a:moveTo>
                  <a:lnTo>
                    <a:pt x="0" y="35706"/>
                  </a:lnTo>
                  <a:lnTo>
                    <a:pt x="61135" y="0"/>
                  </a:lnTo>
                  <a:lnTo>
                    <a:pt x="61135" y="18539"/>
                  </a:lnTo>
                  <a:lnTo>
                    <a:pt x="0" y="54245"/>
                  </a:lnTo>
                  <a:close/>
                </a:path>
              </a:pathLst>
            </a:custGeom>
            <a:solidFill>
              <a:srgbClr val="9C9C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1" name="object 531"/>
            <p:cNvSpPr/>
            <p:nvPr/>
          </p:nvSpPr>
          <p:spPr>
            <a:xfrm>
              <a:off x="3925181" y="5166832"/>
              <a:ext cx="59690" cy="52705"/>
            </a:xfrm>
            <a:custGeom>
              <a:avLst/>
              <a:gdLst/>
              <a:ahLst/>
              <a:cxnLst/>
              <a:rect l="l" t="t" r="r" b="b"/>
              <a:pathLst>
                <a:path w="59689" h="52704">
                  <a:moveTo>
                    <a:pt x="58387" y="52185"/>
                  </a:moveTo>
                  <a:lnTo>
                    <a:pt x="0" y="18539"/>
                  </a:lnTo>
                  <a:lnTo>
                    <a:pt x="0" y="0"/>
                  </a:lnTo>
                  <a:lnTo>
                    <a:pt x="59074" y="33646"/>
                  </a:lnTo>
                  <a:lnTo>
                    <a:pt x="58387" y="52185"/>
                  </a:lnTo>
                  <a:close/>
                </a:path>
              </a:pathLst>
            </a:custGeom>
            <a:solidFill>
              <a:srgbClr val="8585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2" name="object 532"/>
            <p:cNvSpPr/>
            <p:nvPr/>
          </p:nvSpPr>
          <p:spPr>
            <a:xfrm>
              <a:off x="4005550" y="5200477"/>
              <a:ext cx="4445" cy="20320"/>
            </a:xfrm>
            <a:custGeom>
              <a:avLst/>
              <a:gdLst/>
              <a:ahLst/>
              <a:cxnLst/>
              <a:rect l="l" t="t" r="r" b="b"/>
              <a:pathLst>
                <a:path w="4445" h="20320">
                  <a:moveTo>
                    <a:pt x="0" y="20158"/>
                  </a:moveTo>
                  <a:lnTo>
                    <a:pt x="0" y="2060"/>
                  </a:lnTo>
                  <a:lnTo>
                    <a:pt x="4121" y="0"/>
                  </a:lnTo>
                  <a:lnTo>
                    <a:pt x="4121" y="18540"/>
                  </a:lnTo>
                  <a:lnTo>
                    <a:pt x="0" y="20158"/>
                  </a:lnTo>
                  <a:close/>
                </a:path>
              </a:pathLst>
            </a:custGeom>
            <a:solidFill>
              <a:srgbClr val="B1B1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3" name="object 533"/>
            <p:cNvSpPr/>
            <p:nvPr/>
          </p:nvSpPr>
          <p:spPr>
            <a:xfrm>
              <a:off x="4002116" y="5202538"/>
              <a:ext cx="3810" cy="18415"/>
            </a:xfrm>
            <a:custGeom>
              <a:avLst/>
              <a:gdLst/>
              <a:ahLst/>
              <a:cxnLst/>
              <a:rect l="l" t="t" r="r" b="b"/>
              <a:pathLst>
                <a:path w="3810" h="18414">
                  <a:moveTo>
                    <a:pt x="3434" y="686"/>
                  </a:moveTo>
                  <a:lnTo>
                    <a:pt x="2060" y="686"/>
                  </a:lnTo>
                  <a:lnTo>
                    <a:pt x="3434" y="0"/>
                  </a:lnTo>
                  <a:lnTo>
                    <a:pt x="3434" y="686"/>
                  </a:lnTo>
                  <a:close/>
                </a:path>
                <a:path w="3810" h="18414">
                  <a:moveTo>
                    <a:pt x="3434" y="18172"/>
                  </a:moveTo>
                  <a:lnTo>
                    <a:pt x="0" y="18172"/>
                  </a:lnTo>
                  <a:lnTo>
                    <a:pt x="0" y="1030"/>
                  </a:lnTo>
                  <a:lnTo>
                    <a:pt x="3434" y="1030"/>
                  </a:lnTo>
                  <a:lnTo>
                    <a:pt x="3434" y="18172"/>
                  </a:lnTo>
                  <a:close/>
                </a:path>
              </a:pathLst>
            </a:custGeom>
            <a:solidFill>
              <a:srgbClr val="AEAE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4" name="object 534"/>
            <p:cNvSpPr/>
            <p:nvPr/>
          </p:nvSpPr>
          <p:spPr>
            <a:xfrm>
              <a:off x="4000054" y="5203568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1" y="17954"/>
                  </a:moveTo>
                  <a:lnTo>
                    <a:pt x="0" y="17954"/>
                  </a:lnTo>
                  <a:lnTo>
                    <a:pt x="0" y="0"/>
                  </a:lnTo>
                  <a:lnTo>
                    <a:pt x="2061" y="0"/>
                  </a:lnTo>
                  <a:lnTo>
                    <a:pt x="2061" y="17954"/>
                  </a:lnTo>
                  <a:close/>
                </a:path>
                <a:path w="2539" h="18414">
                  <a:moveTo>
                    <a:pt x="0" y="17954"/>
                  </a:moveTo>
                  <a:lnTo>
                    <a:pt x="0" y="18111"/>
                  </a:lnTo>
                  <a:lnTo>
                    <a:pt x="0" y="0"/>
                  </a:lnTo>
                  <a:lnTo>
                    <a:pt x="0" y="17954"/>
                  </a:lnTo>
                  <a:close/>
                </a:path>
              </a:pathLst>
            </a:custGeom>
            <a:solidFill>
              <a:srgbClr val="A8A8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5" name="object 535"/>
            <p:cNvSpPr/>
            <p:nvPr/>
          </p:nvSpPr>
          <p:spPr>
            <a:xfrm>
              <a:off x="3997994" y="5203911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0" y="18079"/>
                  </a:moveTo>
                  <a:lnTo>
                    <a:pt x="0" y="0"/>
                  </a:lnTo>
                  <a:lnTo>
                    <a:pt x="2060" y="0"/>
                  </a:lnTo>
                  <a:lnTo>
                    <a:pt x="2060" y="17845"/>
                  </a:lnTo>
                  <a:lnTo>
                    <a:pt x="0" y="18079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6" name="object 536"/>
            <p:cNvSpPr/>
            <p:nvPr/>
          </p:nvSpPr>
          <p:spPr>
            <a:xfrm>
              <a:off x="3995933" y="5203911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8079"/>
                  </a:moveTo>
                  <a:lnTo>
                    <a:pt x="2060" y="0"/>
                  </a:lnTo>
                  <a:lnTo>
                    <a:pt x="0" y="0"/>
                  </a:lnTo>
                  <a:lnTo>
                    <a:pt x="0" y="18079"/>
                  </a:lnTo>
                  <a:lnTo>
                    <a:pt x="2060" y="18079"/>
                  </a:lnTo>
                  <a:close/>
                </a:path>
              </a:pathLst>
            </a:custGeom>
            <a:solidFill>
              <a:srgbClr val="9D9D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7" name="object 537"/>
            <p:cNvSpPr/>
            <p:nvPr/>
          </p:nvSpPr>
          <p:spPr>
            <a:xfrm>
              <a:off x="3993874" y="5203451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59" y="18305"/>
                  </a:moveTo>
                  <a:lnTo>
                    <a:pt x="0" y="18305"/>
                  </a:lnTo>
                  <a:lnTo>
                    <a:pt x="0" y="0"/>
                  </a:lnTo>
                  <a:lnTo>
                    <a:pt x="2059" y="0"/>
                  </a:lnTo>
                  <a:lnTo>
                    <a:pt x="2059" y="18305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8" name="object 538"/>
            <p:cNvSpPr/>
            <p:nvPr/>
          </p:nvSpPr>
          <p:spPr>
            <a:xfrm>
              <a:off x="3992499" y="5203224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52" y="18376"/>
                  </a:moveTo>
                  <a:lnTo>
                    <a:pt x="0" y="18376"/>
                  </a:lnTo>
                  <a:lnTo>
                    <a:pt x="0" y="0"/>
                  </a:lnTo>
                  <a:lnTo>
                    <a:pt x="2052" y="0"/>
                  </a:lnTo>
                  <a:lnTo>
                    <a:pt x="2052" y="18376"/>
                  </a:lnTo>
                  <a:close/>
                </a:path>
              </a:pathLst>
            </a:custGeom>
            <a:solidFill>
              <a:srgbClr val="9494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9" name="object 539"/>
            <p:cNvSpPr/>
            <p:nvPr/>
          </p:nvSpPr>
          <p:spPr>
            <a:xfrm>
              <a:off x="3990438" y="5203224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8376"/>
                  </a:moveTo>
                  <a:lnTo>
                    <a:pt x="0" y="18142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60" y="18376"/>
                  </a:lnTo>
                  <a:close/>
                </a:path>
              </a:pathLst>
            </a:custGeom>
            <a:solidFill>
              <a:srgbClr val="8F8F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0" name="object 540"/>
            <p:cNvSpPr/>
            <p:nvPr/>
          </p:nvSpPr>
          <p:spPr>
            <a:xfrm>
              <a:off x="3988378" y="5203224"/>
              <a:ext cx="2540" cy="17780"/>
            </a:xfrm>
            <a:custGeom>
              <a:avLst/>
              <a:gdLst/>
              <a:ahLst/>
              <a:cxnLst/>
              <a:rect l="l" t="t" r="r" b="b"/>
              <a:pathLst>
                <a:path w="2539" h="17779">
                  <a:moveTo>
                    <a:pt x="2060" y="17519"/>
                  </a:moveTo>
                  <a:lnTo>
                    <a:pt x="0" y="17519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60" y="17519"/>
                  </a:lnTo>
                  <a:close/>
                </a:path>
              </a:pathLst>
            </a:custGeom>
            <a:solidFill>
              <a:srgbClr val="8A8A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1" name="object 541"/>
            <p:cNvSpPr/>
            <p:nvPr/>
          </p:nvSpPr>
          <p:spPr>
            <a:xfrm>
              <a:off x="3986317" y="5201851"/>
              <a:ext cx="2540" cy="19050"/>
            </a:xfrm>
            <a:custGeom>
              <a:avLst/>
              <a:gdLst/>
              <a:ahLst/>
              <a:cxnLst/>
              <a:rect l="l" t="t" r="r" b="b"/>
              <a:pathLst>
                <a:path w="2539" h="19050">
                  <a:moveTo>
                    <a:pt x="2060" y="18784"/>
                  </a:moveTo>
                  <a:lnTo>
                    <a:pt x="0" y="17975"/>
                  </a:lnTo>
                  <a:lnTo>
                    <a:pt x="0" y="0"/>
                  </a:lnTo>
                  <a:lnTo>
                    <a:pt x="686" y="0"/>
                  </a:lnTo>
                  <a:lnTo>
                    <a:pt x="1373" y="686"/>
                  </a:lnTo>
                  <a:lnTo>
                    <a:pt x="2060" y="686"/>
                  </a:lnTo>
                  <a:lnTo>
                    <a:pt x="2060" y="18784"/>
                  </a:lnTo>
                  <a:close/>
                </a:path>
              </a:pathLst>
            </a:custGeom>
            <a:solidFill>
              <a:srgbClr val="8585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2" name="object 542"/>
            <p:cNvSpPr/>
            <p:nvPr/>
          </p:nvSpPr>
          <p:spPr>
            <a:xfrm>
              <a:off x="3984256" y="5201851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7975"/>
                  </a:moveTo>
                  <a:lnTo>
                    <a:pt x="0" y="17167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60" y="17975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3" name="object 543"/>
            <p:cNvSpPr/>
            <p:nvPr/>
          </p:nvSpPr>
          <p:spPr>
            <a:xfrm>
              <a:off x="3918312" y="5112929"/>
              <a:ext cx="159385" cy="90805"/>
            </a:xfrm>
            <a:custGeom>
              <a:avLst/>
              <a:gdLst/>
              <a:ahLst/>
              <a:cxnLst/>
              <a:rect l="l" t="t" r="r" b="b"/>
              <a:pathLst>
                <a:path w="159385" h="90804">
                  <a:moveTo>
                    <a:pt x="77964" y="90639"/>
                  </a:moveTo>
                  <a:lnTo>
                    <a:pt x="71160" y="89866"/>
                  </a:lnTo>
                  <a:lnTo>
                    <a:pt x="65256" y="87549"/>
                  </a:lnTo>
                  <a:lnTo>
                    <a:pt x="6869" y="53902"/>
                  </a:lnTo>
                  <a:lnTo>
                    <a:pt x="0" y="49782"/>
                  </a:lnTo>
                  <a:lnTo>
                    <a:pt x="0" y="42916"/>
                  </a:lnTo>
                  <a:lnTo>
                    <a:pt x="6869" y="38796"/>
                  </a:lnTo>
                  <a:lnTo>
                    <a:pt x="68691" y="3090"/>
                  </a:lnTo>
                  <a:lnTo>
                    <a:pt x="74594" y="772"/>
                  </a:lnTo>
                  <a:lnTo>
                    <a:pt x="81399" y="0"/>
                  </a:lnTo>
                  <a:lnTo>
                    <a:pt x="88204" y="772"/>
                  </a:lnTo>
                  <a:lnTo>
                    <a:pt x="94107" y="3090"/>
                  </a:lnTo>
                  <a:lnTo>
                    <a:pt x="152495" y="36736"/>
                  </a:lnTo>
                  <a:lnTo>
                    <a:pt x="159364" y="40856"/>
                  </a:lnTo>
                  <a:lnTo>
                    <a:pt x="159364" y="47722"/>
                  </a:lnTo>
                  <a:lnTo>
                    <a:pt x="152495" y="51842"/>
                  </a:lnTo>
                  <a:lnTo>
                    <a:pt x="90672" y="87549"/>
                  </a:lnTo>
                  <a:lnTo>
                    <a:pt x="84769" y="89866"/>
                  </a:lnTo>
                  <a:lnTo>
                    <a:pt x="77964" y="90639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4" name="object 544"/>
            <p:cNvSpPr/>
            <p:nvPr/>
          </p:nvSpPr>
          <p:spPr>
            <a:xfrm>
              <a:off x="3971205" y="5221077"/>
              <a:ext cx="1270" cy="19685"/>
            </a:xfrm>
            <a:custGeom>
              <a:avLst/>
              <a:gdLst/>
              <a:ahLst/>
              <a:cxnLst/>
              <a:rect l="l" t="t" r="r" b="b"/>
              <a:pathLst>
                <a:path w="1270" h="19685">
                  <a:moveTo>
                    <a:pt x="109" y="19309"/>
                  </a:moveTo>
                  <a:lnTo>
                    <a:pt x="0" y="686"/>
                  </a:lnTo>
                  <a:lnTo>
                    <a:pt x="687" y="0"/>
                  </a:lnTo>
                  <a:lnTo>
                    <a:pt x="687" y="18539"/>
                  </a:lnTo>
                  <a:lnTo>
                    <a:pt x="109" y="19309"/>
                  </a:lnTo>
                  <a:close/>
                </a:path>
              </a:pathLst>
            </a:custGeom>
            <a:solidFill>
              <a:srgbClr val="9D9D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5" name="object 545"/>
            <p:cNvSpPr/>
            <p:nvPr/>
          </p:nvSpPr>
          <p:spPr>
            <a:xfrm>
              <a:off x="3970518" y="5221764"/>
              <a:ext cx="1270" cy="19050"/>
            </a:xfrm>
            <a:custGeom>
              <a:avLst/>
              <a:gdLst/>
              <a:ahLst/>
              <a:cxnLst/>
              <a:rect l="l" t="t" r="r" b="b"/>
              <a:pathLst>
                <a:path w="1270" h="19050">
                  <a:moveTo>
                    <a:pt x="796" y="18622"/>
                  </a:moveTo>
                  <a:lnTo>
                    <a:pt x="0" y="18539"/>
                  </a:lnTo>
                  <a:lnTo>
                    <a:pt x="0" y="457"/>
                  </a:lnTo>
                  <a:lnTo>
                    <a:pt x="343" y="0"/>
                  </a:lnTo>
                  <a:lnTo>
                    <a:pt x="686" y="0"/>
                  </a:lnTo>
                  <a:lnTo>
                    <a:pt x="796" y="18622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6" name="object 546"/>
            <p:cNvSpPr/>
            <p:nvPr/>
          </p:nvSpPr>
          <p:spPr>
            <a:xfrm>
              <a:off x="3969077" y="5223137"/>
              <a:ext cx="1905" cy="19685"/>
            </a:xfrm>
            <a:custGeom>
              <a:avLst/>
              <a:gdLst/>
              <a:ahLst/>
              <a:cxnLst/>
              <a:rect l="l" t="t" r="r" b="b"/>
              <a:pathLst>
                <a:path w="1904" h="19685">
                  <a:moveTo>
                    <a:pt x="66" y="19226"/>
                  </a:moveTo>
                  <a:lnTo>
                    <a:pt x="0" y="603"/>
                  </a:lnTo>
                  <a:lnTo>
                    <a:pt x="753" y="0"/>
                  </a:lnTo>
                  <a:lnTo>
                    <a:pt x="1440" y="0"/>
                  </a:lnTo>
                  <a:lnTo>
                    <a:pt x="1440" y="17853"/>
                  </a:lnTo>
                  <a:lnTo>
                    <a:pt x="66" y="19226"/>
                  </a:lnTo>
                  <a:close/>
                </a:path>
              </a:pathLst>
            </a:custGeom>
            <a:solidFill>
              <a:srgbClr val="A8A8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7" name="object 547"/>
            <p:cNvSpPr/>
            <p:nvPr/>
          </p:nvSpPr>
          <p:spPr>
            <a:xfrm>
              <a:off x="3967083" y="5223740"/>
              <a:ext cx="2540" cy="20320"/>
            </a:xfrm>
            <a:custGeom>
              <a:avLst/>
              <a:gdLst/>
              <a:ahLst/>
              <a:cxnLst/>
              <a:rect l="l" t="t" r="r" b="b"/>
              <a:pathLst>
                <a:path w="2539" h="20320">
                  <a:moveTo>
                    <a:pt x="0" y="19996"/>
                  </a:moveTo>
                  <a:lnTo>
                    <a:pt x="67" y="1540"/>
                  </a:lnTo>
                  <a:lnTo>
                    <a:pt x="686" y="1456"/>
                  </a:lnTo>
                  <a:lnTo>
                    <a:pt x="1373" y="770"/>
                  </a:lnTo>
                  <a:lnTo>
                    <a:pt x="1993" y="0"/>
                  </a:lnTo>
                  <a:lnTo>
                    <a:pt x="2060" y="18623"/>
                  </a:lnTo>
                  <a:lnTo>
                    <a:pt x="1373" y="18623"/>
                  </a:lnTo>
                  <a:lnTo>
                    <a:pt x="0" y="19996"/>
                  </a:lnTo>
                  <a:close/>
                </a:path>
              </a:pathLst>
            </a:custGeom>
            <a:solidFill>
              <a:srgbClr val="AEAE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8" name="object 548"/>
            <p:cNvSpPr/>
            <p:nvPr/>
          </p:nvSpPr>
          <p:spPr>
            <a:xfrm>
              <a:off x="3815274" y="5223137"/>
              <a:ext cx="5715" cy="22860"/>
            </a:xfrm>
            <a:custGeom>
              <a:avLst/>
              <a:gdLst/>
              <a:ahLst/>
              <a:cxnLst/>
              <a:rect l="l" t="t" r="r" b="b"/>
              <a:pathLst>
                <a:path w="5714" h="22860">
                  <a:moveTo>
                    <a:pt x="5495" y="22659"/>
                  </a:moveTo>
                  <a:lnTo>
                    <a:pt x="2060" y="20599"/>
                  </a:lnTo>
                  <a:lnTo>
                    <a:pt x="0" y="17853"/>
                  </a:lnTo>
                  <a:lnTo>
                    <a:pt x="0" y="0"/>
                  </a:lnTo>
                  <a:lnTo>
                    <a:pt x="2061" y="2746"/>
                  </a:lnTo>
                  <a:lnTo>
                    <a:pt x="5495" y="4807"/>
                  </a:lnTo>
                  <a:lnTo>
                    <a:pt x="5495" y="22659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9" name="object 549"/>
            <p:cNvSpPr/>
            <p:nvPr/>
          </p:nvSpPr>
          <p:spPr>
            <a:xfrm>
              <a:off x="3905261" y="5225197"/>
              <a:ext cx="61594" cy="55244"/>
            </a:xfrm>
            <a:custGeom>
              <a:avLst/>
              <a:gdLst/>
              <a:ahLst/>
              <a:cxnLst/>
              <a:rect l="l" t="t" r="r" b="b"/>
              <a:pathLst>
                <a:path w="61595" h="55245">
                  <a:moveTo>
                    <a:pt x="0" y="54932"/>
                  </a:moveTo>
                  <a:lnTo>
                    <a:pt x="0" y="36392"/>
                  </a:lnTo>
                  <a:lnTo>
                    <a:pt x="61135" y="0"/>
                  </a:lnTo>
                  <a:lnTo>
                    <a:pt x="61135" y="19226"/>
                  </a:lnTo>
                  <a:lnTo>
                    <a:pt x="0" y="54932"/>
                  </a:lnTo>
                  <a:close/>
                </a:path>
              </a:pathLst>
            </a:custGeom>
            <a:solidFill>
              <a:srgbClr val="9C9C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0" name="object 550"/>
            <p:cNvSpPr/>
            <p:nvPr/>
          </p:nvSpPr>
          <p:spPr>
            <a:xfrm>
              <a:off x="3820770" y="5227257"/>
              <a:ext cx="58419" cy="53340"/>
            </a:xfrm>
            <a:custGeom>
              <a:avLst/>
              <a:gdLst/>
              <a:ahLst/>
              <a:cxnLst/>
              <a:rect l="l" t="t" r="r" b="b"/>
              <a:pathLst>
                <a:path w="58420" h="53339">
                  <a:moveTo>
                    <a:pt x="58387" y="52872"/>
                  </a:moveTo>
                  <a:lnTo>
                    <a:pt x="0" y="18539"/>
                  </a:lnTo>
                  <a:lnTo>
                    <a:pt x="0" y="0"/>
                  </a:lnTo>
                  <a:lnTo>
                    <a:pt x="58387" y="34332"/>
                  </a:lnTo>
                  <a:lnTo>
                    <a:pt x="58387" y="52872"/>
                  </a:lnTo>
                  <a:close/>
                </a:path>
              </a:pathLst>
            </a:custGeom>
            <a:solidFill>
              <a:srgbClr val="8585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1" name="object 551"/>
            <p:cNvSpPr/>
            <p:nvPr/>
          </p:nvSpPr>
          <p:spPr>
            <a:xfrm>
              <a:off x="3901139" y="5261590"/>
              <a:ext cx="4445" cy="20320"/>
            </a:xfrm>
            <a:custGeom>
              <a:avLst/>
              <a:gdLst/>
              <a:ahLst/>
              <a:cxnLst/>
              <a:rect l="l" t="t" r="r" b="b"/>
              <a:pathLst>
                <a:path w="4445" h="20320">
                  <a:moveTo>
                    <a:pt x="0" y="19912"/>
                  </a:moveTo>
                  <a:lnTo>
                    <a:pt x="0" y="3090"/>
                  </a:lnTo>
                  <a:lnTo>
                    <a:pt x="4121" y="3090"/>
                  </a:lnTo>
                  <a:lnTo>
                    <a:pt x="4121" y="17853"/>
                  </a:lnTo>
                  <a:lnTo>
                    <a:pt x="0" y="19912"/>
                  </a:lnTo>
                  <a:close/>
                </a:path>
                <a:path w="4445" h="20320">
                  <a:moveTo>
                    <a:pt x="4121" y="3090"/>
                  </a:moveTo>
                  <a:lnTo>
                    <a:pt x="0" y="3090"/>
                  </a:lnTo>
                  <a:lnTo>
                    <a:pt x="0" y="1542"/>
                  </a:lnTo>
                  <a:lnTo>
                    <a:pt x="4121" y="0"/>
                  </a:lnTo>
                  <a:lnTo>
                    <a:pt x="4121" y="3090"/>
                  </a:lnTo>
                  <a:close/>
                </a:path>
              </a:pathLst>
            </a:custGeom>
            <a:solidFill>
              <a:srgbClr val="B1B1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2" name="object 552"/>
            <p:cNvSpPr/>
            <p:nvPr/>
          </p:nvSpPr>
          <p:spPr>
            <a:xfrm>
              <a:off x="3897705" y="5263650"/>
              <a:ext cx="3810" cy="18415"/>
            </a:xfrm>
            <a:custGeom>
              <a:avLst/>
              <a:gdLst/>
              <a:ahLst/>
              <a:cxnLst/>
              <a:rect l="l" t="t" r="r" b="b"/>
              <a:pathLst>
                <a:path w="3810" h="18414">
                  <a:moveTo>
                    <a:pt x="3434" y="686"/>
                  </a:moveTo>
                  <a:lnTo>
                    <a:pt x="2060" y="686"/>
                  </a:lnTo>
                  <a:lnTo>
                    <a:pt x="3434" y="0"/>
                  </a:lnTo>
                  <a:lnTo>
                    <a:pt x="3434" y="686"/>
                  </a:lnTo>
                  <a:close/>
                </a:path>
                <a:path w="3810" h="18414">
                  <a:moveTo>
                    <a:pt x="3434" y="18172"/>
                  </a:moveTo>
                  <a:lnTo>
                    <a:pt x="0" y="18172"/>
                  </a:lnTo>
                  <a:lnTo>
                    <a:pt x="0" y="1030"/>
                  </a:lnTo>
                  <a:lnTo>
                    <a:pt x="3434" y="1030"/>
                  </a:lnTo>
                  <a:lnTo>
                    <a:pt x="3434" y="18172"/>
                  </a:lnTo>
                  <a:close/>
                </a:path>
              </a:pathLst>
            </a:custGeom>
            <a:solidFill>
              <a:srgbClr val="AEAE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3" name="object 553"/>
            <p:cNvSpPr/>
            <p:nvPr/>
          </p:nvSpPr>
          <p:spPr>
            <a:xfrm>
              <a:off x="3894957" y="5264680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8032"/>
                  </a:moveTo>
                  <a:lnTo>
                    <a:pt x="7" y="18032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60" y="18032"/>
                  </a:lnTo>
                  <a:close/>
                </a:path>
              </a:pathLst>
            </a:custGeom>
            <a:solidFill>
              <a:srgbClr val="A8A8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4" name="object 554"/>
            <p:cNvSpPr/>
            <p:nvPr/>
          </p:nvSpPr>
          <p:spPr>
            <a:xfrm>
              <a:off x="3893583" y="5264680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59" y="18188"/>
                  </a:moveTo>
                  <a:lnTo>
                    <a:pt x="0" y="18188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59" y="18188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5" name="object 555"/>
            <p:cNvSpPr/>
            <p:nvPr/>
          </p:nvSpPr>
          <p:spPr>
            <a:xfrm>
              <a:off x="3891522" y="5264534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8343"/>
                  </a:moveTo>
                  <a:lnTo>
                    <a:pt x="0" y="18343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60" y="18343"/>
                  </a:lnTo>
                  <a:close/>
                </a:path>
              </a:pathLst>
            </a:custGeom>
            <a:solidFill>
              <a:srgbClr val="9D9D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6" name="object 556"/>
            <p:cNvSpPr/>
            <p:nvPr/>
          </p:nvSpPr>
          <p:spPr>
            <a:xfrm>
              <a:off x="3889460" y="5264591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2" y="18278"/>
                  </a:moveTo>
                  <a:lnTo>
                    <a:pt x="2" y="18278"/>
                  </a:lnTo>
                  <a:lnTo>
                    <a:pt x="0" y="0"/>
                  </a:lnTo>
                  <a:lnTo>
                    <a:pt x="2062" y="0"/>
                  </a:lnTo>
                  <a:lnTo>
                    <a:pt x="2062" y="18278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7" name="object 557"/>
            <p:cNvSpPr/>
            <p:nvPr/>
          </p:nvSpPr>
          <p:spPr>
            <a:xfrm>
              <a:off x="3888088" y="5264337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52" y="18376"/>
                  </a:moveTo>
                  <a:lnTo>
                    <a:pt x="0" y="18376"/>
                  </a:lnTo>
                  <a:lnTo>
                    <a:pt x="0" y="0"/>
                  </a:lnTo>
                  <a:lnTo>
                    <a:pt x="2049" y="0"/>
                  </a:lnTo>
                  <a:lnTo>
                    <a:pt x="2052" y="18376"/>
                  </a:lnTo>
                  <a:close/>
                </a:path>
              </a:pathLst>
            </a:custGeom>
            <a:solidFill>
              <a:srgbClr val="9494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8" name="object 558"/>
            <p:cNvSpPr/>
            <p:nvPr/>
          </p:nvSpPr>
          <p:spPr>
            <a:xfrm>
              <a:off x="3886027" y="5263952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8238"/>
                  </a:moveTo>
                  <a:lnTo>
                    <a:pt x="0" y="18238"/>
                  </a:lnTo>
                  <a:lnTo>
                    <a:pt x="0" y="0"/>
                  </a:lnTo>
                  <a:lnTo>
                    <a:pt x="2060" y="239"/>
                  </a:lnTo>
                  <a:lnTo>
                    <a:pt x="2060" y="18238"/>
                  </a:lnTo>
                  <a:close/>
                </a:path>
              </a:pathLst>
            </a:custGeom>
            <a:solidFill>
              <a:srgbClr val="8F8F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9" name="object 559"/>
            <p:cNvSpPr/>
            <p:nvPr/>
          </p:nvSpPr>
          <p:spPr>
            <a:xfrm>
              <a:off x="3883966" y="5264337"/>
              <a:ext cx="2540" cy="17780"/>
            </a:xfrm>
            <a:custGeom>
              <a:avLst/>
              <a:gdLst/>
              <a:ahLst/>
              <a:cxnLst/>
              <a:rect l="l" t="t" r="r" b="b"/>
              <a:pathLst>
                <a:path w="2539" h="17779">
                  <a:moveTo>
                    <a:pt x="2060" y="17520"/>
                  </a:moveTo>
                  <a:lnTo>
                    <a:pt x="0" y="17520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60" y="17520"/>
                  </a:lnTo>
                  <a:close/>
                </a:path>
              </a:pathLst>
            </a:custGeom>
            <a:solidFill>
              <a:srgbClr val="8A8A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0" name="object 560"/>
            <p:cNvSpPr/>
            <p:nvPr/>
          </p:nvSpPr>
          <p:spPr>
            <a:xfrm>
              <a:off x="3881906" y="5262963"/>
              <a:ext cx="2540" cy="19050"/>
            </a:xfrm>
            <a:custGeom>
              <a:avLst/>
              <a:gdLst/>
              <a:ahLst/>
              <a:cxnLst/>
              <a:rect l="l" t="t" r="r" b="b"/>
              <a:pathLst>
                <a:path w="2539" h="19050">
                  <a:moveTo>
                    <a:pt x="2060" y="18784"/>
                  </a:moveTo>
                  <a:lnTo>
                    <a:pt x="0" y="17975"/>
                  </a:lnTo>
                  <a:lnTo>
                    <a:pt x="0" y="0"/>
                  </a:lnTo>
                  <a:lnTo>
                    <a:pt x="686" y="0"/>
                  </a:lnTo>
                  <a:lnTo>
                    <a:pt x="1373" y="686"/>
                  </a:lnTo>
                  <a:lnTo>
                    <a:pt x="2060" y="686"/>
                  </a:lnTo>
                  <a:lnTo>
                    <a:pt x="2060" y="18784"/>
                  </a:lnTo>
                  <a:close/>
                </a:path>
              </a:pathLst>
            </a:custGeom>
            <a:solidFill>
              <a:srgbClr val="8585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1" name="object 561"/>
            <p:cNvSpPr/>
            <p:nvPr/>
          </p:nvSpPr>
          <p:spPr>
            <a:xfrm>
              <a:off x="3879845" y="5262158"/>
              <a:ext cx="2540" cy="19050"/>
            </a:xfrm>
            <a:custGeom>
              <a:avLst/>
              <a:gdLst/>
              <a:ahLst/>
              <a:cxnLst/>
              <a:rect l="l" t="t" r="r" b="b"/>
              <a:pathLst>
                <a:path w="2539" h="19050">
                  <a:moveTo>
                    <a:pt x="2060" y="18781"/>
                  </a:moveTo>
                  <a:lnTo>
                    <a:pt x="0" y="17972"/>
                  </a:lnTo>
                  <a:lnTo>
                    <a:pt x="0" y="0"/>
                  </a:lnTo>
                  <a:lnTo>
                    <a:pt x="1421" y="0"/>
                  </a:lnTo>
                  <a:lnTo>
                    <a:pt x="2060" y="806"/>
                  </a:lnTo>
                  <a:lnTo>
                    <a:pt x="2060" y="18781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2" name="object 562"/>
            <p:cNvSpPr/>
            <p:nvPr/>
          </p:nvSpPr>
          <p:spPr>
            <a:xfrm>
              <a:off x="3813901" y="5174041"/>
              <a:ext cx="159385" cy="90805"/>
            </a:xfrm>
            <a:custGeom>
              <a:avLst/>
              <a:gdLst/>
              <a:ahLst/>
              <a:cxnLst/>
              <a:rect l="l" t="t" r="r" b="b"/>
              <a:pathLst>
                <a:path w="159385" h="90804">
                  <a:moveTo>
                    <a:pt x="77964" y="90639"/>
                  </a:moveTo>
                  <a:lnTo>
                    <a:pt x="71160" y="89866"/>
                  </a:lnTo>
                  <a:lnTo>
                    <a:pt x="65256" y="87549"/>
                  </a:lnTo>
                  <a:lnTo>
                    <a:pt x="6869" y="53902"/>
                  </a:lnTo>
                  <a:lnTo>
                    <a:pt x="0" y="49782"/>
                  </a:lnTo>
                  <a:lnTo>
                    <a:pt x="0" y="42916"/>
                  </a:lnTo>
                  <a:lnTo>
                    <a:pt x="6869" y="38796"/>
                  </a:lnTo>
                  <a:lnTo>
                    <a:pt x="68691" y="3089"/>
                  </a:lnTo>
                  <a:lnTo>
                    <a:pt x="74594" y="772"/>
                  </a:lnTo>
                  <a:lnTo>
                    <a:pt x="81399" y="0"/>
                  </a:lnTo>
                  <a:lnTo>
                    <a:pt x="88204" y="772"/>
                  </a:lnTo>
                  <a:lnTo>
                    <a:pt x="94107" y="3089"/>
                  </a:lnTo>
                  <a:lnTo>
                    <a:pt x="152495" y="36736"/>
                  </a:lnTo>
                  <a:lnTo>
                    <a:pt x="159364" y="40856"/>
                  </a:lnTo>
                  <a:lnTo>
                    <a:pt x="159364" y="47722"/>
                  </a:lnTo>
                  <a:lnTo>
                    <a:pt x="152495" y="51842"/>
                  </a:lnTo>
                  <a:lnTo>
                    <a:pt x="90672" y="87549"/>
                  </a:lnTo>
                  <a:lnTo>
                    <a:pt x="84769" y="89866"/>
                  </a:lnTo>
                  <a:lnTo>
                    <a:pt x="77964" y="90639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3" name="object 563"/>
            <p:cNvSpPr/>
            <p:nvPr/>
          </p:nvSpPr>
          <p:spPr>
            <a:xfrm>
              <a:off x="3866106" y="5282419"/>
              <a:ext cx="1270" cy="18415"/>
            </a:xfrm>
            <a:custGeom>
              <a:avLst/>
              <a:gdLst/>
              <a:ahLst/>
              <a:cxnLst/>
              <a:rect l="l" t="t" r="r" b="b"/>
              <a:pathLst>
                <a:path w="1270" h="18414">
                  <a:moveTo>
                    <a:pt x="0" y="18310"/>
                  </a:moveTo>
                  <a:lnTo>
                    <a:pt x="0" y="915"/>
                  </a:lnTo>
                  <a:lnTo>
                    <a:pt x="686" y="0"/>
                  </a:lnTo>
                  <a:lnTo>
                    <a:pt x="686" y="17624"/>
                  </a:lnTo>
                  <a:lnTo>
                    <a:pt x="0" y="18310"/>
                  </a:lnTo>
                  <a:close/>
                </a:path>
              </a:pathLst>
            </a:custGeom>
            <a:solidFill>
              <a:srgbClr val="9D9D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4" name="object 564"/>
            <p:cNvSpPr/>
            <p:nvPr/>
          </p:nvSpPr>
          <p:spPr>
            <a:xfrm>
              <a:off x="3865420" y="5283335"/>
              <a:ext cx="1270" cy="18415"/>
            </a:xfrm>
            <a:custGeom>
              <a:avLst/>
              <a:gdLst/>
              <a:ahLst/>
              <a:cxnLst/>
              <a:rect l="l" t="t" r="r" b="b"/>
              <a:pathLst>
                <a:path w="1270" h="18414">
                  <a:moveTo>
                    <a:pt x="686" y="18081"/>
                  </a:moveTo>
                  <a:lnTo>
                    <a:pt x="0" y="18081"/>
                  </a:lnTo>
                  <a:lnTo>
                    <a:pt x="0" y="915"/>
                  </a:lnTo>
                  <a:lnTo>
                    <a:pt x="686" y="0"/>
                  </a:lnTo>
                  <a:lnTo>
                    <a:pt x="686" y="18081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5" name="object 565"/>
            <p:cNvSpPr/>
            <p:nvPr/>
          </p:nvSpPr>
          <p:spPr>
            <a:xfrm>
              <a:off x="3864733" y="5284250"/>
              <a:ext cx="1905" cy="19050"/>
            </a:xfrm>
            <a:custGeom>
              <a:avLst/>
              <a:gdLst/>
              <a:ahLst/>
              <a:cxnLst/>
              <a:rect l="l" t="t" r="r" b="b"/>
              <a:pathLst>
                <a:path w="1904" h="19050">
                  <a:moveTo>
                    <a:pt x="0" y="18952"/>
                  </a:moveTo>
                  <a:lnTo>
                    <a:pt x="0" y="686"/>
                  </a:lnTo>
                  <a:lnTo>
                    <a:pt x="686" y="0"/>
                  </a:lnTo>
                  <a:lnTo>
                    <a:pt x="1373" y="0"/>
                  </a:lnTo>
                  <a:lnTo>
                    <a:pt x="1264" y="17770"/>
                  </a:lnTo>
                  <a:lnTo>
                    <a:pt x="687" y="18539"/>
                  </a:lnTo>
                  <a:lnTo>
                    <a:pt x="0" y="18952"/>
                  </a:lnTo>
                  <a:close/>
                </a:path>
              </a:pathLst>
            </a:custGeom>
            <a:solidFill>
              <a:srgbClr val="A8A8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6" name="object 566"/>
            <p:cNvSpPr/>
            <p:nvPr/>
          </p:nvSpPr>
          <p:spPr>
            <a:xfrm>
              <a:off x="3861985" y="5285038"/>
              <a:ext cx="2540" cy="20320"/>
            </a:xfrm>
            <a:custGeom>
              <a:avLst/>
              <a:gdLst/>
              <a:ahLst/>
              <a:cxnLst/>
              <a:rect l="l" t="t" r="r" b="b"/>
              <a:pathLst>
                <a:path w="2539" h="20320">
                  <a:moveTo>
                    <a:pt x="0" y="19811"/>
                  </a:moveTo>
                  <a:lnTo>
                    <a:pt x="0" y="1272"/>
                  </a:lnTo>
                  <a:lnTo>
                    <a:pt x="686" y="1272"/>
                  </a:lnTo>
                  <a:lnTo>
                    <a:pt x="1313" y="484"/>
                  </a:lnTo>
                  <a:lnTo>
                    <a:pt x="2121" y="0"/>
                  </a:lnTo>
                  <a:lnTo>
                    <a:pt x="2121" y="18540"/>
                  </a:lnTo>
                  <a:lnTo>
                    <a:pt x="1373" y="18438"/>
                  </a:lnTo>
                  <a:lnTo>
                    <a:pt x="0" y="19811"/>
                  </a:lnTo>
                  <a:close/>
                </a:path>
              </a:pathLst>
            </a:custGeom>
            <a:solidFill>
              <a:srgbClr val="AEAE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7" name="object 567"/>
            <p:cNvSpPr/>
            <p:nvPr/>
          </p:nvSpPr>
          <p:spPr>
            <a:xfrm>
              <a:off x="3710863" y="5283563"/>
              <a:ext cx="5715" cy="23495"/>
            </a:xfrm>
            <a:custGeom>
              <a:avLst/>
              <a:gdLst/>
              <a:ahLst/>
              <a:cxnLst/>
              <a:rect l="l" t="t" r="r" b="b"/>
              <a:pathLst>
                <a:path w="5714" h="23495">
                  <a:moveTo>
                    <a:pt x="5495" y="23346"/>
                  </a:moveTo>
                  <a:lnTo>
                    <a:pt x="2060" y="21286"/>
                  </a:lnTo>
                  <a:lnTo>
                    <a:pt x="0" y="18540"/>
                  </a:lnTo>
                  <a:lnTo>
                    <a:pt x="0" y="0"/>
                  </a:lnTo>
                  <a:lnTo>
                    <a:pt x="2060" y="2747"/>
                  </a:lnTo>
                  <a:lnTo>
                    <a:pt x="5495" y="4806"/>
                  </a:lnTo>
                  <a:lnTo>
                    <a:pt x="5495" y="23346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8" name="object 568"/>
            <p:cNvSpPr/>
            <p:nvPr/>
          </p:nvSpPr>
          <p:spPr>
            <a:xfrm>
              <a:off x="3800163" y="5286310"/>
              <a:ext cx="62230" cy="54610"/>
            </a:xfrm>
            <a:custGeom>
              <a:avLst/>
              <a:gdLst/>
              <a:ahLst/>
              <a:cxnLst/>
              <a:rect l="l" t="t" r="r" b="b"/>
              <a:pathLst>
                <a:path w="62229" h="54610">
                  <a:moveTo>
                    <a:pt x="0" y="54245"/>
                  </a:moveTo>
                  <a:lnTo>
                    <a:pt x="686" y="35706"/>
                  </a:lnTo>
                  <a:lnTo>
                    <a:pt x="61822" y="0"/>
                  </a:lnTo>
                  <a:lnTo>
                    <a:pt x="61822" y="18539"/>
                  </a:lnTo>
                  <a:lnTo>
                    <a:pt x="0" y="54245"/>
                  </a:lnTo>
                  <a:close/>
                </a:path>
              </a:pathLst>
            </a:custGeom>
            <a:solidFill>
              <a:srgbClr val="9C9C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9" name="object 569"/>
            <p:cNvSpPr/>
            <p:nvPr/>
          </p:nvSpPr>
          <p:spPr>
            <a:xfrm>
              <a:off x="3716359" y="5288370"/>
              <a:ext cx="58419" cy="52705"/>
            </a:xfrm>
            <a:custGeom>
              <a:avLst/>
              <a:gdLst/>
              <a:ahLst/>
              <a:cxnLst/>
              <a:rect l="l" t="t" r="r" b="b"/>
              <a:pathLst>
                <a:path w="58420" h="52704">
                  <a:moveTo>
                    <a:pt x="58387" y="52186"/>
                  </a:moveTo>
                  <a:lnTo>
                    <a:pt x="0" y="18539"/>
                  </a:lnTo>
                  <a:lnTo>
                    <a:pt x="0" y="0"/>
                  </a:lnTo>
                  <a:lnTo>
                    <a:pt x="58387" y="33646"/>
                  </a:lnTo>
                  <a:lnTo>
                    <a:pt x="58387" y="52186"/>
                  </a:lnTo>
                  <a:close/>
                </a:path>
              </a:pathLst>
            </a:custGeom>
            <a:solidFill>
              <a:srgbClr val="8585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0" name="object 570"/>
            <p:cNvSpPr/>
            <p:nvPr/>
          </p:nvSpPr>
          <p:spPr>
            <a:xfrm>
              <a:off x="3796728" y="5322016"/>
              <a:ext cx="4445" cy="20320"/>
            </a:xfrm>
            <a:custGeom>
              <a:avLst/>
              <a:gdLst/>
              <a:ahLst/>
              <a:cxnLst/>
              <a:rect l="l" t="t" r="r" b="b"/>
              <a:pathLst>
                <a:path w="4445" h="20320">
                  <a:moveTo>
                    <a:pt x="0" y="20158"/>
                  </a:moveTo>
                  <a:lnTo>
                    <a:pt x="0" y="2059"/>
                  </a:lnTo>
                  <a:lnTo>
                    <a:pt x="4121" y="0"/>
                  </a:lnTo>
                  <a:lnTo>
                    <a:pt x="4121" y="18539"/>
                  </a:lnTo>
                  <a:lnTo>
                    <a:pt x="0" y="20158"/>
                  </a:lnTo>
                  <a:close/>
                </a:path>
              </a:pathLst>
            </a:custGeom>
            <a:solidFill>
              <a:srgbClr val="B1B1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1" name="object 571"/>
            <p:cNvSpPr/>
            <p:nvPr/>
          </p:nvSpPr>
          <p:spPr>
            <a:xfrm>
              <a:off x="3793293" y="5324076"/>
              <a:ext cx="3810" cy="18415"/>
            </a:xfrm>
            <a:custGeom>
              <a:avLst/>
              <a:gdLst/>
              <a:ahLst/>
              <a:cxnLst/>
              <a:rect l="l" t="t" r="r" b="b"/>
              <a:pathLst>
                <a:path w="3810" h="18414">
                  <a:moveTo>
                    <a:pt x="3434" y="686"/>
                  </a:moveTo>
                  <a:lnTo>
                    <a:pt x="2060" y="686"/>
                  </a:lnTo>
                  <a:lnTo>
                    <a:pt x="3434" y="0"/>
                  </a:lnTo>
                  <a:lnTo>
                    <a:pt x="3434" y="686"/>
                  </a:lnTo>
                  <a:close/>
                </a:path>
                <a:path w="3810" h="18414">
                  <a:moveTo>
                    <a:pt x="3434" y="18171"/>
                  </a:moveTo>
                  <a:lnTo>
                    <a:pt x="0" y="18171"/>
                  </a:lnTo>
                  <a:lnTo>
                    <a:pt x="0" y="1030"/>
                  </a:lnTo>
                  <a:lnTo>
                    <a:pt x="3434" y="1030"/>
                  </a:lnTo>
                  <a:lnTo>
                    <a:pt x="3434" y="18171"/>
                  </a:lnTo>
                  <a:close/>
                </a:path>
              </a:pathLst>
            </a:custGeom>
            <a:solidFill>
              <a:srgbClr val="AEAE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2" name="object 572"/>
            <p:cNvSpPr/>
            <p:nvPr/>
          </p:nvSpPr>
          <p:spPr>
            <a:xfrm>
              <a:off x="3790546" y="5325449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0" y="17923"/>
                  </a:moveTo>
                  <a:lnTo>
                    <a:pt x="0" y="0"/>
                  </a:lnTo>
                  <a:lnTo>
                    <a:pt x="2060" y="0"/>
                  </a:lnTo>
                  <a:lnTo>
                    <a:pt x="2060" y="17689"/>
                  </a:lnTo>
                  <a:lnTo>
                    <a:pt x="0" y="17923"/>
                  </a:lnTo>
                  <a:close/>
                </a:path>
              </a:pathLst>
            </a:custGeom>
            <a:solidFill>
              <a:srgbClr val="A8A8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3" name="object 573"/>
            <p:cNvSpPr/>
            <p:nvPr/>
          </p:nvSpPr>
          <p:spPr>
            <a:xfrm>
              <a:off x="3788485" y="5325449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0" y="18157"/>
                  </a:moveTo>
                  <a:lnTo>
                    <a:pt x="0" y="0"/>
                  </a:lnTo>
                  <a:lnTo>
                    <a:pt x="2060" y="0"/>
                  </a:lnTo>
                  <a:lnTo>
                    <a:pt x="2060" y="17923"/>
                  </a:lnTo>
                  <a:lnTo>
                    <a:pt x="0" y="18157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4" name="object 574"/>
            <p:cNvSpPr/>
            <p:nvPr/>
          </p:nvSpPr>
          <p:spPr>
            <a:xfrm>
              <a:off x="3787111" y="5325449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8079"/>
                  </a:moveTo>
                  <a:lnTo>
                    <a:pt x="2060" y="0"/>
                  </a:lnTo>
                  <a:lnTo>
                    <a:pt x="0" y="0"/>
                  </a:lnTo>
                  <a:lnTo>
                    <a:pt x="0" y="18079"/>
                  </a:lnTo>
                  <a:lnTo>
                    <a:pt x="2060" y="18079"/>
                  </a:lnTo>
                  <a:close/>
                </a:path>
              </a:pathLst>
            </a:custGeom>
            <a:solidFill>
              <a:srgbClr val="9D9D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5" name="object 575"/>
            <p:cNvSpPr/>
            <p:nvPr/>
          </p:nvSpPr>
          <p:spPr>
            <a:xfrm>
              <a:off x="3785050" y="5325449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8079"/>
                  </a:moveTo>
                  <a:lnTo>
                    <a:pt x="0" y="17845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60" y="18079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6" name="object 576"/>
            <p:cNvSpPr/>
            <p:nvPr/>
          </p:nvSpPr>
          <p:spPr>
            <a:xfrm>
              <a:off x="3783676" y="5324762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52" y="18376"/>
                  </a:moveTo>
                  <a:lnTo>
                    <a:pt x="0" y="18376"/>
                  </a:lnTo>
                  <a:lnTo>
                    <a:pt x="0" y="0"/>
                  </a:lnTo>
                  <a:lnTo>
                    <a:pt x="2049" y="0"/>
                  </a:lnTo>
                  <a:lnTo>
                    <a:pt x="2052" y="18376"/>
                  </a:lnTo>
                  <a:close/>
                </a:path>
              </a:pathLst>
            </a:custGeom>
            <a:solidFill>
              <a:srgbClr val="9494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7" name="object 577"/>
            <p:cNvSpPr/>
            <p:nvPr/>
          </p:nvSpPr>
          <p:spPr>
            <a:xfrm>
              <a:off x="3781616" y="5324763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8376"/>
                  </a:moveTo>
                  <a:lnTo>
                    <a:pt x="0" y="18142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60" y="18376"/>
                  </a:lnTo>
                  <a:close/>
                </a:path>
              </a:pathLst>
            </a:custGeom>
            <a:solidFill>
              <a:srgbClr val="8F8F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8" name="object 578"/>
            <p:cNvSpPr/>
            <p:nvPr/>
          </p:nvSpPr>
          <p:spPr>
            <a:xfrm>
              <a:off x="3779555" y="5324762"/>
              <a:ext cx="2540" cy="17780"/>
            </a:xfrm>
            <a:custGeom>
              <a:avLst/>
              <a:gdLst/>
              <a:ahLst/>
              <a:cxnLst/>
              <a:rect l="l" t="t" r="r" b="b"/>
              <a:pathLst>
                <a:path w="2539" h="17779">
                  <a:moveTo>
                    <a:pt x="2060" y="17520"/>
                  </a:moveTo>
                  <a:lnTo>
                    <a:pt x="0" y="17520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60" y="17520"/>
                  </a:lnTo>
                  <a:close/>
                </a:path>
              </a:pathLst>
            </a:custGeom>
            <a:solidFill>
              <a:srgbClr val="8A8A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9" name="object 579"/>
            <p:cNvSpPr/>
            <p:nvPr/>
          </p:nvSpPr>
          <p:spPr>
            <a:xfrm>
              <a:off x="3777494" y="5323389"/>
              <a:ext cx="2540" cy="19050"/>
            </a:xfrm>
            <a:custGeom>
              <a:avLst/>
              <a:gdLst/>
              <a:ahLst/>
              <a:cxnLst/>
              <a:rect l="l" t="t" r="r" b="b"/>
              <a:pathLst>
                <a:path w="2539" h="19050">
                  <a:moveTo>
                    <a:pt x="2060" y="18784"/>
                  </a:moveTo>
                  <a:lnTo>
                    <a:pt x="0" y="17975"/>
                  </a:lnTo>
                  <a:lnTo>
                    <a:pt x="0" y="0"/>
                  </a:lnTo>
                  <a:lnTo>
                    <a:pt x="686" y="0"/>
                  </a:lnTo>
                  <a:lnTo>
                    <a:pt x="1373" y="686"/>
                  </a:lnTo>
                  <a:lnTo>
                    <a:pt x="2060" y="686"/>
                  </a:lnTo>
                  <a:lnTo>
                    <a:pt x="2060" y="18784"/>
                  </a:lnTo>
                  <a:close/>
                </a:path>
              </a:pathLst>
            </a:custGeom>
            <a:solidFill>
              <a:srgbClr val="8585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0" name="object 580"/>
            <p:cNvSpPr/>
            <p:nvPr/>
          </p:nvSpPr>
          <p:spPr>
            <a:xfrm>
              <a:off x="3775433" y="5322584"/>
              <a:ext cx="2540" cy="19050"/>
            </a:xfrm>
            <a:custGeom>
              <a:avLst/>
              <a:gdLst/>
              <a:ahLst/>
              <a:cxnLst/>
              <a:rect l="l" t="t" r="r" b="b"/>
              <a:pathLst>
                <a:path w="2539" h="19050">
                  <a:moveTo>
                    <a:pt x="2061" y="18781"/>
                  </a:moveTo>
                  <a:lnTo>
                    <a:pt x="0" y="17972"/>
                  </a:lnTo>
                  <a:lnTo>
                    <a:pt x="0" y="0"/>
                  </a:lnTo>
                  <a:lnTo>
                    <a:pt x="1421" y="0"/>
                  </a:lnTo>
                  <a:lnTo>
                    <a:pt x="2061" y="805"/>
                  </a:lnTo>
                  <a:lnTo>
                    <a:pt x="2061" y="18781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1" name="object 581"/>
            <p:cNvSpPr/>
            <p:nvPr/>
          </p:nvSpPr>
          <p:spPr>
            <a:xfrm>
              <a:off x="3709490" y="5234467"/>
              <a:ext cx="159385" cy="90805"/>
            </a:xfrm>
            <a:custGeom>
              <a:avLst/>
              <a:gdLst/>
              <a:ahLst/>
              <a:cxnLst/>
              <a:rect l="l" t="t" r="r" b="b"/>
              <a:pathLst>
                <a:path w="159385" h="90804">
                  <a:moveTo>
                    <a:pt x="77964" y="90639"/>
                  </a:moveTo>
                  <a:lnTo>
                    <a:pt x="71160" y="89866"/>
                  </a:lnTo>
                  <a:lnTo>
                    <a:pt x="65256" y="87549"/>
                  </a:lnTo>
                  <a:lnTo>
                    <a:pt x="6869" y="53902"/>
                  </a:lnTo>
                  <a:lnTo>
                    <a:pt x="0" y="49782"/>
                  </a:lnTo>
                  <a:lnTo>
                    <a:pt x="0" y="42916"/>
                  </a:lnTo>
                  <a:lnTo>
                    <a:pt x="6869" y="38796"/>
                  </a:lnTo>
                  <a:lnTo>
                    <a:pt x="68691" y="3090"/>
                  </a:lnTo>
                  <a:lnTo>
                    <a:pt x="74594" y="772"/>
                  </a:lnTo>
                  <a:lnTo>
                    <a:pt x="81399" y="0"/>
                  </a:lnTo>
                  <a:lnTo>
                    <a:pt x="88204" y="772"/>
                  </a:lnTo>
                  <a:lnTo>
                    <a:pt x="94107" y="3090"/>
                  </a:lnTo>
                  <a:lnTo>
                    <a:pt x="152495" y="36736"/>
                  </a:lnTo>
                  <a:lnTo>
                    <a:pt x="159364" y="40856"/>
                  </a:lnTo>
                  <a:lnTo>
                    <a:pt x="159364" y="47722"/>
                  </a:lnTo>
                  <a:lnTo>
                    <a:pt x="152495" y="51842"/>
                  </a:lnTo>
                  <a:lnTo>
                    <a:pt x="90672" y="87549"/>
                  </a:lnTo>
                  <a:lnTo>
                    <a:pt x="84769" y="89866"/>
                  </a:lnTo>
                  <a:lnTo>
                    <a:pt x="77964" y="90639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2" name="object 582"/>
            <p:cNvSpPr/>
            <p:nvPr/>
          </p:nvSpPr>
          <p:spPr>
            <a:xfrm>
              <a:off x="3761695" y="5343385"/>
              <a:ext cx="1270" cy="19050"/>
            </a:xfrm>
            <a:custGeom>
              <a:avLst/>
              <a:gdLst/>
              <a:ahLst/>
              <a:cxnLst/>
              <a:rect l="l" t="t" r="r" b="b"/>
              <a:pathLst>
                <a:path w="1270" h="19050">
                  <a:moveTo>
                    <a:pt x="0" y="18457"/>
                  </a:moveTo>
                  <a:lnTo>
                    <a:pt x="0" y="1062"/>
                  </a:lnTo>
                  <a:lnTo>
                    <a:pt x="796" y="0"/>
                  </a:lnTo>
                  <a:lnTo>
                    <a:pt x="686" y="17770"/>
                  </a:lnTo>
                  <a:lnTo>
                    <a:pt x="0" y="18457"/>
                  </a:lnTo>
                  <a:close/>
                </a:path>
              </a:pathLst>
            </a:custGeom>
            <a:solidFill>
              <a:srgbClr val="9D9D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3" name="object 583"/>
            <p:cNvSpPr/>
            <p:nvPr/>
          </p:nvSpPr>
          <p:spPr>
            <a:xfrm>
              <a:off x="3761008" y="5344447"/>
              <a:ext cx="1270" cy="17780"/>
            </a:xfrm>
            <a:custGeom>
              <a:avLst/>
              <a:gdLst/>
              <a:ahLst/>
              <a:cxnLst/>
              <a:rect l="l" t="t" r="r" b="b"/>
              <a:pathLst>
                <a:path w="1270" h="17779">
                  <a:moveTo>
                    <a:pt x="686" y="17395"/>
                  </a:moveTo>
                  <a:lnTo>
                    <a:pt x="0" y="17395"/>
                  </a:lnTo>
                  <a:lnTo>
                    <a:pt x="0" y="915"/>
                  </a:lnTo>
                  <a:lnTo>
                    <a:pt x="686" y="0"/>
                  </a:lnTo>
                  <a:lnTo>
                    <a:pt x="686" y="17395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4" name="object 584"/>
            <p:cNvSpPr/>
            <p:nvPr/>
          </p:nvSpPr>
          <p:spPr>
            <a:xfrm>
              <a:off x="3760322" y="5345775"/>
              <a:ext cx="1905" cy="18415"/>
            </a:xfrm>
            <a:custGeom>
              <a:avLst/>
              <a:gdLst/>
              <a:ahLst/>
              <a:cxnLst/>
              <a:rect l="l" t="t" r="r" b="b"/>
              <a:pathLst>
                <a:path w="1904" h="18414">
                  <a:moveTo>
                    <a:pt x="0" y="18127"/>
                  </a:moveTo>
                  <a:lnTo>
                    <a:pt x="0" y="0"/>
                  </a:lnTo>
                  <a:lnTo>
                    <a:pt x="1271" y="0"/>
                  </a:lnTo>
                  <a:lnTo>
                    <a:pt x="1373" y="16754"/>
                  </a:lnTo>
                  <a:lnTo>
                    <a:pt x="0" y="18127"/>
                  </a:lnTo>
                  <a:close/>
                </a:path>
              </a:pathLst>
            </a:custGeom>
            <a:solidFill>
              <a:srgbClr val="A8A8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5" name="object 585"/>
            <p:cNvSpPr/>
            <p:nvPr/>
          </p:nvSpPr>
          <p:spPr>
            <a:xfrm>
              <a:off x="3757574" y="5346150"/>
              <a:ext cx="2540" cy="20320"/>
            </a:xfrm>
            <a:custGeom>
              <a:avLst/>
              <a:gdLst/>
              <a:ahLst/>
              <a:cxnLst/>
              <a:rect l="l" t="t" r="r" b="b"/>
              <a:pathLst>
                <a:path w="2539" h="20320">
                  <a:moveTo>
                    <a:pt x="0" y="19812"/>
                  </a:moveTo>
                  <a:lnTo>
                    <a:pt x="0" y="1272"/>
                  </a:lnTo>
                  <a:lnTo>
                    <a:pt x="686" y="1272"/>
                  </a:lnTo>
                  <a:lnTo>
                    <a:pt x="1313" y="484"/>
                  </a:lnTo>
                  <a:lnTo>
                    <a:pt x="2121" y="0"/>
                  </a:lnTo>
                  <a:lnTo>
                    <a:pt x="2121" y="18540"/>
                  </a:lnTo>
                  <a:lnTo>
                    <a:pt x="1373" y="18438"/>
                  </a:lnTo>
                  <a:lnTo>
                    <a:pt x="0" y="19812"/>
                  </a:lnTo>
                  <a:close/>
                </a:path>
              </a:pathLst>
            </a:custGeom>
            <a:solidFill>
              <a:srgbClr val="AEAE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6" name="object 586"/>
            <p:cNvSpPr/>
            <p:nvPr/>
          </p:nvSpPr>
          <p:spPr>
            <a:xfrm>
              <a:off x="3606452" y="5344676"/>
              <a:ext cx="5715" cy="23495"/>
            </a:xfrm>
            <a:custGeom>
              <a:avLst/>
              <a:gdLst/>
              <a:ahLst/>
              <a:cxnLst/>
              <a:rect l="l" t="t" r="r" b="b"/>
              <a:pathLst>
                <a:path w="5714" h="23495">
                  <a:moveTo>
                    <a:pt x="5495" y="23346"/>
                  </a:moveTo>
                  <a:lnTo>
                    <a:pt x="2060" y="21286"/>
                  </a:lnTo>
                  <a:lnTo>
                    <a:pt x="0" y="18539"/>
                  </a:lnTo>
                  <a:lnTo>
                    <a:pt x="0" y="0"/>
                  </a:lnTo>
                  <a:lnTo>
                    <a:pt x="2060" y="2746"/>
                  </a:lnTo>
                  <a:lnTo>
                    <a:pt x="5495" y="4806"/>
                  </a:lnTo>
                  <a:lnTo>
                    <a:pt x="5495" y="23346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7" name="object 587"/>
            <p:cNvSpPr/>
            <p:nvPr/>
          </p:nvSpPr>
          <p:spPr>
            <a:xfrm>
              <a:off x="3695751" y="5347423"/>
              <a:ext cx="62230" cy="54610"/>
            </a:xfrm>
            <a:custGeom>
              <a:avLst/>
              <a:gdLst/>
              <a:ahLst/>
              <a:cxnLst/>
              <a:rect l="l" t="t" r="r" b="b"/>
              <a:pathLst>
                <a:path w="62229" h="54610">
                  <a:moveTo>
                    <a:pt x="0" y="54245"/>
                  </a:moveTo>
                  <a:lnTo>
                    <a:pt x="0" y="35706"/>
                  </a:lnTo>
                  <a:lnTo>
                    <a:pt x="61822" y="0"/>
                  </a:lnTo>
                  <a:lnTo>
                    <a:pt x="61822" y="18539"/>
                  </a:lnTo>
                  <a:lnTo>
                    <a:pt x="0" y="54245"/>
                  </a:lnTo>
                  <a:close/>
                </a:path>
              </a:pathLst>
            </a:custGeom>
            <a:solidFill>
              <a:srgbClr val="9C9C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8" name="object 588"/>
            <p:cNvSpPr/>
            <p:nvPr/>
          </p:nvSpPr>
          <p:spPr>
            <a:xfrm>
              <a:off x="3611948" y="5349482"/>
              <a:ext cx="58419" cy="52705"/>
            </a:xfrm>
            <a:custGeom>
              <a:avLst/>
              <a:gdLst/>
              <a:ahLst/>
              <a:cxnLst/>
              <a:rect l="l" t="t" r="r" b="b"/>
              <a:pathLst>
                <a:path w="58420" h="52704">
                  <a:moveTo>
                    <a:pt x="58387" y="52185"/>
                  </a:moveTo>
                  <a:lnTo>
                    <a:pt x="0" y="18539"/>
                  </a:lnTo>
                  <a:lnTo>
                    <a:pt x="0" y="0"/>
                  </a:lnTo>
                  <a:lnTo>
                    <a:pt x="58387" y="33646"/>
                  </a:lnTo>
                  <a:lnTo>
                    <a:pt x="58387" y="52185"/>
                  </a:lnTo>
                  <a:close/>
                </a:path>
              </a:pathLst>
            </a:custGeom>
            <a:solidFill>
              <a:srgbClr val="8585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9" name="object 589"/>
            <p:cNvSpPr/>
            <p:nvPr/>
          </p:nvSpPr>
          <p:spPr>
            <a:xfrm>
              <a:off x="3692317" y="5383472"/>
              <a:ext cx="3810" cy="19685"/>
            </a:xfrm>
            <a:custGeom>
              <a:avLst/>
              <a:gdLst/>
              <a:ahLst/>
              <a:cxnLst/>
              <a:rect l="l" t="t" r="r" b="b"/>
              <a:pathLst>
                <a:path w="3810" h="19685">
                  <a:moveTo>
                    <a:pt x="0" y="19545"/>
                  </a:moveTo>
                  <a:lnTo>
                    <a:pt x="0" y="1716"/>
                  </a:lnTo>
                  <a:lnTo>
                    <a:pt x="3434" y="0"/>
                  </a:lnTo>
                  <a:lnTo>
                    <a:pt x="3434" y="18196"/>
                  </a:lnTo>
                  <a:lnTo>
                    <a:pt x="0" y="19545"/>
                  </a:lnTo>
                  <a:close/>
                </a:path>
              </a:pathLst>
            </a:custGeom>
            <a:solidFill>
              <a:srgbClr val="B1B1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0" name="object 590"/>
            <p:cNvSpPr/>
            <p:nvPr/>
          </p:nvSpPr>
          <p:spPr>
            <a:xfrm>
              <a:off x="3688882" y="5385188"/>
              <a:ext cx="3810" cy="19050"/>
            </a:xfrm>
            <a:custGeom>
              <a:avLst/>
              <a:gdLst/>
              <a:ahLst/>
              <a:cxnLst/>
              <a:rect l="l" t="t" r="r" b="b"/>
              <a:pathLst>
                <a:path w="3810" h="19050">
                  <a:moveTo>
                    <a:pt x="3434" y="686"/>
                  </a:moveTo>
                  <a:lnTo>
                    <a:pt x="2060" y="686"/>
                  </a:lnTo>
                  <a:lnTo>
                    <a:pt x="3434" y="0"/>
                  </a:lnTo>
                  <a:lnTo>
                    <a:pt x="3434" y="686"/>
                  </a:lnTo>
                  <a:close/>
                </a:path>
                <a:path w="3810" h="19050">
                  <a:moveTo>
                    <a:pt x="966" y="18797"/>
                  </a:moveTo>
                  <a:lnTo>
                    <a:pt x="0" y="18797"/>
                  </a:lnTo>
                  <a:lnTo>
                    <a:pt x="0" y="1030"/>
                  </a:lnTo>
                  <a:lnTo>
                    <a:pt x="3434" y="1030"/>
                  </a:lnTo>
                  <a:lnTo>
                    <a:pt x="3434" y="17828"/>
                  </a:lnTo>
                  <a:lnTo>
                    <a:pt x="966" y="18797"/>
                  </a:lnTo>
                  <a:close/>
                </a:path>
              </a:pathLst>
            </a:custGeom>
            <a:solidFill>
              <a:srgbClr val="AEAE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1" name="object 591"/>
            <p:cNvSpPr/>
            <p:nvPr/>
          </p:nvSpPr>
          <p:spPr>
            <a:xfrm>
              <a:off x="3686134" y="5386219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1" y="17955"/>
                  </a:moveTo>
                  <a:lnTo>
                    <a:pt x="0" y="17955"/>
                  </a:lnTo>
                  <a:lnTo>
                    <a:pt x="0" y="0"/>
                  </a:lnTo>
                  <a:lnTo>
                    <a:pt x="2061" y="0"/>
                  </a:lnTo>
                  <a:lnTo>
                    <a:pt x="2061" y="17955"/>
                  </a:lnTo>
                  <a:close/>
                </a:path>
                <a:path w="2539" h="18414">
                  <a:moveTo>
                    <a:pt x="0" y="17955"/>
                  </a:moveTo>
                  <a:lnTo>
                    <a:pt x="0" y="18112"/>
                  </a:lnTo>
                  <a:lnTo>
                    <a:pt x="0" y="0"/>
                  </a:lnTo>
                  <a:lnTo>
                    <a:pt x="0" y="17955"/>
                  </a:lnTo>
                  <a:close/>
                </a:path>
              </a:pathLst>
            </a:custGeom>
            <a:solidFill>
              <a:srgbClr val="A8A8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2" name="object 592"/>
            <p:cNvSpPr/>
            <p:nvPr/>
          </p:nvSpPr>
          <p:spPr>
            <a:xfrm>
              <a:off x="3684074" y="5386562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0" y="18080"/>
                  </a:moveTo>
                  <a:lnTo>
                    <a:pt x="0" y="0"/>
                  </a:lnTo>
                  <a:lnTo>
                    <a:pt x="2060" y="0"/>
                  </a:lnTo>
                  <a:lnTo>
                    <a:pt x="2060" y="17846"/>
                  </a:lnTo>
                  <a:lnTo>
                    <a:pt x="0" y="18080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3" name="object 593"/>
            <p:cNvSpPr/>
            <p:nvPr/>
          </p:nvSpPr>
          <p:spPr>
            <a:xfrm>
              <a:off x="3682700" y="5386562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8002"/>
                  </a:moveTo>
                  <a:lnTo>
                    <a:pt x="0" y="18002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60" y="18002"/>
                  </a:lnTo>
                  <a:close/>
                </a:path>
              </a:pathLst>
            </a:custGeom>
            <a:solidFill>
              <a:srgbClr val="9D9D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4" name="object 594"/>
            <p:cNvSpPr/>
            <p:nvPr/>
          </p:nvSpPr>
          <p:spPr>
            <a:xfrm>
              <a:off x="3680631" y="5386150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8" y="18264"/>
                  </a:moveTo>
                  <a:lnTo>
                    <a:pt x="0" y="18264"/>
                  </a:lnTo>
                  <a:lnTo>
                    <a:pt x="3" y="0"/>
                  </a:lnTo>
                  <a:lnTo>
                    <a:pt x="2068" y="0"/>
                  </a:lnTo>
                  <a:lnTo>
                    <a:pt x="2068" y="18264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5" name="object 595"/>
            <p:cNvSpPr/>
            <p:nvPr/>
          </p:nvSpPr>
          <p:spPr>
            <a:xfrm>
              <a:off x="3678578" y="5385875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52" y="18376"/>
                  </a:moveTo>
                  <a:lnTo>
                    <a:pt x="0" y="18376"/>
                  </a:lnTo>
                  <a:lnTo>
                    <a:pt x="0" y="0"/>
                  </a:lnTo>
                  <a:lnTo>
                    <a:pt x="2056" y="0"/>
                  </a:lnTo>
                  <a:lnTo>
                    <a:pt x="2052" y="18376"/>
                  </a:lnTo>
                  <a:close/>
                </a:path>
              </a:pathLst>
            </a:custGeom>
            <a:solidFill>
              <a:srgbClr val="9494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6" name="object 596"/>
            <p:cNvSpPr/>
            <p:nvPr/>
          </p:nvSpPr>
          <p:spPr>
            <a:xfrm>
              <a:off x="3677205" y="5385760"/>
              <a:ext cx="2540" cy="19050"/>
            </a:xfrm>
            <a:custGeom>
              <a:avLst/>
              <a:gdLst/>
              <a:ahLst/>
              <a:cxnLst/>
              <a:rect l="l" t="t" r="r" b="b"/>
              <a:pathLst>
                <a:path w="2539" h="19050">
                  <a:moveTo>
                    <a:pt x="2070" y="18571"/>
                  </a:moveTo>
                  <a:lnTo>
                    <a:pt x="0" y="18336"/>
                  </a:lnTo>
                  <a:lnTo>
                    <a:pt x="0" y="115"/>
                  </a:lnTo>
                  <a:lnTo>
                    <a:pt x="1373" y="115"/>
                  </a:lnTo>
                  <a:lnTo>
                    <a:pt x="2073" y="0"/>
                  </a:lnTo>
                  <a:lnTo>
                    <a:pt x="2070" y="18571"/>
                  </a:lnTo>
                  <a:close/>
                </a:path>
              </a:pathLst>
            </a:custGeom>
            <a:solidFill>
              <a:srgbClr val="8F8F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7" name="object 597"/>
            <p:cNvSpPr/>
            <p:nvPr/>
          </p:nvSpPr>
          <p:spPr>
            <a:xfrm>
              <a:off x="3675144" y="5385875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7853"/>
                  </a:moveTo>
                  <a:lnTo>
                    <a:pt x="0" y="17681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60" y="17853"/>
                  </a:lnTo>
                  <a:close/>
                </a:path>
              </a:pathLst>
            </a:custGeom>
            <a:solidFill>
              <a:srgbClr val="8A8A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8" name="object 598"/>
            <p:cNvSpPr/>
            <p:nvPr/>
          </p:nvSpPr>
          <p:spPr>
            <a:xfrm>
              <a:off x="3673083" y="5384425"/>
              <a:ext cx="2540" cy="19685"/>
            </a:xfrm>
            <a:custGeom>
              <a:avLst/>
              <a:gdLst/>
              <a:ahLst/>
              <a:cxnLst/>
              <a:rect l="l" t="t" r="r" b="b"/>
              <a:pathLst>
                <a:path w="2539" h="19685">
                  <a:moveTo>
                    <a:pt x="2060" y="19131"/>
                  </a:moveTo>
                  <a:lnTo>
                    <a:pt x="0" y="18322"/>
                  </a:lnTo>
                  <a:lnTo>
                    <a:pt x="0" y="0"/>
                  </a:lnTo>
                  <a:lnTo>
                    <a:pt x="715" y="0"/>
                  </a:lnTo>
                  <a:lnTo>
                    <a:pt x="1373" y="763"/>
                  </a:lnTo>
                  <a:lnTo>
                    <a:pt x="2060" y="763"/>
                  </a:lnTo>
                  <a:lnTo>
                    <a:pt x="2060" y="19131"/>
                  </a:lnTo>
                  <a:close/>
                </a:path>
              </a:pathLst>
            </a:custGeom>
            <a:solidFill>
              <a:srgbClr val="8585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9" name="object 599"/>
            <p:cNvSpPr/>
            <p:nvPr/>
          </p:nvSpPr>
          <p:spPr>
            <a:xfrm>
              <a:off x="3670335" y="5383129"/>
              <a:ext cx="3175" cy="19685"/>
            </a:xfrm>
            <a:custGeom>
              <a:avLst/>
              <a:gdLst/>
              <a:ahLst/>
              <a:cxnLst/>
              <a:rect l="l" t="t" r="r" b="b"/>
              <a:pathLst>
                <a:path w="3175" h="19685">
                  <a:moveTo>
                    <a:pt x="2747" y="19618"/>
                  </a:moveTo>
                  <a:lnTo>
                    <a:pt x="0" y="18539"/>
                  </a:lnTo>
                  <a:lnTo>
                    <a:pt x="0" y="0"/>
                  </a:lnTo>
                  <a:lnTo>
                    <a:pt x="686" y="686"/>
                  </a:lnTo>
                  <a:lnTo>
                    <a:pt x="2032" y="760"/>
                  </a:lnTo>
                  <a:lnTo>
                    <a:pt x="2747" y="1373"/>
                  </a:lnTo>
                  <a:lnTo>
                    <a:pt x="2747" y="19618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0" name="object 600"/>
            <p:cNvSpPr/>
            <p:nvPr/>
          </p:nvSpPr>
          <p:spPr>
            <a:xfrm>
              <a:off x="3605078" y="5295580"/>
              <a:ext cx="159385" cy="90805"/>
            </a:xfrm>
            <a:custGeom>
              <a:avLst/>
              <a:gdLst/>
              <a:ahLst/>
              <a:cxnLst/>
              <a:rect l="l" t="t" r="r" b="b"/>
              <a:pathLst>
                <a:path w="159385" h="90804">
                  <a:moveTo>
                    <a:pt x="77965" y="90639"/>
                  </a:moveTo>
                  <a:lnTo>
                    <a:pt x="71160" y="89866"/>
                  </a:lnTo>
                  <a:lnTo>
                    <a:pt x="65256" y="87549"/>
                  </a:lnTo>
                  <a:lnTo>
                    <a:pt x="6869" y="53902"/>
                  </a:lnTo>
                  <a:lnTo>
                    <a:pt x="0" y="49782"/>
                  </a:lnTo>
                  <a:lnTo>
                    <a:pt x="0" y="42916"/>
                  </a:lnTo>
                  <a:lnTo>
                    <a:pt x="6869" y="38796"/>
                  </a:lnTo>
                  <a:lnTo>
                    <a:pt x="68691" y="3089"/>
                  </a:lnTo>
                  <a:lnTo>
                    <a:pt x="74594" y="772"/>
                  </a:lnTo>
                  <a:lnTo>
                    <a:pt x="81399" y="0"/>
                  </a:lnTo>
                  <a:lnTo>
                    <a:pt x="88204" y="772"/>
                  </a:lnTo>
                  <a:lnTo>
                    <a:pt x="94107" y="3089"/>
                  </a:lnTo>
                  <a:lnTo>
                    <a:pt x="152495" y="36736"/>
                  </a:lnTo>
                  <a:lnTo>
                    <a:pt x="159364" y="40856"/>
                  </a:lnTo>
                  <a:lnTo>
                    <a:pt x="159364" y="47722"/>
                  </a:lnTo>
                  <a:lnTo>
                    <a:pt x="152495" y="51842"/>
                  </a:lnTo>
                  <a:lnTo>
                    <a:pt x="90673" y="87549"/>
                  </a:lnTo>
                  <a:lnTo>
                    <a:pt x="84769" y="89866"/>
                  </a:lnTo>
                  <a:lnTo>
                    <a:pt x="77965" y="90639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1" name="object 601"/>
            <p:cNvSpPr/>
            <p:nvPr/>
          </p:nvSpPr>
          <p:spPr>
            <a:xfrm>
              <a:off x="3657174" y="5404415"/>
              <a:ext cx="1270" cy="19050"/>
            </a:xfrm>
            <a:custGeom>
              <a:avLst/>
              <a:gdLst/>
              <a:ahLst/>
              <a:cxnLst/>
              <a:rect l="l" t="t" r="r" b="b"/>
              <a:pathLst>
                <a:path w="1270" h="19050">
                  <a:moveTo>
                    <a:pt x="109" y="18539"/>
                  </a:moveTo>
                  <a:lnTo>
                    <a:pt x="0" y="604"/>
                  </a:lnTo>
                  <a:lnTo>
                    <a:pt x="796" y="0"/>
                  </a:lnTo>
                  <a:lnTo>
                    <a:pt x="796" y="17853"/>
                  </a:lnTo>
                  <a:lnTo>
                    <a:pt x="109" y="18539"/>
                  </a:lnTo>
                  <a:close/>
                </a:path>
              </a:pathLst>
            </a:custGeom>
            <a:solidFill>
              <a:srgbClr val="9D9D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2" name="object 602"/>
            <p:cNvSpPr/>
            <p:nvPr/>
          </p:nvSpPr>
          <p:spPr>
            <a:xfrm>
              <a:off x="3656597" y="5404873"/>
              <a:ext cx="1270" cy="18415"/>
            </a:xfrm>
            <a:custGeom>
              <a:avLst/>
              <a:gdLst/>
              <a:ahLst/>
              <a:cxnLst/>
              <a:rect l="l" t="t" r="r" b="b"/>
              <a:pathLst>
                <a:path w="1270" h="18414">
                  <a:moveTo>
                    <a:pt x="686" y="18081"/>
                  </a:moveTo>
                  <a:lnTo>
                    <a:pt x="0" y="18081"/>
                  </a:lnTo>
                  <a:lnTo>
                    <a:pt x="0" y="915"/>
                  </a:lnTo>
                  <a:lnTo>
                    <a:pt x="686" y="0"/>
                  </a:lnTo>
                  <a:lnTo>
                    <a:pt x="686" y="18081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3" name="object 603"/>
            <p:cNvSpPr/>
            <p:nvPr/>
          </p:nvSpPr>
          <p:spPr>
            <a:xfrm>
              <a:off x="3655843" y="5405788"/>
              <a:ext cx="1905" cy="19685"/>
            </a:xfrm>
            <a:custGeom>
              <a:avLst/>
              <a:gdLst/>
              <a:ahLst/>
              <a:cxnLst/>
              <a:rect l="l" t="t" r="r" b="b"/>
              <a:pathLst>
                <a:path w="1904" h="19685">
                  <a:moveTo>
                    <a:pt x="66" y="19226"/>
                  </a:moveTo>
                  <a:lnTo>
                    <a:pt x="0" y="603"/>
                  </a:lnTo>
                  <a:lnTo>
                    <a:pt x="753" y="0"/>
                  </a:lnTo>
                  <a:lnTo>
                    <a:pt x="1440" y="0"/>
                  </a:lnTo>
                  <a:lnTo>
                    <a:pt x="1440" y="17853"/>
                  </a:lnTo>
                  <a:lnTo>
                    <a:pt x="66" y="19226"/>
                  </a:lnTo>
                  <a:close/>
                </a:path>
              </a:pathLst>
            </a:custGeom>
            <a:solidFill>
              <a:srgbClr val="A8A8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4" name="object 604"/>
            <p:cNvSpPr/>
            <p:nvPr/>
          </p:nvSpPr>
          <p:spPr>
            <a:xfrm>
              <a:off x="3653163" y="5406887"/>
              <a:ext cx="2540" cy="19685"/>
            </a:xfrm>
            <a:custGeom>
              <a:avLst/>
              <a:gdLst/>
              <a:ahLst/>
              <a:cxnLst/>
              <a:rect l="l" t="t" r="r" b="b"/>
              <a:pathLst>
                <a:path w="2539" h="19685">
                  <a:moveTo>
                    <a:pt x="0" y="19500"/>
                  </a:moveTo>
                  <a:lnTo>
                    <a:pt x="0" y="1647"/>
                  </a:lnTo>
                  <a:lnTo>
                    <a:pt x="2060" y="0"/>
                  </a:lnTo>
                  <a:lnTo>
                    <a:pt x="2060" y="18127"/>
                  </a:lnTo>
                  <a:lnTo>
                    <a:pt x="1373" y="18127"/>
                  </a:lnTo>
                  <a:lnTo>
                    <a:pt x="0" y="19500"/>
                  </a:lnTo>
                  <a:close/>
                </a:path>
              </a:pathLst>
            </a:custGeom>
            <a:solidFill>
              <a:srgbClr val="AEAE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5" name="object 605"/>
            <p:cNvSpPr/>
            <p:nvPr/>
          </p:nvSpPr>
          <p:spPr>
            <a:xfrm>
              <a:off x="3502041" y="5405102"/>
              <a:ext cx="5715" cy="23495"/>
            </a:xfrm>
            <a:custGeom>
              <a:avLst/>
              <a:gdLst/>
              <a:ahLst/>
              <a:cxnLst/>
              <a:rect l="l" t="t" r="r" b="b"/>
              <a:pathLst>
                <a:path w="5714" h="23495">
                  <a:moveTo>
                    <a:pt x="5495" y="23346"/>
                  </a:moveTo>
                  <a:lnTo>
                    <a:pt x="2060" y="21286"/>
                  </a:lnTo>
                  <a:lnTo>
                    <a:pt x="0" y="18539"/>
                  </a:lnTo>
                  <a:lnTo>
                    <a:pt x="0" y="0"/>
                  </a:lnTo>
                  <a:lnTo>
                    <a:pt x="2060" y="2746"/>
                  </a:lnTo>
                  <a:lnTo>
                    <a:pt x="5495" y="4806"/>
                  </a:lnTo>
                  <a:lnTo>
                    <a:pt x="5495" y="23346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6" name="object 606"/>
            <p:cNvSpPr/>
            <p:nvPr/>
          </p:nvSpPr>
          <p:spPr>
            <a:xfrm>
              <a:off x="3591340" y="5407848"/>
              <a:ext cx="62230" cy="55244"/>
            </a:xfrm>
            <a:custGeom>
              <a:avLst/>
              <a:gdLst/>
              <a:ahLst/>
              <a:cxnLst/>
              <a:rect l="l" t="t" r="r" b="b"/>
              <a:pathLst>
                <a:path w="62229" h="55245">
                  <a:moveTo>
                    <a:pt x="0" y="54932"/>
                  </a:moveTo>
                  <a:lnTo>
                    <a:pt x="0" y="36393"/>
                  </a:lnTo>
                  <a:lnTo>
                    <a:pt x="61822" y="0"/>
                  </a:lnTo>
                  <a:lnTo>
                    <a:pt x="61822" y="19226"/>
                  </a:lnTo>
                  <a:lnTo>
                    <a:pt x="0" y="54932"/>
                  </a:lnTo>
                  <a:close/>
                </a:path>
              </a:pathLst>
            </a:custGeom>
            <a:solidFill>
              <a:srgbClr val="9C9C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7" name="object 607"/>
            <p:cNvSpPr/>
            <p:nvPr/>
          </p:nvSpPr>
          <p:spPr>
            <a:xfrm>
              <a:off x="3507537" y="5409908"/>
              <a:ext cx="58419" cy="53340"/>
            </a:xfrm>
            <a:custGeom>
              <a:avLst/>
              <a:gdLst/>
              <a:ahLst/>
              <a:cxnLst/>
              <a:rect l="l" t="t" r="r" b="b"/>
              <a:pathLst>
                <a:path w="58420" h="53339">
                  <a:moveTo>
                    <a:pt x="58387" y="52872"/>
                  </a:moveTo>
                  <a:lnTo>
                    <a:pt x="0" y="18539"/>
                  </a:lnTo>
                  <a:lnTo>
                    <a:pt x="0" y="0"/>
                  </a:lnTo>
                  <a:lnTo>
                    <a:pt x="58387" y="34332"/>
                  </a:lnTo>
                  <a:lnTo>
                    <a:pt x="58387" y="52872"/>
                  </a:lnTo>
                  <a:close/>
                </a:path>
              </a:pathLst>
            </a:custGeom>
            <a:solidFill>
              <a:srgbClr val="8585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8" name="object 608"/>
            <p:cNvSpPr/>
            <p:nvPr/>
          </p:nvSpPr>
          <p:spPr>
            <a:xfrm>
              <a:off x="3587897" y="5444241"/>
              <a:ext cx="3810" cy="20320"/>
            </a:xfrm>
            <a:custGeom>
              <a:avLst/>
              <a:gdLst/>
              <a:ahLst/>
              <a:cxnLst/>
              <a:rect l="l" t="t" r="r" b="b"/>
              <a:pathLst>
                <a:path w="3810" h="20320">
                  <a:moveTo>
                    <a:pt x="3443" y="18196"/>
                  </a:moveTo>
                  <a:lnTo>
                    <a:pt x="0" y="18196"/>
                  </a:lnTo>
                  <a:lnTo>
                    <a:pt x="0" y="1351"/>
                  </a:lnTo>
                  <a:lnTo>
                    <a:pt x="3443" y="0"/>
                  </a:lnTo>
                  <a:lnTo>
                    <a:pt x="3443" y="18196"/>
                  </a:lnTo>
                  <a:close/>
                </a:path>
                <a:path w="3810" h="20320">
                  <a:moveTo>
                    <a:pt x="0" y="19891"/>
                  </a:moveTo>
                  <a:lnTo>
                    <a:pt x="0" y="18539"/>
                  </a:lnTo>
                  <a:lnTo>
                    <a:pt x="2756" y="18539"/>
                  </a:lnTo>
                  <a:lnTo>
                    <a:pt x="1424" y="19332"/>
                  </a:lnTo>
                  <a:lnTo>
                    <a:pt x="0" y="19891"/>
                  </a:lnTo>
                  <a:close/>
                </a:path>
              </a:pathLst>
            </a:custGeom>
            <a:solidFill>
              <a:srgbClr val="B1B1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9" name="object 609"/>
            <p:cNvSpPr/>
            <p:nvPr/>
          </p:nvSpPr>
          <p:spPr>
            <a:xfrm>
              <a:off x="3584471" y="5446301"/>
              <a:ext cx="3810" cy="19050"/>
            </a:xfrm>
            <a:custGeom>
              <a:avLst/>
              <a:gdLst/>
              <a:ahLst/>
              <a:cxnLst/>
              <a:rect l="l" t="t" r="r" b="b"/>
              <a:pathLst>
                <a:path w="3810" h="19050">
                  <a:moveTo>
                    <a:pt x="3434" y="686"/>
                  </a:moveTo>
                  <a:lnTo>
                    <a:pt x="2060" y="686"/>
                  </a:lnTo>
                  <a:lnTo>
                    <a:pt x="3434" y="0"/>
                  </a:lnTo>
                  <a:lnTo>
                    <a:pt x="3434" y="686"/>
                  </a:lnTo>
                  <a:close/>
                </a:path>
                <a:path w="3810" h="19050">
                  <a:moveTo>
                    <a:pt x="966" y="18797"/>
                  </a:moveTo>
                  <a:lnTo>
                    <a:pt x="0" y="18797"/>
                  </a:lnTo>
                  <a:lnTo>
                    <a:pt x="0" y="1030"/>
                  </a:lnTo>
                  <a:lnTo>
                    <a:pt x="3434" y="1030"/>
                  </a:lnTo>
                  <a:lnTo>
                    <a:pt x="3434" y="17828"/>
                  </a:lnTo>
                  <a:lnTo>
                    <a:pt x="966" y="18797"/>
                  </a:lnTo>
                  <a:close/>
                </a:path>
              </a:pathLst>
            </a:custGeom>
            <a:solidFill>
              <a:srgbClr val="AEAE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0" name="object 610"/>
            <p:cNvSpPr/>
            <p:nvPr/>
          </p:nvSpPr>
          <p:spPr>
            <a:xfrm>
              <a:off x="3581723" y="5447331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1" y="17954"/>
                  </a:moveTo>
                  <a:lnTo>
                    <a:pt x="0" y="17954"/>
                  </a:lnTo>
                  <a:lnTo>
                    <a:pt x="0" y="0"/>
                  </a:lnTo>
                  <a:lnTo>
                    <a:pt x="2061" y="0"/>
                  </a:lnTo>
                  <a:lnTo>
                    <a:pt x="2061" y="17954"/>
                  </a:lnTo>
                  <a:close/>
                </a:path>
                <a:path w="2539" h="18414">
                  <a:moveTo>
                    <a:pt x="0" y="17954"/>
                  </a:moveTo>
                  <a:lnTo>
                    <a:pt x="0" y="18111"/>
                  </a:lnTo>
                  <a:lnTo>
                    <a:pt x="0" y="0"/>
                  </a:lnTo>
                  <a:lnTo>
                    <a:pt x="0" y="17954"/>
                  </a:lnTo>
                  <a:close/>
                </a:path>
              </a:pathLst>
            </a:custGeom>
            <a:solidFill>
              <a:srgbClr val="A8A8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1" name="object 611"/>
            <p:cNvSpPr/>
            <p:nvPr/>
          </p:nvSpPr>
          <p:spPr>
            <a:xfrm>
              <a:off x="3579663" y="5447214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59" y="18305"/>
                  </a:moveTo>
                  <a:lnTo>
                    <a:pt x="0" y="18305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59" y="18305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2" name="object 612"/>
            <p:cNvSpPr/>
            <p:nvPr/>
          </p:nvSpPr>
          <p:spPr>
            <a:xfrm>
              <a:off x="3578289" y="5447292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8235"/>
                  </a:moveTo>
                  <a:lnTo>
                    <a:pt x="0" y="18235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60" y="18235"/>
                  </a:lnTo>
                  <a:close/>
                </a:path>
              </a:pathLst>
            </a:custGeom>
            <a:solidFill>
              <a:srgbClr val="9D9D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3" name="object 613"/>
            <p:cNvSpPr/>
            <p:nvPr/>
          </p:nvSpPr>
          <p:spPr>
            <a:xfrm>
              <a:off x="3576220" y="5447058"/>
              <a:ext cx="2540" cy="19050"/>
            </a:xfrm>
            <a:custGeom>
              <a:avLst/>
              <a:gdLst/>
              <a:ahLst/>
              <a:cxnLst/>
              <a:rect l="l" t="t" r="r" b="b"/>
              <a:pathLst>
                <a:path w="2539" h="19050">
                  <a:moveTo>
                    <a:pt x="0" y="18539"/>
                  </a:moveTo>
                  <a:lnTo>
                    <a:pt x="0" y="0"/>
                  </a:lnTo>
                  <a:lnTo>
                    <a:pt x="2068" y="234"/>
                  </a:lnTo>
                  <a:lnTo>
                    <a:pt x="2068" y="18470"/>
                  </a:lnTo>
                  <a:lnTo>
                    <a:pt x="694" y="18470"/>
                  </a:lnTo>
                  <a:lnTo>
                    <a:pt x="0" y="18539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4" name="object 614"/>
            <p:cNvSpPr/>
            <p:nvPr/>
          </p:nvSpPr>
          <p:spPr>
            <a:xfrm>
              <a:off x="3574167" y="5446988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52" y="18376"/>
                  </a:moveTo>
                  <a:lnTo>
                    <a:pt x="0" y="18376"/>
                  </a:lnTo>
                  <a:lnTo>
                    <a:pt x="0" y="0"/>
                  </a:lnTo>
                  <a:lnTo>
                    <a:pt x="2052" y="0"/>
                  </a:lnTo>
                  <a:lnTo>
                    <a:pt x="2052" y="18376"/>
                  </a:lnTo>
                  <a:close/>
                </a:path>
              </a:pathLst>
            </a:custGeom>
            <a:solidFill>
              <a:srgbClr val="9494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5" name="object 615"/>
            <p:cNvSpPr/>
            <p:nvPr/>
          </p:nvSpPr>
          <p:spPr>
            <a:xfrm>
              <a:off x="3572793" y="5446668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8172"/>
                  </a:moveTo>
                  <a:lnTo>
                    <a:pt x="0" y="18172"/>
                  </a:lnTo>
                  <a:lnTo>
                    <a:pt x="0" y="0"/>
                  </a:lnTo>
                  <a:lnTo>
                    <a:pt x="2060" y="233"/>
                  </a:lnTo>
                  <a:lnTo>
                    <a:pt x="2060" y="18172"/>
                  </a:lnTo>
                  <a:close/>
                </a:path>
              </a:pathLst>
            </a:custGeom>
            <a:solidFill>
              <a:srgbClr val="8F8F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6" name="object 616"/>
            <p:cNvSpPr/>
            <p:nvPr/>
          </p:nvSpPr>
          <p:spPr>
            <a:xfrm>
              <a:off x="3570733" y="5446988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7853"/>
                  </a:moveTo>
                  <a:lnTo>
                    <a:pt x="0" y="17680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60" y="17853"/>
                  </a:lnTo>
                  <a:close/>
                </a:path>
              </a:pathLst>
            </a:custGeom>
            <a:solidFill>
              <a:srgbClr val="8A8A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7" name="object 617"/>
            <p:cNvSpPr/>
            <p:nvPr/>
          </p:nvSpPr>
          <p:spPr>
            <a:xfrm>
              <a:off x="3568672" y="5446301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8367"/>
                  </a:moveTo>
                  <a:lnTo>
                    <a:pt x="0" y="17558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60" y="18367"/>
                  </a:lnTo>
                  <a:close/>
                </a:path>
              </a:pathLst>
            </a:custGeom>
            <a:solidFill>
              <a:srgbClr val="8585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8" name="object 618"/>
            <p:cNvSpPr/>
            <p:nvPr/>
          </p:nvSpPr>
          <p:spPr>
            <a:xfrm>
              <a:off x="3565924" y="5444241"/>
              <a:ext cx="3175" cy="19685"/>
            </a:xfrm>
            <a:custGeom>
              <a:avLst/>
              <a:gdLst/>
              <a:ahLst/>
              <a:cxnLst/>
              <a:rect l="l" t="t" r="r" b="b"/>
              <a:pathLst>
                <a:path w="3175" h="19685">
                  <a:moveTo>
                    <a:pt x="2747" y="19618"/>
                  </a:moveTo>
                  <a:lnTo>
                    <a:pt x="0" y="18539"/>
                  </a:lnTo>
                  <a:lnTo>
                    <a:pt x="0" y="0"/>
                  </a:lnTo>
                  <a:lnTo>
                    <a:pt x="687" y="686"/>
                  </a:lnTo>
                  <a:lnTo>
                    <a:pt x="2019" y="792"/>
                  </a:lnTo>
                  <a:lnTo>
                    <a:pt x="2747" y="1373"/>
                  </a:lnTo>
                  <a:lnTo>
                    <a:pt x="2747" y="19618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9" name="object 619"/>
            <p:cNvSpPr/>
            <p:nvPr/>
          </p:nvSpPr>
          <p:spPr>
            <a:xfrm>
              <a:off x="3500667" y="5356692"/>
              <a:ext cx="159385" cy="90805"/>
            </a:xfrm>
            <a:custGeom>
              <a:avLst/>
              <a:gdLst/>
              <a:ahLst/>
              <a:cxnLst/>
              <a:rect l="l" t="t" r="r" b="b"/>
              <a:pathLst>
                <a:path w="159385" h="90804">
                  <a:moveTo>
                    <a:pt x="77964" y="90639"/>
                  </a:moveTo>
                  <a:lnTo>
                    <a:pt x="71160" y="89866"/>
                  </a:lnTo>
                  <a:lnTo>
                    <a:pt x="65256" y="87549"/>
                  </a:lnTo>
                  <a:lnTo>
                    <a:pt x="6869" y="53902"/>
                  </a:lnTo>
                  <a:lnTo>
                    <a:pt x="0" y="49782"/>
                  </a:lnTo>
                  <a:lnTo>
                    <a:pt x="0" y="42916"/>
                  </a:lnTo>
                  <a:lnTo>
                    <a:pt x="6869" y="38796"/>
                  </a:lnTo>
                  <a:lnTo>
                    <a:pt x="68691" y="3090"/>
                  </a:lnTo>
                  <a:lnTo>
                    <a:pt x="74594" y="772"/>
                  </a:lnTo>
                  <a:lnTo>
                    <a:pt x="81399" y="0"/>
                  </a:lnTo>
                  <a:lnTo>
                    <a:pt x="88204" y="772"/>
                  </a:lnTo>
                  <a:lnTo>
                    <a:pt x="94107" y="3090"/>
                  </a:lnTo>
                  <a:lnTo>
                    <a:pt x="152495" y="36736"/>
                  </a:lnTo>
                  <a:lnTo>
                    <a:pt x="159364" y="40856"/>
                  </a:lnTo>
                  <a:lnTo>
                    <a:pt x="159364" y="47722"/>
                  </a:lnTo>
                  <a:lnTo>
                    <a:pt x="152495" y="51842"/>
                  </a:lnTo>
                  <a:lnTo>
                    <a:pt x="90672" y="87549"/>
                  </a:lnTo>
                  <a:lnTo>
                    <a:pt x="84769" y="89866"/>
                  </a:lnTo>
                  <a:lnTo>
                    <a:pt x="77964" y="90639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0" name="object 620"/>
            <p:cNvSpPr/>
            <p:nvPr/>
          </p:nvSpPr>
          <p:spPr>
            <a:xfrm>
              <a:off x="3556311" y="5462781"/>
              <a:ext cx="1270" cy="19050"/>
            </a:xfrm>
            <a:custGeom>
              <a:avLst/>
              <a:gdLst/>
              <a:ahLst/>
              <a:cxnLst/>
              <a:rect l="l" t="t" r="r" b="b"/>
              <a:pathLst>
                <a:path w="1270" h="19050">
                  <a:moveTo>
                    <a:pt x="105" y="18622"/>
                  </a:moveTo>
                  <a:lnTo>
                    <a:pt x="0" y="679"/>
                  </a:lnTo>
                  <a:lnTo>
                    <a:pt x="339" y="0"/>
                  </a:lnTo>
                  <a:lnTo>
                    <a:pt x="683" y="0"/>
                  </a:lnTo>
                  <a:lnTo>
                    <a:pt x="683" y="17853"/>
                  </a:lnTo>
                  <a:lnTo>
                    <a:pt x="105" y="18622"/>
                  </a:lnTo>
                  <a:close/>
                </a:path>
              </a:pathLst>
            </a:custGeom>
            <a:solidFill>
              <a:srgbClr val="9D9D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1" name="object 621"/>
            <p:cNvSpPr/>
            <p:nvPr/>
          </p:nvSpPr>
          <p:spPr>
            <a:xfrm>
              <a:off x="3555621" y="5464841"/>
              <a:ext cx="1270" cy="17780"/>
            </a:xfrm>
            <a:custGeom>
              <a:avLst/>
              <a:gdLst/>
              <a:ahLst/>
              <a:cxnLst/>
              <a:rect l="l" t="t" r="r" b="b"/>
              <a:pathLst>
                <a:path w="1270" h="17779">
                  <a:moveTo>
                    <a:pt x="686" y="16708"/>
                  </a:moveTo>
                  <a:lnTo>
                    <a:pt x="0" y="17166"/>
                  </a:lnTo>
                  <a:lnTo>
                    <a:pt x="0" y="0"/>
                  </a:lnTo>
                  <a:lnTo>
                    <a:pt x="687" y="0"/>
                  </a:lnTo>
                  <a:lnTo>
                    <a:pt x="686" y="16708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2" name="object 622"/>
            <p:cNvSpPr/>
            <p:nvPr/>
          </p:nvSpPr>
          <p:spPr>
            <a:xfrm>
              <a:off x="3554247" y="5465528"/>
              <a:ext cx="1905" cy="18415"/>
            </a:xfrm>
            <a:custGeom>
              <a:avLst/>
              <a:gdLst/>
              <a:ahLst/>
              <a:cxnLst/>
              <a:rect l="l" t="t" r="r" b="b"/>
              <a:pathLst>
                <a:path w="1904" h="18414">
                  <a:moveTo>
                    <a:pt x="1264" y="17083"/>
                  </a:moveTo>
                  <a:lnTo>
                    <a:pt x="0" y="17083"/>
                  </a:lnTo>
                  <a:lnTo>
                    <a:pt x="0" y="0"/>
                  </a:lnTo>
                  <a:lnTo>
                    <a:pt x="1369" y="0"/>
                  </a:lnTo>
                  <a:lnTo>
                    <a:pt x="1264" y="17083"/>
                  </a:lnTo>
                  <a:close/>
                </a:path>
                <a:path w="1904" h="18414">
                  <a:moveTo>
                    <a:pt x="0" y="17852"/>
                  </a:moveTo>
                  <a:lnTo>
                    <a:pt x="0" y="18264"/>
                  </a:lnTo>
                  <a:lnTo>
                    <a:pt x="0" y="17083"/>
                  </a:lnTo>
                  <a:lnTo>
                    <a:pt x="0" y="17852"/>
                  </a:lnTo>
                  <a:close/>
                </a:path>
              </a:pathLst>
            </a:custGeom>
            <a:solidFill>
              <a:srgbClr val="A8A8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3" name="object 623"/>
            <p:cNvSpPr/>
            <p:nvPr/>
          </p:nvSpPr>
          <p:spPr>
            <a:xfrm>
              <a:off x="3552186" y="5465528"/>
              <a:ext cx="2540" cy="19685"/>
            </a:xfrm>
            <a:custGeom>
              <a:avLst/>
              <a:gdLst/>
              <a:ahLst/>
              <a:cxnLst/>
              <a:rect l="l" t="t" r="r" b="b"/>
              <a:pathLst>
                <a:path w="2539" h="19685">
                  <a:moveTo>
                    <a:pt x="0" y="19501"/>
                  </a:moveTo>
                  <a:lnTo>
                    <a:pt x="0" y="1373"/>
                  </a:lnTo>
                  <a:lnTo>
                    <a:pt x="686" y="1373"/>
                  </a:lnTo>
                  <a:lnTo>
                    <a:pt x="2060" y="0"/>
                  </a:lnTo>
                  <a:lnTo>
                    <a:pt x="2060" y="18264"/>
                  </a:lnTo>
                  <a:lnTo>
                    <a:pt x="0" y="19501"/>
                  </a:lnTo>
                  <a:close/>
                </a:path>
              </a:pathLst>
            </a:custGeom>
            <a:solidFill>
              <a:srgbClr val="AEAE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4" name="object 624"/>
            <p:cNvSpPr/>
            <p:nvPr/>
          </p:nvSpPr>
          <p:spPr>
            <a:xfrm>
              <a:off x="3401064" y="5464154"/>
              <a:ext cx="5715" cy="23495"/>
            </a:xfrm>
            <a:custGeom>
              <a:avLst/>
              <a:gdLst/>
              <a:ahLst/>
              <a:cxnLst/>
              <a:rect l="l" t="t" r="r" b="b"/>
              <a:pathLst>
                <a:path w="5714" h="23495">
                  <a:moveTo>
                    <a:pt x="5495" y="23346"/>
                  </a:moveTo>
                  <a:lnTo>
                    <a:pt x="2060" y="21286"/>
                  </a:lnTo>
                  <a:lnTo>
                    <a:pt x="0" y="18539"/>
                  </a:lnTo>
                  <a:lnTo>
                    <a:pt x="0" y="0"/>
                  </a:lnTo>
                  <a:lnTo>
                    <a:pt x="1373" y="2746"/>
                  </a:lnTo>
                  <a:lnTo>
                    <a:pt x="5495" y="4806"/>
                  </a:lnTo>
                  <a:lnTo>
                    <a:pt x="5495" y="23346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5" name="object 625"/>
            <p:cNvSpPr/>
            <p:nvPr/>
          </p:nvSpPr>
          <p:spPr>
            <a:xfrm>
              <a:off x="3490364" y="5466901"/>
              <a:ext cx="62230" cy="55244"/>
            </a:xfrm>
            <a:custGeom>
              <a:avLst/>
              <a:gdLst/>
              <a:ahLst/>
              <a:cxnLst/>
              <a:rect l="l" t="t" r="r" b="b"/>
              <a:pathLst>
                <a:path w="62229" h="55245">
                  <a:moveTo>
                    <a:pt x="0" y="54932"/>
                  </a:moveTo>
                  <a:lnTo>
                    <a:pt x="0" y="35706"/>
                  </a:lnTo>
                  <a:lnTo>
                    <a:pt x="61822" y="0"/>
                  </a:lnTo>
                  <a:lnTo>
                    <a:pt x="61822" y="18539"/>
                  </a:lnTo>
                  <a:lnTo>
                    <a:pt x="0" y="54932"/>
                  </a:lnTo>
                  <a:close/>
                </a:path>
              </a:pathLst>
            </a:custGeom>
            <a:solidFill>
              <a:srgbClr val="9C9C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6" name="object 626"/>
            <p:cNvSpPr/>
            <p:nvPr/>
          </p:nvSpPr>
          <p:spPr>
            <a:xfrm>
              <a:off x="3406560" y="5468961"/>
              <a:ext cx="58419" cy="53340"/>
            </a:xfrm>
            <a:custGeom>
              <a:avLst/>
              <a:gdLst/>
              <a:ahLst/>
              <a:cxnLst/>
              <a:rect l="l" t="t" r="r" b="b"/>
              <a:pathLst>
                <a:path w="58420" h="53339">
                  <a:moveTo>
                    <a:pt x="58387" y="52872"/>
                  </a:moveTo>
                  <a:lnTo>
                    <a:pt x="0" y="18539"/>
                  </a:lnTo>
                  <a:lnTo>
                    <a:pt x="0" y="0"/>
                  </a:lnTo>
                  <a:lnTo>
                    <a:pt x="58387" y="33646"/>
                  </a:lnTo>
                  <a:lnTo>
                    <a:pt x="58387" y="52872"/>
                  </a:lnTo>
                  <a:close/>
                </a:path>
              </a:pathLst>
            </a:custGeom>
            <a:solidFill>
              <a:srgbClr val="8585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7" name="object 627"/>
            <p:cNvSpPr/>
            <p:nvPr/>
          </p:nvSpPr>
          <p:spPr>
            <a:xfrm>
              <a:off x="3486242" y="5502607"/>
              <a:ext cx="4445" cy="20320"/>
            </a:xfrm>
            <a:custGeom>
              <a:avLst/>
              <a:gdLst/>
              <a:ahLst/>
              <a:cxnLst/>
              <a:rect l="l" t="t" r="r" b="b"/>
              <a:pathLst>
                <a:path w="4445" h="20320">
                  <a:moveTo>
                    <a:pt x="0" y="20157"/>
                  </a:moveTo>
                  <a:lnTo>
                    <a:pt x="0" y="2059"/>
                  </a:lnTo>
                  <a:lnTo>
                    <a:pt x="4121" y="0"/>
                  </a:lnTo>
                  <a:lnTo>
                    <a:pt x="4121" y="18539"/>
                  </a:lnTo>
                  <a:lnTo>
                    <a:pt x="0" y="20157"/>
                  </a:lnTo>
                  <a:close/>
                </a:path>
              </a:pathLst>
            </a:custGeom>
            <a:solidFill>
              <a:srgbClr val="B1B1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8" name="object 628"/>
            <p:cNvSpPr/>
            <p:nvPr/>
          </p:nvSpPr>
          <p:spPr>
            <a:xfrm>
              <a:off x="3482808" y="5504667"/>
              <a:ext cx="3810" cy="18415"/>
            </a:xfrm>
            <a:custGeom>
              <a:avLst/>
              <a:gdLst/>
              <a:ahLst/>
              <a:cxnLst/>
              <a:rect l="l" t="t" r="r" b="b"/>
              <a:pathLst>
                <a:path w="3810" h="18414">
                  <a:moveTo>
                    <a:pt x="3434" y="686"/>
                  </a:moveTo>
                  <a:lnTo>
                    <a:pt x="2060" y="686"/>
                  </a:lnTo>
                  <a:lnTo>
                    <a:pt x="3434" y="0"/>
                  </a:lnTo>
                  <a:lnTo>
                    <a:pt x="3434" y="686"/>
                  </a:lnTo>
                  <a:close/>
                </a:path>
                <a:path w="3810" h="18414">
                  <a:moveTo>
                    <a:pt x="3434" y="18171"/>
                  </a:moveTo>
                  <a:lnTo>
                    <a:pt x="0" y="18171"/>
                  </a:lnTo>
                  <a:lnTo>
                    <a:pt x="0" y="1030"/>
                  </a:lnTo>
                  <a:lnTo>
                    <a:pt x="3434" y="1030"/>
                  </a:lnTo>
                  <a:lnTo>
                    <a:pt x="3434" y="18171"/>
                  </a:lnTo>
                  <a:close/>
                </a:path>
              </a:pathLst>
            </a:custGeom>
            <a:solidFill>
              <a:srgbClr val="AEAE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9" name="object 629"/>
            <p:cNvSpPr/>
            <p:nvPr/>
          </p:nvSpPr>
          <p:spPr>
            <a:xfrm>
              <a:off x="3480747" y="5506040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0" y="17845"/>
                  </a:moveTo>
                  <a:lnTo>
                    <a:pt x="0" y="0"/>
                  </a:lnTo>
                  <a:lnTo>
                    <a:pt x="2060" y="0"/>
                  </a:lnTo>
                  <a:lnTo>
                    <a:pt x="2060" y="17611"/>
                  </a:lnTo>
                  <a:lnTo>
                    <a:pt x="0" y="17845"/>
                  </a:lnTo>
                  <a:close/>
                </a:path>
              </a:pathLst>
            </a:custGeom>
            <a:solidFill>
              <a:srgbClr val="A8A8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0" name="object 630"/>
            <p:cNvSpPr/>
            <p:nvPr/>
          </p:nvSpPr>
          <p:spPr>
            <a:xfrm>
              <a:off x="3478686" y="5506040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0" y="18079"/>
                  </a:moveTo>
                  <a:lnTo>
                    <a:pt x="0" y="0"/>
                  </a:lnTo>
                  <a:lnTo>
                    <a:pt x="2060" y="0"/>
                  </a:lnTo>
                  <a:lnTo>
                    <a:pt x="2060" y="17845"/>
                  </a:lnTo>
                  <a:lnTo>
                    <a:pt x="0" y="18079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1" name="object 631"/>
            <p:cNvSpPr/>
            <p:nvPr/>
          </p:nvSpPr>
          <p:spPr>
            <a:xfrm>
              <a:off x="3476625" y="5506040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8079"/>
                  </a:moveTo>
                  <a:lnTo>
                    <a:pt x="2060" y="0"/>
                  </a:lnTo>
                  <a:lnTo>
                    <a:pt x="0" y="0"/>
                  </a:lnTo>
                  <a:lnTo>
                    <a:pt x="0" y="18079"/>
                  </a:lnTo>
                  <a:lnTo>
                    <a:pt x="2060" y="18079"/>
                  </a:lnTo>
                  <a:close/>
                </a:path>
              </a:pathLst>
            </a:custGeom>
            <a:solidFill>
              <a:srgbClr val="9D9D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2" name="object 632"/>
            <p:cNvSpPr/>
            <p:nvPr/>
          </p:nvSpPr>
          <p:spPr>
            <a:xfrm>
              <a:off x="3475251" y="5506040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8157"/>
                  </a:moveTo>
                  <a:lnTo>
                    <a:pt x="0" y="17923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60" y="18157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3" name="object 633"/>
            <p:cNvSpPr/>
            <p:nvPr/>
          </p:nvSpPr>
          <p:spPr>
            <a:xfrm>
              <a:off x="3473191" y="5506040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7923"/>
                  </a:moveTo>
                  <a:lnTo>
                    <a:pt x="0" y="17689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60" y="17923"/>
                  </a:lnTo>
                  <a:close/>
                </a:path>
              </a:pathLst>
            </a:custGeom>
            <a:solidFill>
              <a:srgbClr val="9494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4" name="object 634"/>
            <p:cNvSpPr/>
            <p:nvPr/>
          </p:nvSpPr>
          <p:spPr>
            <a:xfrm>
              <a:off x="3471817" y="5505269"/>
              <a:ext cx="2540" cy="19050"/>
            </a:xfrm>
            <a:custGeom>
              <a:avLst/>
              <a:gdLst/>
              <a:ahLst/>
              <a:cxnLst/>
              <a:rect l="l" t="t" r="r" b="b"/>
              <a:pathLst>
                <a:path w="2539" h="19050">
                  <a:moveTo>
                    <a:pt x="2070" y="18539"/>
                  </a:moveTo>
                  <a:lnTo>
                    <a:pt x="0" y="18304"/>
                  </a:lnTo>
                  <a:lnTo>
                    <a:pt x="0" y="84"/>
                  </a:lnTo>
                  <a:lnTo>
                    <a:pt x="1373" y="84"/>
                  </a:lnTo>
                  <a:lnTo>
                    <a:pt x="2070" y="0"/>
                  </a:lnTo>
                  <a:lnTo>
                    <a:pt x="2070" y="18539"/>
                  </a:lnTo>
                  <a:close/>
                </a:path>
              </a:pathLst>
            </a:custGeom>
            <a:solidFill>
              <a:srgbClr val="8F8F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5" name="object 635"/>
            <p:cNvSpPr/>
            <p:nvPr/>
          </p:nvSpPr>
          <p:spPr>
            <a:xfrm>
              <a:off x="3469756" y="5505354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7853"/>
                  </a:moveTo>
                  <a:lnTo>
                    <a:pt x="0" y="17680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60" y="17853"/>
                  </a:lnTo>
                  <a:close/>
                </a:path>
              </a:pathLst>
            </a:custGeom>
            <a:solidFill>
              <a:srgbClr val="8A8A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6" name="object 636"/>
            <p:cNvSpPr/>
            <p:nvPr/>
          </p:nvSpPr>
          <p:spPr>
            <a:xfrm>
              <a:off x="3467695" y="5504667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8367"/>
                  </a:moveTo>
                  <a:lnTo>
                    <a:pt x="0" y="17558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60" y="18367"/>
                  </a:lnTo>
                  <a:close/>
                </a:path>
              </a:pathLst>
            </a:custGeom>
            <a:solidFill>
              <a:srgbClr val="8585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7" name="object 637"/>
            <p:cNvSpPr/>
            <p:nvPr/>
          </p:nvSpPr>
          <p:spPr>
            <a:xfrm>
              <a:off x="3464948" y="5503294"/>
              <a:ext cx="3175" cy="19050"/>
            </a:xfrm>
            <a:custGeom>
              <a:avLst/>
              <a:gdLst/>
              <a:ahLst/>
              <a:cxnLst/>
              <a:rect l="l" t="t" r="r" b="b"/>
              <a:pathLst>
                <a:path w="3175" h="19050">
                  <a:moveTo>
                    <a:pt x="2747" y="18931"/>
                  </a:moveTo>
                  <a:lnTo>
                    <a:pt x="0" y="17853"/>
                  </a:lnTo>
                  <a:lnTo>
                    <a:pt x="0" y="0"/>
                  </a:lnTo>
                  <a:lnTo>
                    <a:pt x="686" y="686"/>
                  </a:lnTo>
                  <a:lnTo>
                    <a:pt x="2060" y="686"/>
                  </a:lnTo>
                  <a:lnTo>
                    <a:pt x="2747" y="1373"/>
                  </a:lnTo>
                  <a:lnTo>
                    <a:pt x="2747" y="18931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8" name="object 638"/>
            <p:cNvSpPr/>
            <p:nvPr/>
          </p:nvSpPr>
          <p:spPr>
            <a:xfrm>
              <a:off x="3399691" y="5415058"/>
              <a:ext cx="159385" cy="90805"/>
            </a:xfrm>
            <a:custGeom>
              <a:avLst/>
              <a:gdLst/>
              <a:ahLst/>
              <a:cxnLst/>
              <a:rect l="l" t="t" r="r" b="b"/>
              <a:pathLst>
                <a:path w="159385" h="90804">
                  <a:moveTo>
                    <a:pt x="77964" y="90639"/>
                  </a:moveTo>
                  <a:lnTo>
                    <a:pt x="71160" y="89866"/>
                  </a:lnTo>
                  <a:lnTo>
                    <a:pt x="65256" y="87549"/>
                  </a:lnTo>
                  <a:lnTo>
                    <a:pt x="6869" y="53902"/>
                  </a:lnTo>
                  <a:lnTo>
                    <a:pt x="0" y="49782"/>
                  </a:lnTo>
                  <a:lnTo>
                    <a:pt x="0" y="42916"/>
                  </a:lnTo>
                  <a:lnTo>
                    <a:pt x="6869" y="38796"/>
                  </a:lnTo>
                  <a:lnTo>
                    <a:pt x="68691" y="3090"/>
                  </a:lnTo>
                  <a:lnTo>
                    <a:pt x="74594" y="772"/>
                  </a:lnTo>
                  <a:lnTo>
                    <a:pt x="81399" y="0"/>
                  </a:lnTo>
                  <a:lnTo>
                    <a:pt x="88204" y="772"/>
                  </a:lnTo>
                  <a:lnTo>
                    <a:pt x="94107" y="3090"/>
                  </a:lnTo>
                  <a:lnTo>
                    <a:pt x="152495" y="36736"/>
                  </a:lnTo>
                  <a:lnTo>
                    <a:pt x="159364" y="40856"/>
                  </a:lnTo>
                  <a:lnTo>
                    <a:pt x="159364" y="47722"/>
                  </a:lnTo>
                  <a:lnTo>
                    <a:pt x="152495" y="51842"/>
                  </a:lnTo>
                  <a:lnTo>
                    <a:pt x="90672" y="87549"/>
                  </a:lnTo>
                  <a:lnTo>
                    <a:pt x="84769" y="89866"/>
                  </a:lnTo>
                  <a:lnTo>
                    <a:pt x="77964" y="90639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9" name="object 639"/>
            <p:cNvSpPr/>
            <p:nvPr/>
          </p:nvSpPr>
          <p:spPr>
            <a:xfrm>
              <a:off x="3455335" y="5522512"/>
              <a:ext cx="1270" cy="17780"/>
            </a:xfrm>
            <a:custGeom>
              <a:avLst/>
              <a:gdLst/>
              <a:ahLst/>
              <a:cxnLst/>
              <a:rect l="l" t="t" r="r" b="b"/>
              <a:pathLst>
                <a:path w="1270" h="17779">
                  <a:moveTo>
                    <a:pt x="682" y="17174"/>
                  </a:moveTo>
                  <a:lnTo>
                    <a:pt x="101" y="17174"/>
                  </a:lnTo>
                  <a:lnTo>
                    <a:pt x="0" y="0"/>
                  </a:lnTo>
                  <a:lnTo>
                    <a:pt x="682" y="0"/>
                  </a:lnTo>
                  <a:lnTo>
                    <a:pt x="682" y="17174"/>
                  </a:lnTo>
                  <a:close/>
                </a:path>
              </a:pathLst>
            </a:custGeom>
            <a:solidFill>
              <a:srgbClr val="9D9D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0" name="object 640"/>
            <p:cNvSpPr/>
            <p:nvPr/>
          </p:nvSpPr>
          <p:spPr>
            <a:xfrm>
              <a:off x="3454644" y="5523894"/>
              <a:ext cx="1270" cy="17780"/>
            </a:xfrm>
            <a:custGeom>
              <a:avLst/>
              <a:gdLst/>
              <a:ahLst/>
              <a:cxnLst/>
              <a:rect l="l" t="t" r="r" b="b"/>
              <a:pathLst>
                <a:path w="1270" h="17779">
                  <a:moveTo>
                    <a:pt x="686" y="16708"/>
                  </a:moveTo>
                  <a:lnTo>
                    <a:pt x="0" y="17165"/>
                  </a:lnTo>
                  <a:lnTo>
                    <a:pt x="0" y="0"/>
                  </a:lnTo>
                  <a:lnTo>
                    <a:pt x="687" y="0"/>
                  </a:lnTo>
                  <a:lnTo>
                    <a:pt x="686" y="16708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1" name="object 641"/>
            <p:cNvSpPr/>
            <p:nvPr/>
          </p:nvSpPr>
          <p:spPr>
            <a:xfrm>
              <a:off x="3453270" y="5523894"/>
              <a:ext cx="1905" cy="19050"/>
            </a:xfrm>
            <a:custGeom>
              <a:avLst/>
              <a:gdLst/>
              <a:ahLst/>
              <a:cxnLst/>
              <a:rect l="l" t="t" r="r" b="b"/>
              <a:pathLst>
                <a:path w="1904" h="19050">
                  <a:moveTo>
                    <a:pt x="0" y="18539"/>
                  </a:moveTo>
                  <a:lnTo>
                    <a:pt x="0" y="686"/>
                  </a:lnTo>
                  <a:lnTo>
                    <a:pt x="1373" y="0"/>
                  </a:lnTo>
                  <a:lnTo>
                    <a:pt x="1373" y="17165"/>
                  </a:lnTo>
                  <a:lnTo>
                    <a:pt x="0" y="18539"/>
                  </a:lnTo>
                  <a:close/>
                </a:path>
              </a:pathLst>
            </a:custGeom>
            <a:solidFill>
              <a:srgbClr val="A8A8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2" name="object 642"/>
            <p:cNvSpPr/>
            <p:nvPr/>
          </p:nvSpPr>
          <p:spPr>
            <a:xfrm>
              <a:off x="3451209" y="5524580"/>
              <a:ext cx="2540" cy="19685"/>
            </a:xfrm>
            <a:custGeom>
              <a:avLst/>
              <a:gdLst/>
              <a:ahLst/>
              <a:cxnLst/>
              <a:rect l="l" t="t" r="r" b="b"/>
              <a:pathLst>
                <a:path w="2539" h="19685">
                  <a:moveTo>
                    <a:pt x="0" y="19500"/>
                  </a:moveTo>
                  <a:lnTo>
                    <a:pt x="0" y="1373"/>
                  </a:lnTo>
                  <a:lnTo>
                    <a:pt x="686" y="1373"/>
                  </a:lnTo>
                  <a:lnTo>
                    <a:pt x="2060" y="0"/>
                  </a:lnTo>
                  <a:lnTo>
                    <a:pt x="2060" y="18264"/>
                  </a:lnTo>
                  <a:lnTo>
                    <a:pt x="0" y="19500"/>
                  </a:lnTo>
                  <a:close/>
                </a:path>
              </a:pathLst>
            </a:custGeom>
            <a:solidFill>
              <a:srgbClr val="AEAE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3" name="object 643"/>
            <p:cNvSpPr/>
            <p:nvPr/>
          </p:nvSpPr>
          <p:spPr>
            <a:xfrm>
              <a:off x="3300088" y="5523207"/>
              <a:ext cx="5715" cy="23495"/>
            </a:xfrm>
            <a:custGeom>
              <a:avLst/>
              <a:gdLst/>
              <a:ahLst/>
              <a:cxnLst/>
              <a:rect l="l" t="t" r="r" b="b"/>
              <a:pathLst>
                <a:path w="5714" h="23495">
                  <a:moveTo>
                    <a:pt x="5495" y="23346"/>
                  </a:moveTo>
                  <a:lnTo>
                    <a:pt x="2060" y="21286"/>
                  </a:lnTo>
                  <a:lnTo>
                    <a:pt x="0" y="18539"/>
                  </a:lnTo>
                  <a:lnTo>
                    <a:pt x="0" y="0"/>
                  </a:lnTo>
                  <a:lnTo>
                    <a:pt x="1373" y="2746"/>
                  </a:lnTo>
                  <a:lnTo>
                    <a:pt x="5495" y="4806"/>
                  </a:lnTo>
                  <a:lnTo>
                    <a:pt x="5495" y="23346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4" name="object 644"/>
            <p:cNvSpPr/>
            <p:nvPr/>
          </p:nvSpPr>
          <p:spPr>
            <a:xfrm>
              <a:off x="3389387" y="5525953"/>
              <a:ext cx="62230" cy="54610"/>
            </a:xfrm>
            <a:custGeom>
              <a:avLst/>
              <a:gdLst/>
              <a:ahLst/>
              <a:cxnLst/>
              <a:rect l="l" t="t" r="r" b="b"/>
              <a:pathLst>
                <a:path w="62229" h="54610">
                  <a:moveTo>
                    <a:pt x="0" y="54245"/>
                  </a:moveTo>
                  <a:lnTo>
                    <a:pt x="0" y="35706"/>
                  </a:lnTo>
                  <a:lnTo>
                    <a:pt x="61822" y="0"/>
                  </a:lnTo>
                  <a:lnTo>
                    <a:pt x="61822" y="18539"/>
                  </a:lnTo>
                  <a:lnTo>
                    <a:pt x="0" y="54245"/>
                  </a:lnTo>
                  <a:close/>
                </a:path>
              </a:pathLst>
            </a:custGeom>
            <a:solidFill>
              <a:srgbClr val="9C9C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5" name="object 645"/>
            <p:cNvSpPr/>
            <p:nvPr/>
          </p:nvSpPr>
          <p:spPr>
            <a:xfrm>
              <a:off x="3304896" y="5528013"/>
              <a:ext cx="59690" cy="52705"/>
            </a:xfrm>
            <a:custGeom>
              <a:avLst/>
              <a:gdLst/>
              <a:ahLst/>
              <a:cxnLst/>
              <a:rect l="l" t="t" r="r" b="b"/>
              <a:pathLst>
                <a:path w="59689" h="52704">
                  <a:moveTo>
                    <a:pt x="59074" y="52185"/>
                  </a:moveTo>
                  <a:lnTo>
                    <a:pt x="0" y="18539"/>
                  </a:lnTo>
                  <a:lnTo>
                    <a:pt x="0" y="0"/>
                  </a:lnTo>
                  <a:lnTo>
                    <a:pt x="59074" y="33646"/>
                  </a:lnTo>
                  <a:lnTo>
                    <a:pt x="59074" y="52185"/>
                  </a:lnTo>
                  <a:close/>
                </a:path>
              </a:pathLst>
            </a:custGeom>
            <a:solidFill>
              <a:srgbClr val="8585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6" name="object 646"/>
            <p:cNvSpPr/>
            <p:nvPr/>
          </p:nvSpPr>
          <p:spPr>
            <a:xfrm>
              <a:off x="3385265" y="5561660"/>
              <a:ext cx="4445" cy="20320"/>
            </a:xfrm>
            <a:custGeom>
              <a:avLst/>
              <a:gdLst/>
              <a:ahLst/>
              <a:cxnLst/>
              <a:rect l="l" t="t" r="r" b="b"/>
              <a:pathLst>
                <a:path w="4445" h="20320">
                  <a:moveTo>
                    <a:pt x="0" y="20158"/>
                  </a:moveTo>
                  <a:lnTo>
                    <a:pt x="0" y="2059"/>
                  </a:lnTo>
                  <a:lnTo>
                    <a:pt x="4122" y="0"/>
                  </a:lnTo>
                  <a:lnTo>
                    <a:pt x="4121" y="18540"/>
                  </a:lnTo>
                  <a:lnTo>
                    <a:pt x="0" y="20158"/>
                  </a:lnTo>
                  <a:close/>
                </a:path>
              </a:pathLst>
            </a:custGeom>
            <a:solidFill>
              <a:srgbClr val="B1B1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7" name="object 647"/>
            <p:cNvSpPr/>
            <p:nvPr/>
          </p:nvSpPr>
          <p:spPr>
            <a:xfrm>
              <a:off x="3381831" y="5563719"/>
              <a:ext cx="3810" cy="18415"/>
            </a:xfrm>
            <a:custGeom>
              <a:avLst/>
              <a:gdLst/>
              <a:ahLst/>
              <a:cxnLst/>
              <a:rect l="l" t="t" r="r" b="b"/>
              <a:pathLst>
                <a:path w="3810" h="18414">
                  <a:moveTo>
                    <a:pt x="3434" y="686"/>
                  </a:moveTo>
                  <a:lnTo>
                    <a:pt x="2060" y="686"/>
                  </a:lnTo>
                  <a:lnTo>
                    <a:pt x="3434" y="0"/>
                  </a:lnTo>
                  <a:lnTo>
                    <a:pt x="3434" y="686"/>
                  </a:lnTo>
                  <a:close/>
                </a:path>
                <a:path w="3810" h="18414">
                  <a:moveTo>
                    <a:pt x="3434" y="18172"/>
                  </a:moveTo>
                  <a:lnTo>
                    <a:pt x="0" y="18172"/>
                  </a:lnTo>
                  <a:lnTo>
                    <a:pt x="0" y="1030"/>
                  </a:lnTo>
                  <a:lnTo>
                    <a:pt x="3434" y="1030"/>
                  </a:lnTo>
                  <a:lnTo>
                    <a:pt x="3434" y="18172"/>
                  </a:lnTo>
                  <a:close/>
                </a:path>
              </a:pathLst>
            </a:custGeom>
            <a:solidFill>
              <a:srgbClr val="AEAE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8" name="object 648"/>
            <p:cNvSpPr/>
            <p:nvPr/>
          </p:nvSpPr>
          <p:spPr>
            <a:xfrm>
              <a:off x="3379770" y="5565093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0" y="17846"/>
                  </a:moveTo>
                  <a:lnTo>
                    <a:pt x="0" y="0"/>
                  </a:lnTo>
                  <a:lnTo>
                    <a:pt x="2060" y="0"/>
                  </a:lnTo>
                  <a:lnTo>
                    <a:pt x="2060" y="17612"/>
                  </a:lnTo>
                  <a:lnTo>
                    <a:pt x="0" y="17846"/>
                  </a:lnTo>
                  <a:close/>
                </a:path>
              </a:pathLst>
            </a:custGeom>
            <a:solidFill>
              <a:srgbClr val="A8A8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9" name="object 649"/>
            <p:cNvSpPr/>
            <p:nvPr/>
          </p:nvSpPr>
          <p:spPr>
            <a:xfrm>
              <a:off x="3377709" y="5565093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0" y="18080"/>
                  </a:moveTo>
                  <a:lnTo>
                    <a:pt x="0" y="0"/>
                  </a:lnTo>
                  <a:lnTo>
                    <a:pt x="2060" y="0"/>
                  </a:lnTo>
                  <a:lnTo>
                    <a:pt x="2060" y="17846"/>
                  </a:lnTo>
                  <a:lnTo>
                    <a:pt x="0" y="18080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0" name="object 650"/>
            <p:cNvSpPr/>
            <p:nvPr/>
          </p:nvSpPr>
          <p:spPr>
            <a:xfrm>
              <a:off x="3375649" y="5565093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8080"/>
                  </a:moveTo>
                  <a:lnTo>
                    <a:pt x="2060" y="0"/>
                  </a:lnTo>
                  <a:lnTo>
                    <a:pt x="0" y="0"/>
                  </a:lnTo>
                  <a:lnTo>
                    <a:pt x="0" y="18079"/>
                  </a:lnTo>
                  <a:lnTo>
                    <a:pt x="2060" y="18080"/>
                  </a:lnTo>
                  <a:close/>
                </a:path>
              </a:pathLst>
            </a:custGeom>
            <a:solidFill>
              <a:srgbClr val="9D9D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1" name="object 651"/>
            <p:cNvSpPr/>
            <p:nvPr/>
          </p:nvSpPr>
          <p:spPr>
            <a:xfrm>
              <a:off x="3374275" y="5565093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8157"/>
                  </a:moveTo>
                  <a:lnTo>
                    <a:pt x="0" y="17924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60" y="18157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2" name="object 652"/>
            <p:cNvSpPr/>
            <p:nvPr/>
          </p:nvSpPr>
          <p:spPr>
            <a:xfrm>
              <a:off x="3372214" y="5564406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52" y="18376"/>
                  </a:moveTo>
                  <a:lnTo>
                    <a:pt x="0" y="18376"/>
                  </a:lnTo>
                  <a:lnTo>
                    <a:pt x="0" y="0"/>
                  </a:lnTo>
                  <a:lnTo>
                    <a:pt x="2052" y="0"/>
                  </a:lnTo>
                  <a:lnTo>
                    <a:pt x="2052" y="18376"/>
                  </a:lnTo>
                  <a:close/>
                </a:path>
              </a:pathLst>
            </a:custGeom>
            <a:solidFill>
              <a:srgbClr val="9494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3" name="object 653"/>
            <p:cNvSpPr/>
            <p:nvPr/>
          </p:nvSpPr>
          <p:spPr>
            <a:xfrm>
              <a:off x="3370153" y="5564406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8376"/>
                  </a:moveTo>
                  <a:lnTo>
                    <a:pt x="0" y="18142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60" y="18376"/>
                  </a:lnTo>
                  <a:close/>
                </a:path>
              </a:pathLst>
            </a:custGeom>
            <a:solidFill>
              <a:srgbClr val="8F8F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4" name="object 654"/>
            <p:cNvSpPr/>
            <p:nvPr/>
          </p:nvSpPr>
          <p:spPr>
            <a:xfrm>
              <a:off x="3368780" y="5564406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7853"/>
                  </a:moveTo>
                  <a:lnTo>
                    <a:pt x="0" y="17681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60" y="17853"/>
                  </a:lnTo>
                  <a:close/>
                </a:path>
              </a:pathLst>
            </a:custGeom>
            <a:solidFill>
              <a:srgbClr val="8A8A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5" name="object 655"/>
            <p:cNvSpPr/>
            <p:nvPr/>
          </p:nvSpPr>
          <p:spPr>
            <a:xfrm>
              <a:off x="3366032" y="5563033"/>
              <a:ext cx="2540" cy="19050"/>
            </a:xfrm>
            <a:custGeom>
              <a:avLst/>
              <a:gdLst/>
              <a:ahLst/>
              <a:cxnLst/>
              <a:rect l="l" t="t" r="r" b="b"/>
              <a:pathLst>
                <a:path w="2539" h="19050">
                  <a:moveTo>
                    <a:pt x="2060" y="18784"/>
                  </a:moveTo>
                  <a:lnTo>
                    <a:pt x="0" y="17975"/>
                  </a:lnTo>
                  <a:lnTo>
                    <a:pt x="0" y="0"/>
                  </a:lnTo>
                  <a:lnTo>
                    <a:pt x="686" y="0"/>
                  </a:lnTo>
                  <a:lnTo>
                    <a:pt x="1373" y="686"/>
                  </a:lnTo>
                  <a:lnTo>
                    <a:pt x="2060" y="686"/>
                  </a:lnTo>
                  <a:lnTo>
                    <a:pt x="2060" y="18784"/>
                  </a:lnTo>
                  <a:close/>
                </a:path>
              </a:pathLst>
            </a:custGeom>
            <a:solidFill>
              <a:srgbClr val="8585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6" name="object 656"/>
            <p:cNvSpPr/>
            <p:nvPr/>
          </p:nvSpPr>
          <p:spPr>
            <a:xfrm>
              <a:off x="3363971" y="5561660"/>
              <a:ext cx="3175" cy="19685"/>
            </a:xfrm>
            <a:custGeom>
              <a:avLst/>
              <a:gdLst/>
              <a:ahLst/>
              <a:cxnLst/>
              <a:rect l="l" t="t" r="r" b="b"/>
              <a:pathLst>
                <a:path w="3175" h="19685">
                  <a:moveTo>
                    <a:pt x="2747" y="19618"/>
                  </a:moveTo>
                  <a:lnTo>
                    <a:pt x="0" y="18539"/>
                  </a:lnTo>
                  <a:lnTo>
                    <a:pt x="0" y="0"/>
                  </a:lnTo>
                  <a:lnTo>
                    <a:pt x="686" y="686"/>
                  </a:lnTo>
                  <a:lnTo>
                    <a:pt x="2018" y="792"/>
                  </a:lnTo>
                  <a:lnTo>
                    <a:pt x="2747" y="1373"/>
                  </a:lnTo>
                  <a:lnTo>
                    <a:pt x="2747" y="19618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7" name="object 657"/>
            <p:cNvSpPr/>
            <p:nvPr/>
          </p:nvSpPr>
          <p:spPr>
            <a:xfrm>
              <a:off x="3298027" y="5474111"/>
              <a:ext cx="159385" cy="90805"/>
            </a:xfrm>
            <a:custGeom>
              <a:avLst/>
              <a:gdLst/>
              <a:ahLst/>
              <a:cxnLst/>
              <a:rect l="l" t="t" r="r" b="b"/>
              <a:pathLst>
                <a:path w="159385" h="90804">
                  <a:moveTo>
                    <a:pt x="77964" y="90639"/>
                  </a:moveTo>
                  <a:lnTo>
                    <a:pt x="71160" y="89866"/>
                  </a:lnTo>
                  <a:lnTo>
                    <a:pt x="65256" y="87549"/>
                  </a:lnTo>
                  <a:lnTo>
                    <a:pt x="6869" y="53902"/>
                  </a:lnTo>
                  <a:lnTo>
                    <a:pt x="0" y="49782"/>
                  </a:lnTo>
                  <a:lnTo>
                    <a:pt x="0" y="42916"/>
                  </a:lnTo>
                  <a:lnTo>
                    <a:pt x="6869" y="38796"/>
                  </a:lnTo>
                  <a:lnTo>
                    <a:pt x="68691" y="3089"/>
                  </a:lnTo>
                  <a:lnTo>
                    <a:pt x="74594" y="772"/>
                  </a:lnTo>
                  <a:lnTo>
                    <a:pt x="81399" y="0"/>
                  </a:lnTo>
                  <a:lnTo>
                    <a:pt x="88204" y="772"/>
                  </a:lnTo>
                  <a:lnTo>
                    <a:pt x="94107" y="3089"/>
                  </a:lnTo>
                  <a:lnTo>
                    <a:pt x="152495" y="36736"/>
                  </a:lnTo>
                  <a:lnTo>
                    <a:pt x="159364" y="40856"/>
                  </a:lnTo>
                  <a:lnTo>
                    <a:pt x="159364" y="47722"/>
                  </a:lnTo>
                  <a:lnTo>
                    <a:pt x="152495" y="51842"/>
                  </a:lnTo>
                  <a:lnTo>
                    <a:pt x="90672" y="87549"/>
                  </a:lnTo>
                  <a:lnTo>
                    <a:pt x="84769" y="89866"/>
                  </a:lnTo>
                  <a:lnTo>
                    <a:pt x="77964" y="90639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8" name="object 658"/>
            <p:cNvSpPr/>
            <p:nvPr/>
          </p:nvSpPr>
          <p:spPr>
            <a:xfrm>
              <a:off x="3354464" y="5580199"/>
              <a:ext cx="635" cy="19685"/>
            </a:xfrm>
            <a:custGeom>
              <a:avLst/>
              <a:gdLst/>
              <a:ahLst/>
              <a:cxnLst/>
              <a:rect l="l" t="t" r="r" b="b"/>
              <a:pathLst>
                <a:path w="635" h="19685">
                  <a:moveTo>
                    <a:pt x="0" y="19308"/>
                  </a:moveTo>
                  <a:lnTo>
                    <a:pt x="0" y="769"/>
                  </a:lnTo>
                  <a:lnTo>
                    <a:pt x="576" y="0"/>
                  </a:lnTo>
                  <a:lnTo>
                    <a:pt x="577" y="18539"/>
                  </a:lnTo>
                  <a:lnTo>
                    <a:pt x="0" y="19308"/>
                  </a:lnTo>
                  <a:close/>
                </a:path>
              </a:pathLst>
            </a:custGeom>
            <a:solidFill>
              <a:srgbClr val="9D9D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9" name="object 659"/>
            <p:cNvSpPr/>
            <p:nvPr/>
          </p:nvSpPr>
          <p:spPr>
            <a:xfrm>
              <a:off x="3353667" y="5580968"/>
              <a:ext cx="1270" cy="19050"/>
            </a:xfrm>
            <a:custGeom>
              <a:avLst/>
              <a:gdLst/>
              <a:ahLst/>
              <a:cxnLst/>
              <a:rect l="l" t="t" r="r" b="b"/>
              <a:pathLst>
                <a:path w="1270" h="19050">
                  <a:moveTo>
                    <a:pt x="796" y="18539"/>
                  </a:moveTo>
                  <a:lnTo>
                    <a:pt x="0" y="18457"/>
                  </a:lnTo>
                  <a:lnTo>
                    <a:pt x="0" y="1062"/>
                  </a:lnTo>
                  <a:lnTo>
                    <a:pt x="796" y="0"/>
                  </a:lnTo>
                  <a:lnTo>
                    <a:pt x="796" y="18539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0" name="object 660"/>
            <p:cNvSpPr/>
            <p:nvPr/>
          </p:nvSpPr>
          <p:spPr>
            <a:xfrm>
              <a:off x="3352294" y="5583358"/>
              <a:ext cx="1905" cy="18415"/>
            </a:xfrm>
            <a:custGeom>
              <a:avLst/>
              <a:gdLst/>
              <a:ahLst/>
              <a:cxnLst/>
              <a:rect l="l" t="t" r="r" b="b"/>
              <a:pathLst>
                <a:path w="1904" h="18414">
                  <a:moveTo>
                    <a:pt x="0" y="18127"/>
                  </a:moveTo>
                  <a:lnTo>
                    <a:pt x="0" y="0"/>
                  </a:lnTo>
                  <a:lnTo>
                    <a:pt x="1271" y="0"/>
                  </a:lnTo>
                  <a:lnTo>
                    <a:pt x="1373" y="16754"/>
                  </a:lnTo>
                  <a:lnTo>
                    <a:pt x="0" y="18127"/>
                  </a:lnTo>
                  <a:close/>
                </a:path>
              </a:pathLst>
            </a:custGeom>
            <a:solidFill>
              <a:srgbClr val="A8A8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1" name="object 661"/>
            <p:cNvSpPr/>
            <p:nvPr/>
          </p:nvSpPr>
          <p:spPr>
            <a:xfrm>
              <a:off x="3350233" y="5583632"/>
              <a:ext cx="2540" cy="19685"/>
            </a:xfrm>
            <a:custGeom>
              <a:avLst/>
              <a:gdLst/>
              <a:ahLst/>
              <a:cxnLst/>
              <a:rect l="l" t="t" r="r" b="b"/>
              <a:pathLst>
                <a:path w="2539" h="19685">
                  <a:moveTo>
                    <a:pt x="0" y="19501"/>
                  </a:moveTo>
                  <a:lnTo>
                    <a:pt x="0" y="1373"/>
                  </a:lnTo>
                  <a:lnTo>
                    <a:pt x="686" y="1373"/>
                  </a:lnTo>
                  <a:lnTo>
                    <a:pt x="2060" y="0"/>
                  </a:lnTo>
                  <a:lnTo>
                    <a:pt x="2060" y="18265"/>
                  </a:lnTo>
                  <a:lnTo>
                    <a:pt x="0" y="19501"/>
                  </a:lnTo>
                  <a:close/>
                </a:path>
              </a:pathLst>
            </a:custGeom>
            <a:solidFill>
              <a:srgbClr val="AEAE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2" name="object 662"/>
            <p:cNvSpPr/>
            <p:nvPr/>
          </p:nvSpPr>
          <p:spPr>
            <a:xfrm>
              <a:off x="3349546" y="5585006"/>
              <a:ext cx="0" cy="19050"/>
            </a:xfrm>
            <a:custGeom>
              <a:avLst/>
              <a:gdLst/>
              <a:ahLst/>
              <a:cxnLst/>
              <a:rect l="l" t="t" r="r" b="b"/>
              <a:pathLst>
                <a:path h="19050">
                  <a:moveTo>
                    <a:pt x="0" y="18539"/>
                  </a:moveTo>
                  <a:lnTo>
                    <a:pt x="0" y="0"/>
                  </a:lnTo>
                  <a:lnTo>
                    <a:pt x="0" y="18539"/>
                  </a:lnTo>
                  <a:close/>
                </a:path>
              </a:pathLst>
            </a:custGeom>
            <a:solidFill>
              <a:srgbClr val="B1B1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3" name="object 663"/>
            <p:cNvSpPr/>
            <p:nvPr/>
          </p:nvSpPr>
          <p:spPr>
            <a:xfrm>
              <a:off x="3198424" y="5582259"/>
              <a:ext cx="5715" cy="23495"/>
            </a:xfrm>
            <a:custGeom>
              <a:avLst/>
              <a:gdLst/>
              <a:ahLst/>
              <a:cxnLst/>
              <a:rect l="l" t="t" r="r" b="b"/>
              <a:pathLst>
                <a:path w="5714" h="23495">
                  <a:moveTo>
                    <a:pt x="5495" y="23346"/>
                  </a:moveTo>
                  <a:lnTo>
                    <a:pt x="2060" y="21286"/>
                  </a:lnTo>
                  <a:lnTo>
                    <a:pt x="0" y="18539"/>
                  </a:lnTo>
                  <a:lnTo>
                    <a:pt x="0" y="0"/>
                  </a:lnTo>
                  <a:lnTo>
                    <a:pt x="2060" y="2746"/>
                  </a:lnTo>
                  <a:lnTo>
                    <a:pt x="5495" y="4806"/>
                  </a:lnTo>
                  <a:lnTo>
                    <a:pt x="5495" y="23346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4" name="object 664"/>
            <p:cNvSpPr/>
            <p:nvPr/>
          </p:nvSpPr>
          <p:spPr>
            <a:xfrm>
              <a:off x="3288410" y="5585006"/>
              <a:ext cx="61594" cy="54610"/>
            </a:xfrm>
            <a:custGeom>
              <a:avLst/>
              <a:gdLst/>
              <a:ahLst/>
              <a:cxnLst/>
              <a:rect l="l" t="t" r="r" b="b"/>
              <a:pathLst>
                <a:path w="61595" h="54610">
                  <a:moveTo>
                    <a:pt x="0" y="54245"/>
                  </a:moveTo>
                  <a:lnTo>
                    <a:pt x="0" y="35706"/>
                  </a:lnTo>
                  <a:lnTo>
                    <a:pt x="61135" y="0"/>
                  </a:lnTo>
                  <a:lnTo>
                    <a:pt x="61135" y="18539"/>
                  </a:lnTo>
                  <a:lnTo>
                    <a:pt x="0" y="54245"/>
                  </a:lnTo>
                  <a:close/>
                </a:path>
              </a:pathLst>
            </a:custGeom>
            <a:solidFill>
              <a:srgbClr val="9C9C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5" name="object 665"/>
            <p:cNvSpPr/>
            <p:nvPr/>
          </p:nvSpPr>
          <p:spPr>
            <a:xfrm>
              <a:off x="3203920" y="5587066"/>
              <a:ext cx="59690" cy="52705"/>
            </a:xfrm>
            <a:custGeom>
              <a:avLst/>
              <a:gdLst/>
              <a:ahLst/>
              <a:cxnLst/>
              <a:rect l="l" t="t" r="r" b="b"/>
              <a:pathLst>
                <a:path w="59689" h="52704">
                  <a:moveTo>
                    <a:pt x="58387" y="52186"/>
                  </a:moveTo>
                  <a:lnTo>
                    <a:pt x="0" y="18539"/>
                  </a:lnTo>
                  <a:lnTo>
                    <a:pt x="0" y="0"/>
                  </a:lnTo>
                  <a:lnTo>
                    <a:pt x="59074" y="33646"/>
                  </a:lnTo>
                  <a:lnTo>
                    <a:pt x="58387" y="52186"/>
                  </a:lnTo>
                  <a:close/>
                </a:path>
              </a:pathLst>
            </a:custGeom>
            <a:solidFill>
              <a:srgbClr val="8585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6" name="object 666"/>
            <p:cNvSpPr/>
            <p:nvPr/>
          </p:nvSpPr>
          <p:spPr>
            <a:xfrm>
              <a:off x="3284289" y="5620712"/>
              <a:ext cx="4445" cy="20320"/>
            </a:xfrm>
            <a:custGeom>
              <a:avLst/>
              <a:gdLst/>
              <a:ahLst/>
              <a:cxnLst/>
              <a:rect l="l" t="t" r="r" b="b"/>
              <a:pathLst>
                <a:path w="4445" h="20320">
                  <a:moveTo>
                    <a:pt x="0" y="20158"/>
                  </a:moveTo>
                  <a:lnTo>
                    <a:pt x="0" y="2059"/>
                  </a:lnTo>
                  <a:lnTo>
                    <a:pt x="4121" y="0"/>
                  </a:lnTo>
                  <a:lnTo>
                    <a:pt x="4121" y="18540"/>
                  </a:lnTo>
                  <a:lnTo>
                    <a:pt x="0" y="20158"/>
                  </a:lnTo>
                  <a:close/>
                </a:path>
              </a:pathLst>
            </a:custGeom>
            <a:solidFill>
              <a:srgbClr val="B1B1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7" name="object 667"/>
            <p:cNvSpPr/>
            <p:nvPr/>
          </p:nvSpPr>
          <p:spPr>
            <a:xfrm>
              <a:off x="3280854" y="5622772"/>
              <a:ext cx="3810" cy="18415"/>
            </a:xfrm>
            <a:custGeom>
              <a:avLst/>
              <a:gdLst/>
              <a:ahLst/>
              <a:cxnLst/>
              <a:rect l="l" t="t" r="r" b="b"/>
              <a:pathLst>
                <a:path w="3810" h="18414">
                  <a:moveTo>
                    <a:pt x="3434" y="686"/>
                  </a:moveTo>
                  <a:lnTo>
                    <a:pt x="2060" y="686"/>
                  </a:lnTo>
                  <a:lnTo>
                    <a:pt x="3434" y="0"/>
                  </a:lnTo>
                  <a:lnTo>
                    <a:pt x="3434" y="686"/>
                  </a:lnTo>
                  <a:close/>
                </a:path>
                <a:path w="3810" h="18414">
                  <a:moveTo>
                    <a:pt x="3434" y="18172"/>
                  </a:moveTo>
                  <a:lnTo>
                    <a:pt x="0" y="18172"/>
                  </a:lnTo>
                  <a:lnTo>
                    <a:pt x="0" y="1030"/>
                  </a:lnTo>
                  <a:lnTo>
                    <a:pt x="3434" y="1030"/>
                  </a:lnTo>
                  <a:lnTo>
                    <a:pt x="3434" y="18172"/>
                  </a:lnTo>
                  <a:close/>
                </a:path>
              </a:pathLst>
            </a:custGeom>
            <a:solidFill>
              <a:srgbClr val="AEAE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8" name="object 668"/>
            <p:cNvSpPr/>
            <p:nvPr/>
          </p:nvSpPr>
          <p:spPr>
            <a:xfrm>
              <a:off x="3278793" y="5623802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1" y="17955"/>
                  </a:moveTo>
                  <a:lnTo>
                    <a:pt x="0" y="17955"/>
                  </a:lnTo>
                  <a:lnTo>
                    <a:pt x="0" y="0"/>
                  </a:lnTo>
                  <a:lnTo>
                    <a:pt x="2061" y="0"/>
                  </a:lnTo>
                  <a:lnTo>
                    <a:pt x="2061" y="17955"/>
                  </a:lnTo>
                  <a:close/>
                </a:path>
                <a:path w="2539" h="18414">
                  <a:moveTo>
                    <a:pt x="0" y="17955"/>
                  </a:moveTo>
                  <a:lnTo>
                    <a:pt x="0" y="18112"/>
                  </a:lnTo>
                  <a:lnTo>
                    <a:pt x="0" y="0"/>
                  </a:lnTo>
                  <a:lnTo>
                    <a:pt x="0" y="17955"/>
                  </a:lnTo>
                  <a:close/>
                </a:path>
              </a:pathLst>
            </a:custGeom>
            <a:solidFill>
              <a:srgbClr val="A8A8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9" name="object 669"/>
            <p:cNvSpPr/>
            <p:nvPr/>
          </p:nvSpPr>
          <p:spPr>
            <a:xfrm>
              <a:off x="3276733" y="5624146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0" y="18079"/>
                  </a:moveTo>
                  <a:lnTo>
                    <a:pt x="0" y="0"/>
                  </a:lnTo>
                  <a:lnTo>
                    <a:pt x="2060" y="0"/>
                  </a:lnTo>
                  <a:lnTo>
                    <a:pt x="2060" y="17845"/>
                  </a:lnTo>
                  <a:lnTo>
                    <a:pt x="0" y="18079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0" name="object 670"/>
            <p:cNvSpPr/>
            <p:nvPr/>
          </p:nvSpPr>
          <p:spPr>
            <a:xfrm>
              <a:off x="3274672" y="5624145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8079"/>
                  </a:moveTo>
                  <a:lnTo>
                    <a:pt x="2060" y="0"/>
                  </a:lnTo>
                  <a:lnTo>
                    <a:pt x="0" y="0"/>
                  </a:lnTo>
                  <a:lnTo>
                    <a:pt x="0" y="18079"/>
                  </a:lnTo>
                  <a:lnTo>
                    <a:pt x="2060" y="18079"/>
                  </a:lnTo>
                  <a:close/>
                </a:path>
              </a:pathLst>
            </a:custGeom>
            <a:solidFill>
              <a:srgbClr val="9D9D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1" name="object 671"/>
            <p:cNvSpPr/>
            <p:nvPr/>
          </p:nvSpPr>
          <p:spPr>
            <a:xfrm>
              <a:off x="3272611" y="5624146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8079"/>
                  </a:moveTo>
                  <a:lnTo>
                    <a:pt x="0" y="17845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60" y="18079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2" name="object 672"/>
            <p:cNvSpPr/>
            <p:nvPr/>
          </p:nvSpPr>
          <p:spPr>
            <a:xfrm>
              <a:off x="3271237" y="5623459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52" y="18376"/>
                  </a:moveTo>
                  <a:lnTo>
                    <a:pt x="0" y="18376"/>
                  </a:lnTo>
                  <a:lnTo>
                    <a:pt x="0" y="0"/>
                  </a:lnTo>
                  <a:lnTo>
                    <a:pt x="2052" y="0"/>
                  </a:lnTo>
                  <a:lnTo>
                    <a:pt x="2052" y="18376"/>
                  </a:lnTo>
                  <a:close/>
                </a:path>
              </a:pathLst>
            </a:custGeom>
            <a:solidFill>
              <a:srgbClr val="9494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3" name="object 673"/>
            <p:cNvSpPr/>
            <p:nvPr/>
          </p:nvSpPr>
          <p:spPr>
            <a:xfrm>
              <a:off x="3269177" y="5623459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8376"/>
                  </a:moveTo>
                  <a:lnTo>
                    <a:pt x="0" y="18142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60" y="18376"/>
                  </a:lnTo>
                  <a:close/>
                </a:path>
              </a:pathLst>
            </a:custGeom>
            <a:solidFill>
              <a:srgbClr val="8F8F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4" name="object 674"/>
            <p:cNvSpPr/>
            <p:nvPr/>
          </p:nvSpPr>
          <p:spPr>
            <a:xfrm>
              <a:off x="3267116" y="5623459"/>
              <a:ext cx="2540" cy="17780"/>
            </a:xfrm>
            <a:custGeom>
              <a:avLst/>
              <a:gdLst/>
              <a:ahLst/>
              <a:cxnLst/>
              <a:rect l="l" t="t" r="r" b="b"/>
              <a:pathLst>
                <a:path w="2539" h="17779">
                  <a:moveTo>
                    <a:pt x="2060" y="17520"/>
                  </a:moveTo>
                  <a:lnTo>
                    <a:pt x="0" y="17520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60" y="17520"/>
                  </a:lnTo>
                  <a:close/>
                </a:path>
              </a:pathLst>
            </a:custGeom>
            <a:solidFill>
              <a:srgbClr val="8A8A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5" name="object 675"/>
            <p:cNvSpPr/>
            <p:nvPr/>
          </p:nvSpPr>
          <p:spPr>
            <a:xfrm>
              <a:off x="3265055" y="5622086"/>
              <a:ext cx="2540" cy="19050"/>
            </a:xfrm>
            <a:custGeom>
              <a:avLst/>
              <a:gdLst/>
              <a:ahLst/>
              <a:cxnLst/>
              <a:rect l="l" t="t" r="r" b="b"/>
              <a:pathLst>
                <a:path w="2539" h="19050">
                  <a:moveTo>
                    <a:pt x="2060" y="18784"/>
                  </a:moveTo>
                  <a:lnTo>
                    <a:pt x="0" y="17975"/>
                  </a:lnTo>
                  <a:lnTo>
                    <a:pt x="0" y="0"/>
                  </a:lnTo>
                  <a:lnTo>
                    <a:pt x="686" y="0"/>
                  </a:lnTo>
                  <a:lnTo>
                    <a:pt x="1373" y="686"/>
                  </a:lnTo>
                  <a:lnTo>
                    <a:pt x="2060" y="686"/>
                  </a:lnTo>
                  <a:lnTo>
                    <a:pt x="2060" y="18784"/>
                  </a:lnTo>
                  <a:close/>
                </a:path>
              </a:pathLst>
            </a:custGeom>
            <a:solidFill>
              <a:srgbClr val="8585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6" name="object 676"/>
            <p:cNvSpPr/>
            <p:nvPr/>
          </p:nvSpPr>
          <p:spPr>
            <a:xfrm>
              <a:off x="3262995" y="5622086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7975"/>
                  </a:moveTo>
                  <a:lnTo>
                    <a:pt x="0" y="17166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60" y="17975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7" name="object 677"/>
            <p:cNvSpPr/>
            <p:nvPr/>
          </p:nvSpPr>
          <p:spPr>
            <a:xfrm>
              <a:off x="3197051" y="5533163"/>
              <a:ext cx="159385" cy="90805"/>
            </a:xfrm>
            <a:custGeom>
              <a:avLst/>
              <a:gdLst/>
              <a:ahLst/>
              <a:cxnLst/>
              <a:rect l="l" t="t" r="r" b="b"/>
              <a:pathLst>
                <a:path w="159385" h="90804">
                  <a:moveTo>
                    <a:pt x="77964" y="90639"/>
                  </a:moveTo>
                  <a:lnTo>
                    <a:pt x="71160" y="89866"/>
                  </a:lnTo>
                  <a:lnTo>
                    <a:pt x="65256" y="87549"/>
                  </a:lnTo>
                  <a:lnTo>
                    <a:pt x="6869" y="53902"/>
                  </a:lnTo>
                  <a:lnTo>
                    <a:pt x="0" y="49782"/>
                  </a:lnTo>
                  <a:lnTo>
                    <a:pt x="0" y="42916"/>
                  </a:lnTo>
                  <a:lnTo>
                    <a:pt x="6869" y="38796"/>
                  </a:lnTo>
                  <a:lnTo>
                    <a:pt x="68691" y="3090"/>
                  </a:lnTo>
                  <a:lnTo>
                    <a:pt x="74594" y="772"/>
                  </a:lnTo>
                  <a:lnTo>
                    <a:pt x="81399" y="0"/>
                  </a:lnTo>
                  <a:lnTo>
                    <a:pt x="88204" y="772"/>
                  </a:lnTo>
                  <a:lnTo>
                    <a:pt x="94107" y="3090"/>
                  </a:lnTo>
                  <a:lnTo>
                    <a:pt x="152495" y="36736"/>
                  </a:lnTo>
                  <a:lnTo>
                    <a:pt x="159364" y="40856"/>
                  </a:lnTo>
                  <a:lnTo>
                    <a:pt x="159364" y="47722"/>
                  </a:lnTo>
                  <a:lnTo>
                    <a:pt x="152495" y="51842"/>
                  </a:lnTo>
                  <a:lnTo>
                    <a:pt x="90672" y="87549"/>
                  </a:lnTo>
                  <a:lnTo>
                    <a:pt x="84769" y="89866"/>
                  </a:lnTo>
                  <a:lnTo>
                    <a:pt x="77964" y="90639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8" name="object 678"/>
            <p:cNvSpPr/>
            <p:nvPr/>
          </p:nvSpPr>
          <p:spPr>
            <a:xfrm>
              <a:off x="3252691" y="5640168"/>
              <a:ext cx="1270" cy="18415"/>
            </a:xfrm>
            <a:custGeom>
              <a:avLst/>
              <a:gdLst/>
              <a:ahLst/>
              <a:cxnLst/>
              <a:rect l="l" t="t" r="r" b="b"/>
              <a:pathLst>
                <a:path w="1270" h="18414">
                  <a:moveTo>
                    <a:pt x="0" y="18310"/>
                  </a:moveTo>
                  <a:lnTo>
                    <a:pt x="0" y="915"/>
                  </a:lnTo>
                  <a:lnTo>
                    <a:pt x="686" y="0"/>
                  </a:lnTo>
                  <a:lnTo>
                    <a:pt x="686" y="17623"/>
                  </a:lnTo>
                  <a:lnTo>
                    <a:pt x="0" y="18310"/>
                  </a:lnTo>
                  <a:close/>
                </a:path>
              </a:pathLst>
            </a:custGeom>
            <a:solidFill>
              <a:srgbClr val="9D9D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9" name="object 679"/>
            <p:cNvSpPr/>
            <p:nvPr/>
          </p:nvSpPr>
          <p:spPr>
            <a:xfrm>
              <a:off x="3252004" y="5641083"/>
              <a:ext cx="1270" cy="17780"/>
            </a:xfrm>
            <a:custGeom>
              <a:avLst/>
              <a:gdLst/>
              <a:ahLst/>
              <a:cxnLst/>
              <a:rect l="l" t="t" r="r" b="b"/>
              <a:pathLst>
                <a:path w="1270" h="17779">
                  <a:moveTo>
                    <a:pt x="686" y="17395"/>
                  </a:moveTo>
                  <a:lnTo>
                    <a:pt x="0" y="17395"/>
                  </a:lnTo>
                  <a:lnTo>
                    <a:pt x="0" y="915"/>
                  </a:lnTo>
                  <a:lnTo>
                    <a:pt x="686" y="0"/>
                  </a:lnTo>
                  <a:lnTo>
                    <a:pt x="686" y="17395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0" name="object 680"/>
            <p:cNvSpPr/>
            <p:nvPr/>
          </p:nvSpPr>
          <p:spPr>
            <a:xfrm>
              <a:off x="3251317" y="5642411"/>
              <a:ext cx="1905" cy="18415"/>
            </a:xfrm>
            <a:custGeom>
              <a:avLst/>
              <a:gdLst/>
              <a:ahLst/>
              <a:cxnLst/>
              <a:rect l="l" t="t" r="r" b="b"/>
              <a:pathLst>
                <a:path w="1904" h="18414">
                  <a:moveTo>
                    <a:pt x="0" y="18127"/>
                  </a:moveTo>
                  <a:lnTo>
                    <a:pt x="0" y="0"/>
                  </a:lnTo>
                  <a:lnTo>
                    <a:pt x="1271" y="0"/>
                  </a:lnTo>
                  <a:lnTo>
                    <a:pt x="1373" y="16753"/>
                  </a:lnTo>
                  <a:lnTo>
                    <a:pt x="0" y="18127"/>
                  </a:lnTo>
                  <a:close/>
                </a:path>
              </a:pathLst>
            </a:custGeom>
            <a:solidFill>
              <a:srgbClr val="A8A8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1" name="object 681"/>
            <p:cNvSpPr/>
            <p:nvPr/>
          </p:nvSpPr>
          <p:spPr>
            <a:xfrm>
              <a:off x="3248569" y="5642786"/>
              <a:ext cx="2540" cy="20320"/>
            </a:xfrm>
            <a:custGeom>
              <a:avLst/>
              <a:gdLst/>
              <a:ahLst/>
              <a:cxnLst/>
              <a:rect l="l" t="t" r="r" b="b"/>
              <a:pathLst>
                <a:path w="2539" h="20320">
                  <a:moveTo>
                    <a:pt x="0" y="19811"/>
                  </a:moveTo>
                  <a:lnTo>
                    <a:pt x="0" y="1272"/>
                  </a:lnTo>
                  <a:lnTo>
                    <a:pt x="687" y="1271"/>
                  </a:lnTo>
                  <a:lnTo>
                    <a:pt x="1313" y="484"/>
                  </a:lnTo>
                  <a:lnTo>
                    <a:pt x="2121" y="0"/>
                  </a:lnTo>
                  <a:lnTo>
                    <a:pt x="2121" y="18539"/>
                  </a:lnTo>
                  <a:lnTo>
                    <a:pt x="1373" y="18438"/>
                  </a:lnTo>
                  <a:lnTo>
                    <a:pt x="0" y="19811"/>
                  </a:lnTo>
                  <a:close/>
                </a:path>
              </a:pathLst>
            </a:custGeom>
            <a:solidFill>
              <a:srgbClr val="AEAE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2" name="object 682"/>
            <p:cNvSpPr/>
            <p:nvPr/>
          </p:nvSpPr>
          <p:spPr>
            <a:xfrm>
              <a:off x="3097448" y="5641312"/>
              <a:ext cx="5715" cy="22860"/>
            </a:xfrm>
            <a:custGeom>
              <a:avLst/>
              <a:gdLst/>
              <a:ahLst/>
              <a:cxnLst/>
              <a:rect l="l" t="t" r="r" b="b"/>
              <a:pathLst>
                <a:path w="5714" h="22860">
                  <a:moveTo>
                    <a:pt x="5495" y="22659"/>
                  </a:moveTo>
                  <a:lnTo>
                    <a:pt x="2060" y="20599"/>
                  </a:lnTo>
                  <a:lnTo>
                    <a:pt x="0" y="17853"/>
                  </a:lnTo>
                  <a:lnTo>
                    <a:pt x="0" y="0"/>
                  </a:lnTo>
                  <a:lnTo>
                    <a:pt x="2060" y="2746"/>
                  </a:lnTo>
                  <a:lnTo>
                    <a:pt x="5495" y="4807"/>
                  </a:lnTo>
                  <a:lnTo>
                    <a:pt x="5495" y="22659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3" name="object 683"/>
            <p:cNvSpPr/>
            <p:nvPr/>
          </p:nvSpPr>
          <p:spPr>
            <a:xfrm>
              <a:off x="3186747" y="5644059"/>
              <a:ext cx="62230" cy="54610"/>
            </a:xfrm>
            <a:custGeom>
              <a:avLst/>
              <a:gdLst/>
              <a:ahLst/>
              <a:cxnLst/>
              <a:rect l="l" t="t" r="r" b="b"/>
              <a:pathLst>
                <a:path w="62230" h="54610">
                  <a:moveTo>
                    <a:pt x="0" y="54245"/>
                  </a:moveTo>
                  <a:lnTo>
                    <a:pt x="686" y="35706"/>
                  </a:lnTo>
                  <a:lnTo>
                    <a:pt x="61822" y="0"/>
                  </a:lnTo>
                  <a:lnTo>
                    <a:pt x="61822" y="18539"/>
                  </a:lnTo>
                  <a:lnTo>
                    <a:pt x="0" y="54245"/>
                  </a:lnTo>
                  <a:close/>
                </a:path>
              </a:pathLst>
            </a:custGeom>
            <a:solidFill>
              <a:srgbClr val="9C9C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4" name="object 684"/>
            <p:cNvSpPr/>
            <p:nvPr/>
          </p:nvSpPr>
          <p:spPr>
            <a:xfrm>
              <a:off x="3102943" y="5645432"/>
              <a:ext cx="58419" cy="53340"/>
            </a:xfrm>
            <a:custGeom>
              <a:avLst/>
              <a:gdLst/>
              <a:ahLst/>
              <a:cxnLst/>
              <a:rect l="l" t="t" r="r" b="b"/>
              <a:pathLst>
                <a:path w="58419" h="53339">
                  <a:moveTo>
                    <a:pt x="58387" y="52872"/>
                  </a:moveTo>
                  <a:lnTo>
                    <a:pt x="0" y="19226"/>
                  </a:lnTo>
                  <a:lnTo>
                    <a:pt x="0" y="0"/>
                  </a:lnTo>
                  <a:lnTo>
                    <a:pt x="58387" y="34332"/>
                  </a:lnTo>
                  <a:lnTo>
                    <a:pt x="58387" y="52872"/>
                  </a:lnTo>
                  <a:close/>
                </a:path>
              </a:pathLst>
            </a:custGeom>
            <a:solidFill>
              <a:srgbClr val="8585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5" name="object 685"/>
            <p:cNvSpPr/>
            <p:nvPr/>
          </p:nvSpPr>
          <p:spPr>
            <a:xfrm>
              <a:off x="3183312" y="5679765"/>
              <a:ext cx="4445" cy="20320"/>
            </a:xfrm>
            <a:custGeom>
              <a:avLst/>
              <a:gdLst/>
              <a:ahLst/>
              <a:cxnLst/>
              <a:rect l="l" t="t" r="r" b="b"/>
              <a:pathLst>
                <a:path w="4444" h="20320">
                  <a:moveTo>
                    <a:pt x="0" y="20157"/>
                  </a:moveTo>
                  <a:lnTo>
                    <a:pt x="0" y="2059"/>
                  </a:lnTo>
                  <a:lnTo>
                    <a:pt x="4121" y="0"/>
                  </a:lnTo>
                  <a:lnTo>
                    <a:pt x="4121" y="18539"/>
                  </a:lnTo>
                  <a:lnTo>
                    <a:pt x="0" y="20157"/>
                  </a:lnTo>
                  <a:close/>
                </a:path>
              </a:pathLst>
            </a:custGeom>
            <a:solidFill>
              <a:srgbClr val="B1B1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6" name="object 686"/>
            <p:cNvSpPr/>
            <p:nvPr/>
          </p:nvSpPr>
          <p:spPr>
            <a:xfrm>
              <a:off x="3179878" y="5681825"/>
              <a:ext cx="3810" cy="18415"/>
            </a:xfrm>
            <a:custGeom>
              <a:avLst/>
              <a:gdLst/>
              <a:ahLst/>
              <a:cxnLst/>
              <a:rect l="l" t="t" r="r" b="b"/>
              <a:pathLst>
                <a:path w="3810" h="18414">
                  <a:moveTo>
                    <a:pt x="3434" y="686"/>
                  </a:moveTo>
                  <a:lnTo>
                    <a:pt x="2060" y="686"/>
                  </a:lnTo>
                  <a:lnTo>
                    <a:pt x="3434" y="0"/>
                  </a:lnTo>
                  <a:lnTo>
                    <a:pt x="3434" y="686"/>
                  </a:lnTo>
                  <a:close/>
                </a:path>
                <a:path w="3810" h="18414">
                  <a:moveTo>
                    <a:pt x="3434" y="18171"/>
                  </a:moveTo>
                  <a:lnTo>
                    <a:pt x="0" y="18171"/>
                  </a:lnTo>
                  <a:lnTo>
                    <a:pt x="0" y="1030"/>
                  </a:lnTo>
                  <a:lnTo>
                    <a:pt x="3434" y="1030"/>
                  </a:lnTo>
                  <a:lnTo>
                    <a:pt x="3434" y="18171"/>
                  </a:lnTo>
                  <a:close/>
                </a:path>
              </a:pathLst>
            </a:custGeom>
            <a:solidFill>
              <a:srgbClr val="AEAE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7" name="object 687"/>
            <p:cNvSpPr/>
            <p:nvPr/>
          </p:nvSpPr>
          <p:spPr>
            <a:xfrm>
              <a:off x="3177130" y="5682855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8032"/>
                  </a:moveTo>
                  <a:lnTo>
                    <a:pt x="7" y="18032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60" y="18032"/>
                  </a:lnTo>
                  <a:close/>
                </a:path>
              </a:pathLst>
            </a:custGeom>
            <a:solidFill>
              <a:srgbClr val="A8A8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8" name="object 688"/>
            <p:cNvSpPr/>
            <p:nvPr/>
          </p:nvSpPr>
          <p:spPr>
            <a:xfrm>
              <a:off x="3175069" y="5682786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8" y="18264"/>
                  </a:moveTo>
                  <a:lnTo>
                    <a:pt x="0" y="18264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68" y="18264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9" name="object 689"/>
            <p:cNvSpPr/>
            <p:nvPr/>
          </p:nvSpPr>
          <p:spPr>
            <a:xfrm>
              <a:off x="3173696" y="5682708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8343"/>
                  </a:moveTo>
                  <a:lnTo>
                    <a:pt x="0" y="18343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60" y="18343"/>
                  </a:lnTo>
                  <a:close/>
                </a:path>
              </a:pathLst>
            </a:custGeom>
            <a:solidFill>
              <a:srgbClr val="9D9D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0" name="object 690"/>
            <p:cNvSpPr/>
            <p:nvPr/>
          </p:nvSpPr>
          <p:spPr>
            <a:xfrm>
              <a:off x="3171633" y="5682765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2" y="18278"/>
                  </a:moveTo>
                  <a:lnTo>
                    <a:pt x="2" y="18278"/>
                  </a:lnTo>
                  <a:lnTo>
                    <a:pt x="0" y="0"/>
                  </a:lnTo>
                  <a:lnTo>
                    <a:pt x="2062" y="0"/>
                  </a:lnTo>
                  <a:lnTo>
                    <a:pt x="2062" y="18278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1" name="object 691"/>
            <p:cNvSpPr/>
            <p:nvPr/>
          </p:nvSpPr>
          <p:spPr>
            <a:xfrm>
              <a:off x="3170261" y="5682511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52" y="18376"/>
                  </a:moveTo>
                  <a:lnTo>
                    <a:pt x="0" y="18376"/>
                  </a:lnTo>
                  <a:lnTo>
                    <a:pt x="0" y="0"/>
                  </a:lnTo>
                  <a:lnTo>
                    <a:pt x="2049" y="0"/>
                  </a:lnTo>
                  <a:lnTo>
                    <a:pt x="2052" y="18376"/>
                  </a:lnTo>
                  <a:close/>
                </a:path>
              </a:pathLst>
            </a:custGeom>
            <a:solidFill>
              <a:srgbClr val="9494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2" name="object 692"/>
            <p:cNvSpPr/>
            <p:nvPr/>
          </p:nvSpPr>
          <p:spPr>
            <a:xfrm>
              <a:off x="3168200" y="5682512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8376"/>
                  </a:moveTo>
                  <a:lnTo>
                    <a:pt x="0" y="18142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60" y="18376"/>
                  </a:lnTo>
                  <a:close/>
                </a:path>
              </a:pathLst>
            </a:custGeom>
            <a:solidFill>
              <a:srgbClr val="8F8F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3" name="object 693"/>
            <p:cNvSpPr/>
            <p:nvPr/>
          </p:nvSpPr>
          <p:spPr>
            <a:xfrm>
              <a:off x="3166139" y="5682511"/>
              <a:ext cx="2540" cy="17780"/>
            </a:xfrm>
            <a:custGeom>
              <a:avLst/>
              <a:gdLst/>
              <a:ahLst/>
              <a:cxnLst/>
              <a:rect l="l" t="t" r="r" b="b"/>
              <a:pathLst>
                <a:path w="2539" h="17779">
                  <a:moveTo>
                    <a:pt x="2060" y="17519"/>
                  </a:moveTo>
                  <a:lnTo>
                    <a:pt x="0" y="17519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60" y="17519"/>
                  </a:lnTo>
                  <a:close/>
                </a:path>
              </a:pathLst>
            </a:custGeom>
            <a:solidFill>
              <a:srgbClr val="8A8A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4" name="object 694"/>
            <p:cNvSpPr/>
            <p:nvPr/>
          </p:nvSpPr>
          <p:spPr>
            <a:xfrm>
              <a:off x="3164079" y="5681138"/>
              <a:ext cx="2540" cy="19050"/>
            </a:xfrm>
            <a:custGeom>
              <a:avLst/>
              <a:gdLst/>
              <a:ahLst/>
              <a:cxnLst/>
              <a:rect l="l" t="t" r="r" b="b"/>
              <a:pathLst>
                <a:path w="2539" h="19050">
                  <a:moveTo>
                    <a:pt x="2060" y="18784"/>
                  </a:moveTo>
                  <a:lnTo>
                    <a:pt x="0" y="17975"/>
                  </a:lnTo>
                  <a:lnTo>
                    <a:pt x="0" y="0"/>
                  </a:lnTo>
                  <a:lnTo>
                    <a:pt x="686" y="0"/>
                  </a:lnTo>
                  <a:lnTo>
                    <a:pt x="1373" y="686"/>
                  </a:lnTo>
                  <a:lnTo>
                    <a:pt x="2060" y="686"/>
                  </a:lnTo>
                  <a:lnTo>
                    <a:pt x="2060" y="18784"/>
                  </a:lnTo>
                  <a:close/>
                </a:path>
              </a:pathLst>
            </a:custGeom>
            <a:solidFill>
              <a:srgbClr val="8585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5" name="object 695"/>
            <p:cNvSpPr/>
            <p:nvPr/>
          </p:nvSpPr>
          <p:spPr>
            <a:xfrm>
              <a:off x="3162018" y="5680332"/>
              <a:ext cx="2540" cy="19050"/>
            </a:xfrm>
            <a:custGeom>
              <a:avLst/>
              <a:gdLst/>
              <a:ahLst/>
              <a:cxnLst/>
              <a:rect l="l" t="t" r="r" b="b"/>
              <a:pathLst>
                <a:path w="2539" h="19050">
                  <a:moveTo>
                    <a:pt x="2060" y="18781"/>
                  </a:moveTo>
                  <a:lnTo>
                    <a:pt x="0" y="17972"/>
                  </a:lnTo>
                  <a:lnTo>
                    <a:pt x="0" y="0"/>
                  </a:lnTo>
                  <a:lnTo>
                    <a:pt x="1421" y="0"/>
                  </a:lnTo>
                  <a:lnTo>
                    <a:pt x="2060" y="806"/>
                  </a:lnTo>
                  <a:lnTo>
                    <a:pt x="2060" y="18781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6" name="object 696"/>
            <p:cNvSpPr/>
            <p:nvPr/>
          </p:nvSpPr>
          <p:spPr>
            <a:xfrm>
              <a:off x="3096074" y="5592216"/>
              <a:ext cx="159385" cy="90805"/>
            </a:xfrm>
            <a:custGeom>
              <a:avLst/>
              <a:gdLst/>
              <a:ahLst/>
              <a:cxnLst/>
              <a:rect l="l" t="t" r="r" b="b"/>
              <a:pathLst>
                <a:path w="159385" h="90804">
                  <a:moveTo>
                    <a:pt x="77964" y="90639"/>
                  </a:moveTo>
                  <a:lnTo>
                    <a:pt x="71160" y="89866"/>
                  </a:lnTo>
                  <a:lnTo>
                    <a:pt x="65256" y="87548"/>
                  </a:lnTo>
                  <a:lnTo>
                    <a:pt x="6869" y="53902"/>
                  </a:lnTo>
                  <a:lnTo>
                    <a:pt x="0" y="49782"/>
                  </a:lnTo>
                  <a:lnTo>
                    <a:pt x="0" y="42916"/>
                  </a:lnTo>
                  <a:lnTo>
                    <a:pt x="6869" y="38796"/>
                  </a:lnTo>
                  <a:lnTo>
                    <a:pt x="68691" y="3090"/>
                  </a:lnTo>
                  <a:lnTo>
                    <a:pt x="74594" y="772"/>
                  </a:lnTo>
                  <a:lnTo>
                    <a:pt x="81399" y="0"/>
                  </a:lnTo>
                  <a:lnTo>
                    <a:pt x="88204" y="772"/>
                  </a:lnTo>
                  <a:lnTo>
                    <a:pt x="94107" y="3090"/>
                  </a:lnTo>
                  <a:lnTo>
                    <a:pt x="152495" y="36736"/>
                  </a:lnTo>
                  <a:lnTo>
                    <a:pt x="159364" y="40856"/>
                  </a:lnTo>
                  <a:lnTo>
                    <a:pt x="159364" y="47722"/>
                  </a:lnTo>
                  <a:lnTo>
                    <a:pt x="152495" y="51842"/>
                  </a:lnTo>
                  <a:lnTo>
                    <a:pt x="90672" y="87548"/>
                  </a:lnTo>
                  <a:lnTo>
                    <a:pt x="84769" y="89866"/>
                  </a:lnTo>
                  <a:lnTo>
                    <a:pt x="77964" y="90639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7" name="object 697"/>
            <p:cNvSpPr/>
            <p:nvPr/>
          </p:nvSpPr>
          <p:spPr>
            <a:xfrm>
              <a:off x="3151714" y="5698387"/>
              <a:ext cx="1270" cy="19685"/>
            </a:xfrm>
            <a:custGeom>
              <a:avLst/>
              <a:gdLst/>
              <a:ahLst/>
              <a:cxnLst/>
              <a:rect l="l" t="t" r="r" b="b"/>
              <a:pathLst>
                <a:path w="1269" h="19685">
                  <a:moveTo>
                    <a:pt x="0" y="19143"/>
                  </a:moveTo>
                  <a:lnTo>
                    <a:pt x="0" y="1062"/>
                  </a:lnTo>
                  <a:lnTo>
                    <a:pt x="797" y="0"/>
                  </a:lnTo>
                  <a:lnTo>
                    <a:pt x="686" y="18457"/>
                  </a:lnTo>
                  <a:lnTo>
                    <a:pt x="0" y="19143"/>
                  </a:lnTo>
                  <a:close/>
                </a:path>
              </a:pathLst>
            </a:custGeom>
            <a:solidFill>
              <a:srgbClr val="9D9D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8" name="object 698"/>
            <p:cNvSpPr/>
            <p:nvPr/>
          </p:nvSpPr>
          <p:spPr>
            <a:xfrm>
              <a:off x="3151027" y="5699449"/>
              <a:ext cx="1270" cy="18415"/>
            </a:xfrm>
            <a:custGeom>
              <a:avLst/>
              <a:gdLst/>
              <a:ahLst/>
              <a:cxnLst/>
              <a:rect l="l" t="t" r="r" b="b"/>
              <a:pathLst>
                <a:path w="1269" h="18414">
                  <a:moveTo>
                    <a:pt x="686" y="18081"/>
                  </a:moveTo>
                  <a:lnTo>
                    <a:pt x="0" y="18081"/>
                  </a:lnTo>
                  <a:lnTo>
                    <a:pt x="0" y="915"/>
                  </a:lnTo>
                  <a:lnTo>
                    <a:pt x="686" y="0"/>
                  </a:lnTo>
                  <a:lnTo>
                    <a:pt x="686" y="18081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9" name="object 699"/>
            <p:cNvSpPr/>
            <p:nvPr/>
          </p:nvSpPr>
          <p:spPr>
            <a:xfrm>
              <a:off x="3150273" y="5700364"/>
              <a:ext cx="1905" cy="19685"/>
            </a:xfrm>
            <a:custGeom>
              <a:avLst/>
              <a:gdLst/>
              <a:ahLst/>
              <a:cxnLst/>
              <a:rect l="l" t="t" r="r" b="b"/>
              <a:pathLst>
                <a:path w="1905" h="19685">
                  <a:moveTo>
                    <a:pt x="66" y="19226"/>
                  </a:moveTo>
                  <a:lnTo>
                    <a:pt x="0" y="603"/>
                  </a:lnTo>
                  <a:lnTo>
                    <a:pt x="753" y="0"/>
                  </a:lnTo>
                  <a:lnTo>
                    <a:pt x="1440" y="0"/>
                  </a:lnTo>
                  <a:lnTo>
                    <a:pt x="1440" y="17853"/>
                  </a:lnTo>
                  <a:lnTo>
                    <a:pt x="66" y="19226"/>
                  </a:lnTo>
                  <a:close/>
                </a:path>
              </a:pathLst>
            </a:custGeom>
            <a:solidFill>
              <a:srgbClr val="A8A8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0" name="object 700"/>
            <p:cNvSpPr/>
            <p:nvPr/>
          </p:nvSpPr>
          <p:spPr>
            <a:xfrm>
              <a:off x="3147593" y="5701463"/>
              <a:ext cx="2540" cy="19685"/>
            </a:xfrm>
            <a:custGeom>
              <a:avLst/>
              <a:gdLst/>
              <a:ahLst/>
              <a:cxnLst/>
              <a:rect l="l" t="t" r="r" b="b"/>
              <a:pathLst>
                <a:path w="2539" h="19685">
                  <a:moveTo>
                    <a:pt x="0" y="19500"/>
                  </a:moveTo>
                  <a:lnTo>
                    <a:pt x="0" y="1647"/>
                  </a:lnTo>
                  <a:lnTo>
                    <a:pt x="2060" y="0"/>
                  </a:lnTo>
                  <a:lnTo>
                    <a:pt x="2060" y="18127"/>
                  </a:lnTo>
                  <a:lnTo>
                    <a:pt x="1373" y="18127"/>
                  </a:lnTo>
                  <a:lnTo>
                    <a:pt x="0" y="19500"/>
                  </a:lnTo>
                  <a:close/>
                </a:path>
              </a:pathLst>
            </a:custGeom>
            <a:solidFill>
              <a:srgbClr val="AEAE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1" name="object 701"/>
            <p:cNvSpPr/>
            <p:nvPr/>
          </p:nvSpPr>
          <p:spPr>
            <a:xfrm>
              <a:off x="2996471" y="5700365"/>
              <a:ext cx="5715" cy="22860"/>
            </a:xfrm>
            <a:custGeom>
              <a:avLst/>
              <a:gdLst/>
              <a:ahLst/>
              <a:cxnLst/>
              <a:rect l="l" t="t" r="r" b="b"/>
              <a:pathLst>
                <a:path w="5714" h="22860">
                  <a:moveTo>
                    <a:pt x="5495" y="22659"/>
                  </a:moveTo>
                  <a:lnTo>
                    <a:pt x="2060" y="20599"/>
                  </a:lnTo>
                  <a:lnTo>
                    <a:pt x="0" y="17852"/>
                  </a:lnTo>
                  <a:lnTo>
                    <a:pt x="0" y="0"/>
                  </a:lnTo>
                  <a:lnTo>
                    <a:pt x="2060" y="2746"/>
                  </a:lnTo>
                  <a:lnTo>
                    <a:pt x="5495" y="4806"/>
                  </a:lnTo>
                  <a:lnTo>
                    <a:pt x="5495" y="22659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2" name="object 702"/>
            <p:cNvSpPr/>
            <p:nvPr/>
          </p:nvSpPr>
          <p:spPr>
            <a:xfrm>
              <a:off x="3085770" y="5702425"/>
              <a:ext cx="62230" cy="55244"/>
            </a:xfrm>
            <a:custGeom>
              <a:avLst/>
              <a:gdLst/>
              <a:ahLst/>
              <a:cxnLst/>
              <a:rect l="l" t="t" r="r" b="b"/>
              <a:pathLst>
                <a:path w="62230" h="55245">
                  <a:moveTo>
                    <a:pt x="0" y="54932"/>
                  </a:moveTo>
                  <a:lnTo>
                    <a:pt x="0" y="36392"/>
                  </a:lnTo>
                  <a:lnTo>
                    <a:pt x="61822" y="0"/>
                  </a:lnTo>
                  <a:lnTo>
                    <a:pt x="61822" y="19226"/>
                  </a:lnTo>
                  <a:lnTo>
                    <a:pt x="0" y="54932"/>
                  </a:lnTo>
                  <a:close/>
                </a:path>
              </a:pathLst>
            </a:custGeom>
            <a:solidFill>
              <a:srgbClr val="9C9C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3" name="object 703"/>
            <p:cNvSpPr/>
            <p:nvPr/>
          </p:nvSpPr>
          <p:spPr>
            <a:xfrm>
              <a:off x="3001967" y="5704485"/>
              <a:ext cx="58419" cy="53340"/>
            </a:xfrm>
            <a:custGeom>
              <a:avLst/>
              <a:gdLst/>
              <a:ahLst/>
              <a:cxnLst/>
              <a:rect l="l" t="t" r="r" b="b"/>
              <a:pathLst>
                <a:path w="58419" h="53339">
                  <a:moveTo>
                    <a:pt x="58387" y="52872"/>
                  </a:moveTo>
                  <a:lnTo>
                    <a:pt x="0" y="18539"/>
                  </a:lnTo>
                  <a:lnTo>
                    <a:pt x="0" y="0"/>
                  </a:lnTo>
                  <a:lnTo>
                    <a:pt x="58387" y="34332"/>
                  </a:lnTo>
                  <a:lnTo>
                    <a:pt x="58387" y="52872"/>
                  </a:lnTo>
                  <a:close/>
                </a:path>
              </a:pathLst>
            </a:custGeom>
            <a:solidFill>
              <a:srgbClr val="8585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4" name="object 704"/>
            <p:cNvSpPr/>
            <p:nvPr/>
          </p:nvSpPr>
          <p:spPr>
            <a:xfrm>
              <a:off x="3082327" y="5738817"/>
              <a:ext cx="3810" cy="20320"/>
            </a:xfrm>
            <a:custGeom>
              <a:avLst/>
              <a:gdLst/>
              <a:ahLst/>
              <a:cxnLst/>
              <a:rect l="l" t="t" r="r" b="b"/>
              <a:pathLst>
                <a:path w="3810" h="20320">
                  <a:moveTo>
                    <a:pt x="3442" y="18196"/>
                  </a:moveTo>
                  <a:lnTo>
                    <a:pt x="0" y="18196"/>
                  </a:lnTo>
                  <a:lnTo>
                    <a:pt x="0" y="1351"/>
                  </a:lnTo>
                  <a:lnTo>
                    <a:pt x="3442" y="0"/>
                  </a:lnTo>
                  <a:lnTo>
                    <a:pt x="3442" y="18196"/>
                  </a:lnTo>
                  <a:close/>
                </a:path>
                <a:path w="3810" h="20320">
                  <a:moveTo>
                    <a:pt x="0" y="19891"/>
                  </a:moveTo>
                  <a:lnTo>
                    <a:pt x="0" y="18539"/>
                  </a:lnTo>
                  <a:lnTo>
                    <a:pt x="2756" y="18539"/>
                  </a:lnTo>
                  <a:lnTo>
                    <a:pt x="1424" y="19332"/>
                  </a:lnTo>
                  <a:lnTo>
                    <a:pt x="0" y="19891"/>
                  </a:lnTo>
                  <a:close/>
                </a:path>
              </a:pathLst>
            </a:custGeom>
            <a:solidFill>
              <a:srgbClr val="B1B1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5" name="object 705"/>
            <p:cNvSpPr/>
            <p:nvPr/>
          </p:nvSpPr>
          <p:spPr>
            <a:xfrm>
              <a:off x="3078901" y="5740877"/>
              <a:ext cx="3810" cy="19050"/>
            </a:xfrm>
            <a:custGeom>
              <a:avLst/>
              <a:gdLst/>
              <a:ahLst/>
              <a:cxnLst/>
              <a:rect l="l" t="t" r="r" b="b"/>
              <a:pathLst>
                <a:path w="3810" h="19050">
                  <a:moveTo>
                    <a:pt x="3434" y="686"/>
                  </a:moveTo>
                  <a:lnTo>
                    <a:pt x="2060" y="686"/>
                  </a:lnTo>
                  <a:lnTo>
                    <a:pt x="3434" y="0"/>
                  </a:lnTo>
                  <a:lnTo>
                    <a:pt x="3434" y="686"/>
                  </a:lnTo>
                  <a:close/>
                </a:path>
                <a:path w="3810" h="19050">
                  <a:moveTo>
                    <a:pt x="965" y="18797"/>
                  </a:moveTo>
                  <a:lnTo>
                    <a:pt x="0" y="18797"/>
                  </a:lnTo>
                  <a:lnTo>
                    <a:pt x="0" y="1030"/>
                  </a:lnTo>
                  <a:lnTo>
                    <a:pt x="3434" y="1030"/>
                  </a:lnTo>
                  <a:lnTo>
                    <a:pt x="3434" y="17828"/>
                  </a:lnTo>
                  <a:lnTo>
                    <a:pt x="965" y="18797"/>
                  </a:lnTo>
                  <a:close/>
                </a:path>
              </a:pathLst>
            </a:custGeom>
            <a:solidFill>
              <a:srgbClr val="AEAE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6" name="object 706"/>
            <p:cNvSpPr/>
            <p:nvPr/>
          </p:nvSpPr>
          <p:spPr>
            <a:xfrm>
              <a:off x="3076153" y="5741907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1" y="17955"/>
                  </a:moveTo>
                  <a:lnTo>
                    <a:pt x="0" y="17955"/>
                  </a:lnTo>
                  <a:lnTo>
                    <a:pt x="0" y="0"/>
                  </a:lnTo>
                  <a:lnTo>
                    <a:pt x="2061" y="0"/>
                  </a:lnTo>
                  <a:lnTo>
                    <a:pt x="2061" y="17955"/>
                  </a:lnTo>
                  <a:close/>
                </a:path>
                <a:path w="2539" h="18414">
                  <a:moveTo>
                    <a:pt x="0" y="17955"/>
                  </a:moveTo>
                  <a:lnTo>
                    <a:pt x="0" y="18112"/>
                  </a:lnTo>
                  <a:lnTo>
                    <a:pt x="0" y="0"/>
                  </a:lnTo>
                  <a:lnTo>
                    <a:pt x="0" y="17955"/>
                  </a:lnTo>
                  <a:close/>
                </a:path>
              </a:pathLst>
            </a:custGeom>
            <a:solidFill>
              <a:srgbClr val="A8A8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7" name="object 707"/>
            <p:cNvSpPr/>
            <p:nvPr/>
          </p:nvSpPr>
          <p:spPr>
            <a:xfrm>
              <a:off x="3074093" y="5741791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59" y="18306"/>
                  </a:moveTo>
                  <a:lnTo>
                    <a:pt x="0" y="18306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59" y="18306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8" name="object 708"/>
            <p:cNvSpPr/>
            <p:nvPr/>
          </p:nvSpPr>
          <p:spPr>
            <a:xfrm>
              <a:off x="3072719" y="5741868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8235"/>
                  </a:moveTo>
                  <a:lnTo>
                    <a:pt x="0" y="18235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60" y="18235"/>
                  </a:lnTo>
                  <a:close/>
                </a:path>
              </a:pathLst>
            </a:custGeom>
            <a:solidFill>
              <a:srgbClr val="9D9D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9" name="object 709"/>
            <p:cNvSpPr/>
            <p:nvPr/>
          </p:nvSpPr>
          <p:spPr>
            <a:xfrm>
              <a:off x="3070650" y="5741634"/>
              <a:ext cx="2540" cy="19050"/>
            </a:xfrm>
            <a:custGeom>
              <a:avLst/>
              <a:gdLst/>
              <a:ahLst/>
              <a:cxnLst/>
              <a:rect l="l" t="t" r="r" b="b"/>
              <a:pathLst>
                <a:path w="2539" h="19050">
                  <a:moveTo>
                    <a:pt x="0" y="18540"/>
                  </a:moveTo>
                  <a:lnTo>
                    <a:pt x="0" y="0"/>
                  </a:lnTo>
                  <a:lnTo>
                    <a:pt x="2068" y="234"/>
                  </a:lnTo>
                  <a:lnTo>
                    <a:pt x="2068" y="18470"/>
                  </a:lnTo>
                  <a:lnTo>
                    <a:pt x="694" y="18470"/>
                  </a:lnTo>
                  <a:lnTo>
                    <a:pt x="0" y="18540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0" name="object 710"/>
            <p:cNvSpPr/>
            <p:nvPr/>
          </p:nvSpPr>
          <p:spPr>
            <a:xfrm>
              <a:off x="3068597" y="5741564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52" y="18376"/>
                  </a:moveTo>
                  <a:lnTo>
                    <a:pt x="0" y="18376"/>
                  </a:lnTo>
                  <a:lnTo>
                    <a:pt x="0" y="0"/>
                  </a:lnTo>
                  <a:lnTo>
                    <a:pt x="2052" y="0"/>
                  </a:lnTo>
                  <a:lnTo>
                    <a:pt x="2052" y="18376"/>
                  </a:lnTo>
                  <a:close/>
                </a:path>
              </a:pathLst>
            </a:custGeom>
            <a:solidFill>
              <a:srgbClr val="9494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1" name="object 711"/>
            <p:cNvSpPr/>
            <p:nvPr/>
          </p:nvSpPr>
          <p:spPr>
            <a:xfrm>
              <a:off x="3067224" y="5741244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8172"/>
                  </a:moveTo>
                  <a:lnTo>
                    <a:pt x="0" y="18172"/>
                  </a:lnTo>
                  <a:lnTo>
                    <a:pt x="0" y="0"/>
                  </a:lnTo>
                  <a:lnTo>
                    <a:pt x="2060" y="233"/>
                  </a:lnTo>
                  <a:lnTo>
                    <a:pt x="2060" y="18172"/>
                  </a:lnTo>
                  <a:close/>
                </a:path>
              </a:pathLst>
            </a:custGeom>
            <a:solidFill>
              <a:srgbClr val="8F8F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2" name="object 712"/>
            <p:cNvSpPr/>
            <p:nvPr/>
          </p:nvSpPr>
          <p:spPr>
            <a:xfrm>
              <a:off x="3065163" y="5741564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7853"/>
                  </a:moveTo>
                  <a:lnTo>
                    <a:pt x="0" y="17681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60" y="17853"/>
                  </a:lnTo>
                  <a:close/>
                </a:path>
              </a:pathLst>
            </a:custGeom>
            <a:solidFill>
              <a:srgbClr val="8A8A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3" name="object 713"/>
            <p:cNvSpPr/>
            <p:nvPr/>
          </p:nvSpPr>
          <p:spPr>
            <a:xfrm>
              <a:off x="3063102" y="5740877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8367"/>
                  </a:moveTo>
                  <a:lnTo>
                    <a:pt x="0" y="17558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60" y="18367"/>
                  </a:lnTo>
                  <a:close/>
                </a:path>
              </a:pathLst>
            </a:custGeom>
            <a:solidFill>
              <a:srgbClr val="8585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4" name="object 714"/>
            <p:cNvSpPr/>
            <p:nvPr/>
          </p:nvSpPr>
          <p:spPr>
            <a:xfrm>
              <a:off x="3060354" y="5738817"/>
              <a:ext cx="3175" cy="19685"/>
            </a:xfrm>
            <a:custGeom>
              <a:avLst/>
              <a:gdLst/>
              <a:ahLst/>
              <a:cxnLst/>
              <a:rect l="l" t="t" r="r" b="b"/>
              <a:pathLst>
                <a:path w="3175" h="19685">
                  <a:moveTo>
                    <a:pt x="2747" y="19618"/>
                  </a:moveTo>
                  <a:lnTo>
                    <a:pt x="0" y="18539"/>
                  </a:lnTo>
                  <a:lnTo>
                    <a:pt x="0" y="0"/>
                  </a:lnTo>
                  <a:lnTo>
                    <a:pt x="686" y="686"/>
                  </a:lnTo>
                  <a:lnTo>
                    <a:pt x="2018" y="792"/>
                  </a:lnTo>
                  <a:lnTo>
                    <a:pt x="2747" y="1373"/>
                  </a:lnTo>
                  <a:lnTo>
                    <a:pt x="2747" y="19618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5" name="object 715"/>
            <p:cNvSpPr/>
            <p:nvPr/>
          </p:nvSpPr>
          <p:spPr>
            <a:xfrm>
              <a:off x="2995097" y="5651269"/>
              <a:ext cx="159385" cy="90805"/>
            </a:xfrm>
            <a:custGeom>
              <a:avLst/>
              <a:gdLst/>
              <a:ahLst/>
              <a:cxnLst/>
              <a:rect l="l" t="t" r="r" b="b"/>
              <a:pathLst>
                <a:path w="159385" h="90804">
                  <a:moveTo>
                    <a:pt x="77964" y="90639"/>
                  </a:moveTo>
                  <a:lnTo>
                    <a:pt x="71160" y="89866"/>
                  </a:lnTo>
                  <a:lnTo>
                    <a:pt x="65256" y="87549"/>
                  </a:lnTo>
                  <a:lnTo>
                    <a:pt x="6869" y="53902"/>
                  </a:lnTo>
                  <a:lnTo>
                    <a:pt x="0" y="49782"/>
                  </a:lnTo>
                  <a:lnTo>
                    <a:pt x="0" y="42916"/>
                  </a:lnTo>
                  <a:lnTo>
                    <a:pt x="6869" y="38796"/>
                  </a:lnTo>
                  <a:lnTo>
                    <a:pt x="68691" y="3089"/>
                  </a:lnTo>
                  <a:lnTo>
                    <a:pt x="74594" y="772"/>
                  </a:lnTo>
                  <a:lnTo>
                    <a:pt x="81399" y="0"/>
                  </a:lnTo>
                  <a:lnTo>
                    <a:pt x="88204" y="772"/>
                  </a:lnTo>
                  <a:lnTo>
                    <a:pt x="94107" y="3089"/>
                  </a:lnTo>
                  <a:lnTo>
                    <a:pt x="152495" y="36736"/>
                  </a:lnTo>
                  <a:lnTo>
                    <a:pt x="159364" y="40856"/>
                  </a:lnTo>
                  <a:lnTo>
                    <a:pt x="159364" y="47722"/>
                  </a:lnTo>
                  <a:lnTo>
                    <a:pt x="152495" y="51842"/>
                  </a:lnTo>
                  <a:lnTo>
                    <a:pt x="90672" y="87549"/>
                  </a:lnTo>
                  <a:lnTo>
                    <a:pt x="84769" y="89866"/>
                  </a:lnTo>
                  <a:lnTo>
                    <a:pt x="77964" y="90639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6" name="object 716"/>
            <p:cNvSpPr/>
            <p:nvPr/>
          </p:nvSpPr>
          <p:spPr>
            <a:xfrm>
              <a:off x="3050741" y="5758036"/>
              <a:ext cx="1270" cy="17780"/>
            </a:xfrm>
            <a:custGeom>
              <a:avLst/>
              <a:gdLst/>
              <a:ahLst/>
              <a:cxnLst/>
              <a:rect l="l" t="t" r="r" b="b"/>
              <a:pathLst>
                <a:path w="1269" h="17779">
                  <a:moveTo>
                    <a:pt x="683" y="17174"/>
                  </a:moveTo>
                  <a:lnTo>
                    <a:pt x="101" y="17174"/>
                  </a:lnTo>
                  <a:lnTo>
                    <a:pt x="0" y="0"/>
                  </a:lnTo>
                  <a:lnTo>
                    <a:pt x="682" y="0"/>
                  </a:lnTo>
                  <a:lnTo>
                    <a:pt x="683" y="17174"/>
                  </a:lnTo>
                  <a:close/>
                </a:path>
              </a:pathLst>
            </a:custGeom>
            <a:solidFill>
              <a:srgbClr val="9D9D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7" name="object 717"/>
            <p:cNvSpPr/>
            <p:nvPr/>
          </p:nvSpPr>
          <p:spPr>
            <a:xfrm>
              <a:off x="3050051" y="5759417"/>
              <a:ext cx="1270" cy="17780"/>
            </a:xfrm>
            <a:custGeom>
              <a:avLst/>
              <a:gdLst/>
              <a:ahLst/>
              <a:cxnLst/>
              <a:rect l="l" t="t" r="r" b="b"/>
              <a:pathLst>
                <a:path w="1269" h="17779">
                  <a:moveTo>
                    <a:pt x="686" y="16708"/>
                  </a:moveTo>
                  <a:lnTo>
                    <a:pt x="0" y="17166"/>
                  </a:lnTo>
                  <a:lnTo>
                    <a:pt x="0" y="0"/>
                  </a:lnTo>
                  <a:lnTo>
                    <a:pt x="686" y="0"/>
                  </a:lnTo>
                  <a:lnTo>
                    <a:pt x="686" y="16708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8" name="object 718"/>
            <p:cNvSpPr/>
            <p:nvPr/>
          </p:nvSpPr>
          <p:spPr>
            <a:xfrm>
              <a:off x="3048677" y="5760104"/>
              <a:ext cx="1905" cy="18415"/>
            </a:xfrm>
            <a:custGeom>
              <a:avLst/>
              <a:gdLst/>
              <a:ahLst/>
              <a:cxnLst/>
              <a:rect l="l" t="t" r="r" b="b"/>
              <a:pathLst>
                <a:path w="1905" h="18414">
                  <a:moveTo>
                    <a:pt x="1264" y="17083"/>
                  </a:moveTo>
                  <a:lnTo>
                    <a:pt x="0" y="17083"/>
                  </a:lnTo>
                  <a:lnTo>
                    <a:pt x="0" y="0"/>
                  </a:lnTo>
                  <a:lnTo>
                    <a:pt x="1369" y="0"/>
                  </a:lnTo>
                  <a:lnTo>
                    <a:pt x="1264" y="17083"/>
                  </a:lnTo>
                  <a:close/>
                </a:path>
                <a:path w="1905" h="18414">
                  <a:moveTo>
                    <a:pt x="0" y="17852"/>
                  </a:moveTo>
                  <a:lnTo>
                    <a:pt x="0" y="18265"/>
                  </a:lnTo>
                  <a:lnTo>
                    <a:pt x="0" y="17083"/>
                  </a:lnTo>
                  <a:lnTo>
                    <a:pt x="0" y="17852"/>
                  </a:lnTo>
                  <a:close/>
                </a:path>
              </a:pathLst>
            </a:custGeom>
            <a:solidFill>
              <a:srgbClr val="A8A8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9" name="object 719"/>
            <p:cNvSpPr/>
            <p:nvPr/>
          </p:nvSpPr>
          <p:spPr>
            <a:xfrm>
              <a:off x="3046616" y="5760104"/>
              <a:ext cx="2540" cy="19685"/>
            </a:xfrm>
            <a:custGeom>
              <a:avLst/>
              <a:gdLst/>
              <a:ahLst/>
              <a:cxnLst/>
              <a:rect l="l" t="t" r="r" b="b"/>
              <a:pathLst>
                <a:path w="2539" h="19685">
                  <a:moveTo>
                    <a:pt x="0" y="19501"/>
                  </a:moveTo>
                  <a:lnTo>
                    <a:pt x="0" y="1373"/>
                  </a:lnTo>
                  <a:lnTo>
                    <a:pt x="686" y="1373"/>
                  </a:lnTo>
                  <a:lnTo>
                    <a:pt x="2060" y="0"/>
                  </a:lnTo>
                  <a:lnTo>
                    <a:pt x="2060" y="18265"/>
                  </a:lnTo>
                  <a:lnTo>
                    <a:pt x="0" y="19501"/>
                  </a:lnTo>
                  <a:close/>
                </a:path>
              </a:pathLst>
            </a:custGeom>
            <a:solidFill>
              <a:srgbClr val="AEAE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0" name="object 720"/>
            <p:cNvSpPr/>
            <p:nvPr/>
          </p:nvSpPr>
          <p:spPr>
            <a:xfrm>
              <a:off x="2895495" y="5758731"/>
              <a:ext cx="5715" cy="23495"/>
            </a:xfrm>
            <a:custGeom>
              <a:avLst/>
              <a:gdLst/>
              <a:ahLst/>
              <a:cxnLst/>
              <a:rect l="l" t="t" r="r" b="b"/>
              <a:pathLst>
                <a:path w="5714" h="23495">
                  <a:moveTo>
                    <a:pt x="5495" y="23346"/>
                  </a:moveTo>
                  <a:lnTo>
                    <a:pt x="2060" y="21286"/>
                  </a:lnTo>
                  <a:lnTo>
                    <a:pt x="0" y="18539"/>
                  </a:lnTo>
                  <a:lnTo>
                    <a:pt x="0" y="0"/>
                  </a:lnTo>
                  <a:lnTo>
                    <a:pt x="1373" y="2746"/>
                  </a:lnTo>
                  <a:lnTo>
                    <a:pt x="5495" y="4806"/>
                  </a:lnTo>
                  <a:lnTo>
                    <a:pt x="5495" y="23346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1" name="object 721"/>
            <p:cNvSpPr/>
            <p:nvPr/>
          </p:nvSpPr>
          <p:spPr>
            <a:xfrm>
              <a:off x="2984794" y="5761477"/>
              <a:ext cx="62230" cy="55244"/>
            </a:xfrm>
            <a:custGeom>
              <a:avLst/>
              <a:gdLst/>
              <a:ahLst/>
              <a:cxnLst/>
              <a:rect l="l" t="t" r="r" b="b"/>
              <a:pathLst>
                <a:path w="62230" h="55245">
                  <a:moveTo>
                    <a:pt x="0" y="54932"/>
                  </a:moveTo>
                  <a:lnTo>
                    <a:pt x="0" y="35706"/>
                  </a:lnTo>
                  <a:lnTo>
                    <a:pt x="61822" y="0"/>
                  </a:lnTo>
                  <a:lnTo>
                    <a:pt x="61822" y="18539"/>
                  </a:lnTo>
                  <a:lnTo>
                    <a:pt x="0" y="54932"/>
                  </a:lnTo>
                  <a:close/>
                </a:path>
              </a:pathLst>
            </a:custGeom>
            <a:solidFill>
              <a:srgbClr val="9C9C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2" name="object 722"/>
            <p:cNvSpPr/>
            <p:nvPr/>
          </p:nvSpPr>
          <p:spPr>
            <a:xfrm>
              <a:off x="2900990" y="5763537"/>
              <a:ext cx="58419" cy="53340"/>
            </a:xfrm>
            <a:custGeom>
              <a:avLst/>
              <a:gdLst/>
              <a:ahLst/>
              <a:cxnLst/>
              <a:rect l="l" t="t" r="r" b="b"/>
              <a:pathLst>
                <a:path w="58419" h="53339">
                  <a:moveTo>
                    <a:pt x="58387" y="52872"/>
                  </a:moveTo>
                  <a:lnTo>
                    <a:pt x="0" y="18539"/>
                  </a:lnTo>
                  <a:lnTo>
                    <a:pt x="0" y="0"/>
                  </a:lnTo>
                  <a:lnTo>
                    <a:pt x="58387" y="33646"/>
                  </a:lnTo>
                  <a:lnTo>
                    <a:pt x="58387" y="52872"/>
                  </a:lnTo>
                  <a:close/>
                </a:path>
              </a:pathLst>
            </a:custGeom>
            <a:solidFill>
              <a:srgbClr val="8585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3" name="object 723"/>
            <p:cNvSpPr/>
            <p:nvPr/>
          </p:nvSpPr>
          <p:spPr>
            <a:xfrm>
              <a:off x="2980672" y="5797183"/>
              <a:ext cx="4445" cy="20320"/>
            </a:xfrm>
            <a:custGeom>
              <a:avLst/>
              <a:gdLst/>
              <a:ahLst/>
              <a:cxnLst/>
              <a:rect l="l" t="t" r="r" b="b"/>
              <a:pathLst>
                <a:path w="4444" h="20320">
                  <a:moveTo>
                    <a:pt x="0" y="20158"/>
                  </a:moveTo>
                  <a:lnTo>
                    <a:pt x="0" y="2059"/>
                  </a:lnTo>
                  <a:lnTo>
                    <a:pt x="4122" y="0"/>
                  </a:lnTo>
                  <a:lnTo>
                    <a:pt x="4121" y="18539"/>
                  </a:lnTo>
                  <a:lnTo>
                    <a:pt x="0" y="20158"/>
                  </a:lnTo>
                  <a:close/>
                </a:path>
              </a:pathLst>
            </a:custGeom>
            <a:solidFill>
              <a:srgbClr val="B1B1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4" name="object 724"/>
            <p:cNvSpPr/>
            <p:nvPr/>
          </p:nvSpPr>
          <p:spPr>
            <a:xfrm>
              <a:off x="2977238" y="5799243"/>
              <a:ext cx="3810" cy="18415"/>
            </a:xfrm>
            <a:custGeom>
              <a:avLst/>
              <a:gdLst/>
              <a:ahLst/>
              <a:cxnLst/>
              <a:rect l="l" t="t" r="r" b="b"/>
              <a:pathLst>
                <a:path w="3810" h="18414">
                  <a:moveTo>
                    <a:pt x="3434" y="686"/>
                  </a:moveTo>
                  <a:lnTo>
                    <a:pt x="2060" y="686"/>
                  </a:lnTo>
                  <a:lnTo>
                    <a:pt x="3434" y="0"/>
                  </a:lnTo>
                  <a:lnTo>
                    <a:pt x="3434" y="686"/>
                  </a:lnTo>
                  <a:close/>
                </a:path>
                <a:path w="3810" h="18414">
                  <a:moveTo>
                    <a:pt x="3434" y="18171"/>
                  </a:moveTo>
                  <a:lnTo>
                    <a:pt x="0" y="18171"/>
                  </a:lnTo>
                  <a:lnTo>
                    <a:pt x="0" y="1030"/>
                  </a:lnTo>
                  <a:lnTo>
                    <a:pt x="3434" y="1030"/>
                  </a:lnTo>
                  <a:lnTo>
                    <a:pt x="3434" y="18171"/>
                  </a:lnTo>
                  <a:close/>
                </a:path>
              </a:pathLst>
            </a:custGeom>
            <a:solidFill>
              <a:srgbClr val="AEAE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5" name="object 725"/>
            <p:cNvSpPr/>
            <p:nvPr/>
          </p:nvSpPr>
          <p:spPr>
            <a:xfrm>
              <a:off x="2975177" y="5800617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0" y="17845"/>
                  </a:moveTo>
                  <a:lnTo>
                    <a:pt x="0" y="0"/>
                  </a:lnTo>
                  <a:lnTo>
                    <a:pt x="2060" y="0"/>
                  </a:lnTo>
                  <a:lnTo>
                    <a:pt x="2060" y="17611"/>
                  </a:lnTo>
                  <a:lnTo>
                    <a:pt x="0" y="17845"/>
                  </a:lnTo>
                  <a:close/>
                </a:path>
              </a:pathLst>
            </a:custGeom>
            <a:solidFill>
              <a:srgbClr val="A8A8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6" name="object 726"/>
            <p:cNvSpPr/>
            <p:nvPr/>
          </p:nvSpPr>
          <p:spPr>
            <a:xfrm>
              <a:off x="2973116" y="5800617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0" y="18079"/>
                  </a:moveTo>
                  <a:lnTo>
                    <a:pt x="0" y="0"/>
                  </a:lnTo>
                  <a:lnTo>
                    <a:pt x="2060" y="0"/>
                  </a:lnTo>
                  <a:lnTo>
                    <a:pt x="2060" y="17845"/>
                  </a:lnTo>
                  <a:lnTo>
                    <a:pt x="0" y="18079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7" name="object 727"/>
            <p:cNvSpPr/>
            <p:nvPr/>
          </p:nvSpPr>
          <p:spPr>
            <a:xfrm>
              <a:off x="2971055" y="5800616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8079"/>
                  </a:moveTo>
                  <a:lnTo>
                    <a:pt x="2060" y="0"/>
                  </a:lnTo>
                  <a:lnTo>
                    <a:pt x="0" y="0"/>
                  </a:lnTo>
                  <a:lnTo>
                    <a:pt x="0" y="18079"/>
                  </a:lnTo>
                  <a:lnTo>
                    <a:pt x="2060" y="18079"/>
                  </a:lnTo>
                  <a:close/>
                </a:path>
              </a:pathLst>
            </a:custGeom>
            <a:solidFill>
              <a:srgbClr val="9D9D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8" name="object 728"/>
            <p:cNvSpPr/>
            <p:nvPr/>
          </p:nvSpPr>
          <p:spPr>
            <a:xfrm>
              <a:off x="2969681" y="5800617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8157"/>
                  </a:moveTo>
                  <a:lnTo>
                    <a:pt x="0" y="17923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60" y="18157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9" name="object 729"/>
            <p:cNvSpPr/>
            <p:nvPr/>
          </p:nvSpPr>
          <p:spPr>
            <a:xfrm>
              <a:off x="2967621" y="5800617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7923"/>
                  </a:moveTo>
                  <a:lnTo>
                    <a:pt x="0" y="17689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60" y="17923"/>
                  </a:lnTo>
                  <a:close/>
                </a:path>
              </a:pathLst>
            </a:custGeom>
            <a:solidFill>
              <a:srgbClr val="9494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0" name="object 730"/>
            <p:cNvSpPr/>
            <p:nvPr/>
          </p:nvSpPr>
          <p:spPr>
            <a:xfrm>
              <a:off x="2966247" y="5799845"/>
              <a:ext cx="2540" cy="19050"/>
            </a:xfrm>
            <a:custGeom>
              <a:avLst/>
              <a:gdLst/>
              <a:ahLst/>
              <a:cxnLst/>
              <a:rect l="l" t="t" r="r" b="b"/>
              <a:pathLst>
                <a:path w="2539" h="19050">
                  <a:moveTo>
                    <a:pt x="2070" y="18539"/>
                  </a:moveTo>
                  <a:lnTo>
                    <a:pt x="0" y="18304"/>
                  </a:lnTo>
                  <a:lnTo>
                    <a:pt x="0" y="84"/>
                  </a:lnTo>
                  <a:lnTo>
                    <a:pt x="1373" y="84"/>
                  </a:lnTo>
                  <a:lnTo>
                    <a:pt x="2070" y="0"/>
                  </a:lnTo>
                  <a:lnTo>
                    <a:pt x="2070" y="18539"/>
                  </a:lnTo>
                  <a:close/>
                </a:path>
              </a:pathLst>
            </a:custGeom>
            <a:solidFill>
              <a:srgbClr val="8F8F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1" name="object 731"/>
            <p:cNvSpPr/>
            <p:nvPr/>
          </p:nvSpPr>
          <p:spPr>
            <a:xfrm>
              <a:off x="2964186" y="5799930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7853"/>
                  </a:moveTo>
                  <a:lnTo>
                    <a:pt x="0" y="17681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60" y="17853"/>
                  </a:lnTo>
                  <a:close/>
                </a:path>
              </a:pathLst>
            </a:custGeom>
            <a:solidFill>
              <a:srgbClr val="8A8A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2" name="object 732"/>
            <p:cNvSpPr/>
            <p:nvPr/>
          </p:nvSpPr>
          <p:spPr>
            <a:xfrm>
              <a:off x="2962125" y="5799243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8367"/>
                  </a:moveTo>
                  <a:lnTo>
                    <a:pt x="0" y="17558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60" y="18367"/>
                  </a:lnTo>
                  <a:close/>
                </a:path>
              </a:pathLst>
            </a:custGeom>
            <a:solidFill>
              <a:srgbClr val="8585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3" name="object 733"/>
            <p:cNvSpPr/>
            <p:nvPr/>
          </p:nvSpPr>
          <p:spPr>
            <a:xfrm>
              <a:off x="2959378" y="5797870"/>
              <a:ext cx="3175" cy="19050"/>
            </a:xfrm>
            <a:custGeom>
              <a:avLst/>
              <a:gdLst/>
              <a:ahLst/>
              <a:cxnLst/>
              <a:rect l="l" t="t" r="r" b="b"/>
              <a:pathLst>
                <a:path w="3175" h="19050">
                  <a:moveTo>
                    <a:pt x="2747" y="18932"/>
                  </a:moveTo>
                  <a:lnTo>
                    <a:pt x="0" y="17853"/>
                  </a:lnTo>
                  <a:lnTo>
                    <a:pt x="0" y="0"/>
                  </a:lnTo>
                  <a:lnTo>
                    <a:pt x="686" y="686"/>
                  </a:lnTo>
                  <a:lnTo>
                    <a:pt x="2060" y="686"/>
                  </a:lnTo>
                  <a:lnTo>
                    <a:pt x="2747" y="1373"/>
                  </a:lnTo>
                  <a:lnTo>
                    <a:pt x="2747" y="18932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4" name="object 734"/>
            <p:cNvSpPr/>
            <p:nvPr/>
          </p:nvSpPr>
          <p:spPr>
            <a:xfrm>
              <a:off x="2894121" y="5710321"/>
              <a:ext cx="159385" cy="90805"/>
            </a:xfrm>
            <a:custGeom>
              <a:avLst/>
              <a:gdLst/>
              <a:ahLst/>
              <a:cxnLst/>
              <a:rect l="l" t="t" r="r" b="b"/>
              <a:pathLst>
                <a:path w="159385" h="90804">
                  <a:moveTo>
                    <a:pt x="77964" y="90639"/>
                  </a:moveTo>
                  <a:lnTo>
                    <a:pt x="71160" y="89866"/>
                  </a:lnTo>
                  <a:lnTo>
                    <a:pt x="65256" y="87549"/>
                  </a:lnTo>
                  <a:lnTo>
                    <a:pt x="6869" y="53902"/>
                  </a:lnTo>
                  <a:lnTo>
                    <a:pt x="0" y="49782"/>
                  </a:lnTo>
                  <a:lnTo>
                    <a:pt x="0" y="42916"/>
                  </a:lnTo>
                  <a:lnTo>
                    <a:pt x="6869" y="38796"/>
                  </a:lnTo>
                  <a:lnTo>
                    <a:pt x="68691" y="3090"/>
                  </a:lnTo>
                  <a:lnTo>
                    <a:pt x="74594" y="772"/>
                  </a:lnTo>
                  <a:lnTo>
                    <a:pt x="81399" y="0"/>
                  </a:lnTo>
                  <a:lnTo>
                    <a:pt x="88204" y="772"/>
                  </a:lnTo>
                  <a:lnTo>
                    <a:pt x="94107" y="3090"/>
                  </a:lnTo>
                  <a:lnTo>
                    <a:pt x="152495" y="36736"/>
                  </a:lnTo>
                  <a:lnTo>
                    <a:pt x="159364" y="40856"/>
                  </a:lnTo>
                  <a:lnTo>
                    <a:pt x="159364" y="47722"/>
                  </a:lnTo>
                  <a:lnTo>
                    <a:pt x="152495" y="51842"/>
                  </a:lnTo>
                  <a:lnTo>
                    <a:pt x="90672" y="87549"/>
                  </a:lnTo>
                  <a:lnTo>
                    <a:pt x="84769" y="89866"/>
                  </a:lnTo>
                  <a:lnTo>
                    <a:pt x="77964" y="90639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5" name="object 735"/>
            <p:cNvSpPr/>
            <p:nvPr/>
          </p:nvSpPr>
          <p:spPr>
            <a:xfrm>
              <a:off x="4142934" y="5231460"/>
              <a:ext cx="1270" cy="19685"/>
            </a:xfrm>
            <a:custGeom>
              <a:avLst/>
              <a:gdLst/>
              <a:ahLst/>
              <a:cxnLst/>
              <a:rect l="l" t="t" r="r" b="b"/>
              <a:pathLst>
                <a:path w="1270" h="19685">
                  <a:moveTo>
                    <a:pt x="0" y="19143"/>
                  </a:moveTo>
                  <a:lnTo>
                    <a:pt x="0" y="1062"/>
                  </a:lnTo>
                  <a:lnTo>
                    <a:pt x="797" y="0"/>
                  </a:lnTo>
                  <a:lnTo>
                    <a:pt x="686" y="18457"/>
                  </a:lnTo>
                  <a:lnTo>
                    <a:pt x="0" y="19143"/>
                  </a:lnTo>
                  <a:close/>
                </a:path>
              </a:pathLst>
            </a:custGeom>
            <a:solidFill>
              <a:srgbClr val="9D9D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6" name="object 736"/>
            <p:cNvSpPr/>
            <p:nvPr/>
          </p:nvSpPr>
          <p:spPr>
            <a:xfrm>
              <a:off x="4142247" y="5232522"/>
              <a:ext cx="1270" cy="18415"/>
            </a:xfrm>
            <a:custGeom>
              <a:avLst/>
              <a:gdLst/>
              <a:ahLst/>
              <a:cxnLst/>
              <a:rect l="l" t="t" r="r" b="b"/>
              <a:pathLst>
                <a:path w="1270" h="18414">
                  <a:moveTo>
                    <a:pt x="686" y="18081"/>
                  </a:moveTo>
                  <a:lnTo>
                    <a:pt x="0" y="18081"/>
                  </a:lnTo>
                  <a:lnTo>
                    <a:pt x="0" y="915"/>
                  </a:lnTo>
                  <a:lnTo>
                    <a:pt x="686" y="0"/>
                  </a:lnTo>
                  <a:lnTo>
                    <a:pt x="686" y="18081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7" name="object 737"/>
            <p:cNvSpPr/>
            <p:nvPr/>
          </p:nvSpPr>
          <p:spPr>
            <a:xfrm>
              <a:off x="4141493" y="5233437"/>
              <a:ext cx="1905" cy="19685"/>
            </a:xfrm>
            <a:custGeom>
              <a:avLst/>
              <a:gdLst/>
              <a:ahLst/>
              <a:cxnLst/>
              <a:rect l="l" t="t" r="r" b="b"/>
              <a:pathLst>
                <a:path w="1904" h="19685">
                  <a:moveTo>
                    <a:pt x="67" y="19226"/>
                  </a:moveTo>
                  <a:lnTo>
                    <a:pt x="0" y="602"/>
                  </a:lnTo>
                  <a:lnTo>
                    <a:pt x="753" y="0"/>
                  </a:lnTo>
                  <a:lnTo>
                    <a:pt x="1440" y="0"/>
                  </a:lnTo>
                  <a:lnTo>
                    <a:pt x="1440" y="17853"/>
                  </a:lnTo>
                  <a:lnTo>
                    <a:pt x="67" y="19226"/>
                  </a:lnTo>
                  <a:close/>
                </a:path>
              </a:pathLst>
            </a:custGeom>
            <a:solidFill>
              <a:srgbClr val="A8A8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8" name="object 738"/>
            <p:cNvSpPr/>
            <p:nvPr/>
          </p:nvSpPr>
          <p:spPr>
            <a:xfrm>
              <a:off x="4138812" y="5234536"/>
              <a:ext cx="2540" cy="19685"/>
            </a:xfrm>
            <a:custGeom>
              <a:avLst/>
              <a:gdLst/>
              <a:ahLst/>
              <a:cxnLst/>
              <a:rect l="l" t="t" r="r" b="b"/>
              <a:pathLst>
                <a:path w="2539" h="19685">
                  <a:moveTo>
                    <a:pt x="0" y="19500"/>
                  </a:moveTo>
                  <a:lnTo>
                    <a:pt x="0" y="1648"/>
                  </a:lnTo>
                  <a:lnTo>
                    <a:pt x="2060" y="0"/>
                  </a:lnTo>
                  <a:lnTo>
                    <a:pt x="2060" y="18127"/>
                  </a:lnTo>
                  <a:lnTo>
                    <a:pt x="1373" y="18127"/>
                  </a:lnTo>
                  <a:lnTo>
                    <a:pt x="0" y="19500"/>
                  </a:lnTo>
                  <a:close/>
                </a:path>
              </a:pathLst>
            </a:custGeom>
            <a:solidFill>
              <a:srgbClr val="AEAE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9" name="object 739"/>
            <p:cNvSpPr/>
            <p:nvPr/>
          </p:nvSpPr>
          <p:spPr>
            <a:xfrm>
              <a:off x="3987691" y="5232751"/>
              <a:ext cx="5715" cy="23495"/>
            </a:xfrm>
            <a:custGeom>
              <a:avLst/>
              <a:gdLst/>
              <a:ahLst/>
              <a:cxnLst/>
              <a:rect l="l" t="t" r="r" b="b"/>
              <a:pathLst>
                <a:path w="5714" h="23495">
                  <a:moveTo>
                    <a:pt x="5495" y="23346"/>
                  </a:moveTo>
                  <a:lnTo>
                    <a:pt x="2060" y="21286"/>
                  </a:lnTo>
                  <a:lnTo>
                    <a:pt x="0" y="18539"/>
                  </a:lnTo>
                  <a:lnTo>
                    <a:pt x="0" y="0"/>
                  </a:lnTo>
                  <a:lnTo>
                    <a:pt x="2060" y="2746"/>
                  </a:lnTo>
                  <a:lnTo>
                    <a:pt x="5495" y="4806"/>
                  </a:lnTo>
                  <a:lnTo>
                    <a:pt x="5495" y="23346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0" name="object 740"/>
            <p:cNvSpPr/>
            <p:nvPr/>
          </p:nvSpPr>
          <p:spPr>
            <a:xfrm>
              <a:off x="4076990" y="5235497"/>
              <a:ext cx="62230" cy="55244"/>
            </a:xfrm>
            <a:custGeom>
              <a:avLst/>
              <a:gdLst/>
              <a:ahLst/>
              <a:cxnLst/>
              <a:rect l="l" t="t" r="r" b="b"/>
              <a:pathLst>
                <a:path w="62229" h="55245">
                  <a:moveTo>
                    <a:pt x="0" y="54932"/>
                  </a:moveTo>
                  <a:lnTo>
                    <a:pt x="0" y="36392"/>
                  </a:lnTo>
                  <a:lnTo>
                    <a:pt x="61822" y="0"/>
                  </a:lnTo>
                  <a:lnTo>
                    <a:pt x="61822" y="19226"/>
                  </a:lnTo>
                  <a:lnTo>
                    <a:pt x="0" y="54932"/>
                  </a:lnTo>
                  <a:close/>
                </a:path>
              </a:pathLst>
            </a:custGeom>
            <a:solidFill>
              <a:srgbClr val="9C9C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1" name="object 741"/>
            <p:cNvSpPr/>
            <p:nvPr/>
          </p:nvSpPr>
          <p:spPr>
            <a:xfrm>
              <a:off x="3993186" y="5237557"/>
              <a:ext cx="58419" cy="53340"/>
            </a:xfrm>
            <a:custGeom>
              <a:avLst/>
              <a:gdLst/>
              <a:ahLst/>
              <a:cxnLst/>
              <a:rect l="l" t="t" r="r" b="b"/>
              <a:pathLst>
                <a:path w="58420" h="53339">
                  <a:moveTo>
                    <a:pt x="58387" y="52872"/>
                  </a:moveTo>
                  <a:lnTo>
                    <a:pt x="0" y="18539"/>
                  </a:lnTo>
                  <a:lnTo>
                    <a:pt x="0" y="0"/>
                  </a:lnTo>
                  <a:lnTo>
                    <a:pt x="58387" y="34332"/>
                  </a:lnTo>
                  <a:lnTo>
                    <a:pt x="58387" y="52872"/>
                  </a:lnTo>
                  <a:close/>
                </a:path>
              </a:pathLst>
            </a:custGeom>
            <a:solidFill>
              <a:srgbClr val="8585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2" name="object 742"/>
            <p:cNvSpPr/>
            <p:nvPr/>
          </p:nvSpPr>
          <p:spPr>
            <a:xfrm>
              <a:off x="4073547" y="5271890"/>
              <a:ext cx="3810" cy="20320"/>
            </a:xfrm>
            <a:custGeom>
              <a:avLst/>
              <a:gdLst/>
              <a:ahLst/>
              <a:cxnLst/>
              <a:rect l="l" t="t" r="r" b="b"/>
              <a:pathLst>
                <a:path w="3810" h="20320">
                  <a:moveTo>
                    <a:pt x="3442" y="18196"/>
                  </a:moveTo>
                  <a:lnTo>
                    <a:pt x="0" y="18196"/>
                  </a:lnTo>
                  <a:lnTo>
                    <a:pt x="7" y="1371"/>
                  </a:lnTo>
                  <a:lnTo>
                    <a:pt x="3442" y="0"/>
                  </a:lnTo>
                  <a:lnTo>
                    <a:pt x="3442" y="18196"/>
                  </a:lnTo>
                  <a:close/>
                </a:path>
                <a:path w="3810" h="20320">
                  <a:moveTo>
                    <a:pt x="0" y="19891"/>
                  </a:moveTo>
                  <a:lnTo>
                    <a:pt x="0" y="18539"/>
                  </a:lnTo>
                  <a:lnTo>
                    <a:pt x="2755" y="18539"/>
                  </a:lnTo>
                  <a:lnTo>
                    <a:pt x="1424" y="19332"/>
                  </a:lnTo>
                  <a:lnTo>
                    <a:pt x="0" y="19891"/>
                  </a:lnTo>
                  <a:close/>
                </a:path>
              </a:pathLst>
            </a:custGeom>
            <a:solidFill>
              <a:srgbClr val="B1B1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3" name="object 743"/>
            <p:cNvSpPr/>
            <p:nvPr/>
          </p:nvSpPr>
          <p:spPr>
            <a:xfrm>
              <a:off x="4070120" y="5273950"/>
              <a:ext cx="3810" cy="19050"/>
            </a:xfrm>
            <a:custGeom>
              <a:avLst/>
              <a:gdLst/>
              <a:ahLst/>
              <a:cxnLst/>
              <a:rect l="l" t="t" r="r" b="b"/>
              <a:pathLst>
                <a:path w="3810" h="19050">
                  <a:moveTo>
                    <a:pt x="3434" y="686"/>
                  </a:moveTo>
                  <a:lnTo>
                    <a:pt x="2060" y="686"/>
                  </a:lnTo>
                  <a:lnTo>
                    <a:pt x="3434" y="0"/>
                  </a:lnTo>
                  <a:lnTo>
                    <a:pt x="3434" y="686"/>
                  </a:lnTo>
                  <a:close/>
                </a:path>
                <a:path w="3810" h="19050">
                  <a:moveTo>
                    <a:pt x="965" y="18797"/>
                  </a:moveTo>
                  <a:lnTo>
                    <a:pt x="0" y="18797"/>
                  </a:lnTo>
                  <a:lnTo>
                    <a:pt x="0" y="1030"/>
                  </a:lnTo>
                  <a:lnTo>
                    <a:pt x="3434" y="1030"/>
                  </a:lnTo>
                  <a:lnTo>
                    <a:pt x="3434" y="17828"/>
                  </a:lnTo>
                  <a:lnTo>
                    <a:pt x="965" y="18797"/>
                  </a:lnTo>
                  <a:close/>
                </a:path>
              </a:pathLst>
            </a:custGeom>
            <a:solidFill>
              <a:srgbClr val="AEAE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4" name="object 744"/>
            <p:cNvSpPr/>
            <p:nvPr/>
          </p:nvSpPr>
          <p:spPr>
            <a:xfrm>
              <a:off x="4067372" y="5274980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1" y="17955"/>
                  </a:moveTo>
                  <a:lnTo>
                    <a:pt x="0" y="17955"/>
                  </a:lnTo>
                  <a:lnTo>
                    <a:pt x="0" y="0"/>
                  </a:lnTo>
                  <a:lnTo>
                    <a:pt x="2061" y="0"/>
                  </a:lnTo>
                  <a:lnTo>
                    <a:pt x="2061" y="17955"/>
                  </a:lnTo>
                  <a:close/>
                </a:path>
                <a:path w="2539" h="18414">
                  <a:moveTo>
                    <a:pt x="0" y="17955"/>
                  </a:moveTo>
                  <a:lnTo>
                    <a:pt x="0" y="18112"/>
                  </a:lnTo>
                  <a:lnTo>
                    <a:pt x="0" y="0"/>
                  </a:lnTo>
                  <a:lnTo>
                    <a:pt x="0" y="17955"/>
                  </a:lnTo>
                  <a:close/>
                </a:path>
              </a:pathLst>
            </a:custGeom>
            <a:solidFill>
              <a:srgbClr val="A8A8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5" name="object 745"/>
            <p:cNvSpPr/>
            <p:nvPr/>
          </p:nvSpPr>
          <p:spPr>
            <a:xfrm>
              <a:off x="4065312" y="5274890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59" y="18279"/>
                  </a:moveTo>
                  <a:lnTo>
                    <a:pt x="0" y="18279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59" y="18279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6" name="object 746"/>
            <p:cNvSpPr/>
            <p:nvPr/>
          </p:nvSpPr>
          <p:spPr>
            <a:xfrm>
              <a:off x="4063938" y="5274810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8366"/>
                  </a:moveTo>
                  <a:lnTo>
                    <a:pt x="0" y="18366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60" y="18366"/>
                  </a:lnTo>
                  <a:close/>
                </a:path>
              </a:pathLst>
            </a:custGeom>
            <a:solidFill>
              <a:srgbClr val="9D9D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7" name="object 747"/>
            <p:cNvSpPr/>
            <p:nvPr/>
          </p:nvSpPr>
          <p:spPr>
            <a:xfrm>
              <a:off x="4061869" y="5274911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8" y="18265"/>
                  </a:moveTo>
                  <a:lnTo>
                    <a:pt x="0" y="18265"/>
                  </a:lnTo>
                  <a:lnTo>
                    <a:pt x="3" y="0"/>
                  </a:lnTo>
                  <a:lnTo>
                    <a:pt x="2068" y="0"/>
                  </a:lnTo>
                  <a:lnTo>
                    <a:pt x="2068" y="18265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8" name="object 748"/>
            <p:cNvSpPr/>
            <p:nvPr/>
          </p:nvSpPr>
          <p:spPr>
            <a:xfrm>
              <a:off x="4059817" y="5274637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52" y="18376"/>
                  </a:moveTo>
                  <a:lnTo>
                    <a:pt x="0" y="18376"/>
                  </a:lnTo>
                  <a:lnTo>
                    <a:pt x="0" y="0"/>
                  </a:lnTo>
                  <a:lnTo>
                    <a:pt x="2056" y="0"/>
                  </a:lnTo>
                  <a:lnTo>
                    <a:pt x="2052" y="18376"/>
                  </a:lnTo>
                  <a:close/>
                </a:path>
              </a:pathLst>
            </a:custGeom>
            <a:solidFill>
              <a:srgbClr val="9494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9" name="object 749"/>
            <p:cNvSpPr/>
            <p:nvPr/>
          </p:nvSpPr>
          <p:spPr>
            <a:xfrm>
              <a:off x="4058443" y="5274285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8205"/>
                  </a:moveTo>
                  <a:lnTo>
                    <a:pt x="0" y="18205"/>
                  </a:lnTo>
                  <a:lnTo>
                    <a:pt x="0" y="0"/>
                  </a:lnTo>
                  <a:lnTo>
                    <a:pt x="2060" y="235"/>
                  </a:lnTo>
                  <a:lnTo>
                    <a:pt x="2060" y="18205"/>
                  </a:lnTo>
                  <a:close/>
                </a:path>
              </a:pathLst>
            </a:custGeom>
            <a:solidFill>
              <a:srgbClr val="8F8F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0" name="object 750"/>
            <p:cNvSpPr/>
            <p:nvPr/>
          </p:nvSpPr>
          <p:spPr>
            <a:xfrm>
              <a:off x="4056382" y="5274637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7853"/>
                  </a:moveTo>
                  <a:lnTo>
                    <a:pt x="0" y="17681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60" y="17853"/>
                  </a:lnTo>
                  <a:close/>
                </a:path>
              </a:pathLst>
            </a:custGeom>
            <a:solidFill>
              <a:srgbClr val="8A8A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1" name="object 751"/>
            <p:cNvSpPr/>
            <p:nvPr/>
          </p:nvSpPr>
          <p:spPr>
            <a:xfrm>
              <a:off x="4054321" y="5273186"/>
              <a:ext cx="2540" cy="19685"/>
            </a:xfrm>
            <a:custGeom>
              <a:avLst/>
              <a:gdLst/>
              <a:ahLst/>
              <a:cxnLst/>
              <a:rect l="l" t="t" r="r" b="b"/>
              <a:pathLst>
                <a:path w="2539" h="19685">
                  <a:moveTo>
                    <a:pt x="2060" y="19131"/>
                  </a:moveTo>
                  <a:lnTo>
                    <a:pt x="0" y="18322"/>
                  </a:lnTo>
                  <a:lnTo>
                    <a:pt x="0" y="0"/>
                  </a:lnTo>
                  <a:lnTo>
                    <a:pt x="715" y="0"/>
                  </a:lnTo>
                  <a:lnTo>
                    <a:pt x="1373" y="763"/>
                  </a:lnTo>
                  <a:lnTo>
                    <a:pt x="2060" y="763"/>
                  </a:lnTo>
                  <a:lnTo>
                    <a:pt x="2060" y="19131"/>
                  </a:lnTo>
                  <a:close/>
                </a:path>
              </a:pathLst>
            </a:custGeom>
            <a:solidFill>
              <a:srgbClr val="8585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2" name="object 752"/>
            <p:cNvSpPr/>
            <p:nvPr/>
          </p:nvSpPr>
          <p:spPr>
            <a:xfrm>
              <a:off x="4051574" y="5271890"/>
              <a:ext cx="3175" cy="19685"/>
            </a:xfrm>
            <a:custGeom>
              <a:avLst/>
              <a:gdLst/>
              <a:ahLst/>
              <a:cxnLst/>
              <a:rect l="l" t="t" r="r" b="b"/>
              <a:pathLst>
                <a:path w="3175" h="19685">
                  <a:moveTo>
                    <a:pt x="2747" y="19618"/>
                  </a:moveTo>
                  <a:lnTo>
                    <a:pt x="0" y="18539"/>
                  </a:lnTo>
                  <a:lnTo>
                    <a:pt x="0" y="0"/>
                  </a:lnTo>
                  <a:lnTo>
                    <a:pt x="687" y="686"/>
                  </a:lnTo>
                  <a:lnTo>
                    <a:pt x="2033" y="760"/>
                  </a:lnTo>
                  <a:lnTo>
                    <a:pt x="2747" y="1373"/>
                  </a:lnTo>
                  <a:lnTo>
                    <a:pt x="2747" y="19618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3" name="object 753"/>
            <p:cNvSpPr/>
            <p:nvPr/>
          </p:nvSpPr>
          <p:spPr>
            <a:xfrm>
              <a:off x="3986317" y="5184341"/>
              <a:ext cx="159385" cy="90805"/>
            </a:xfrm>
            <a:custGeom>
              <a:avLst/>
              <a:gdLst/>
              <a:ahLst/>
              <a:cxnLst/>
              <a:rect l="l" t="t" r="r" b="b"/>
              <a:pathLst>
                <a:path w="159385" h="90804">
                  <a:moveTo>
                    <a:pt x="77965" y="90639"/>
                  </a:moveTo>
                  <a:lnTo>
                    <a:pt x="71160" y="89866"/>
                  </a:lnTo>
                  <a:lnTo>
                    <a:pt x="65256" y="87549"/>
                  </a:lnTo>
                  <a:lnTo>
                    <a:pt x="6869" y="53902"/>
                  </a:lnTo>
                  <a:lnTo>
                    <a:pt x="0" y="49782"/>
                  </a:lnTo>
                  <a:lnTo>
                    <a:pt x="0" y="42916"/>
                  </a:lnTo>
                  <a:lnTo>
                    <a:pt x="6869" y="38796"/>
                  </a:lnTo>
                  <a:lnTo>
                    <a:pt x="68691" y="3089"/>
                  </a:lnTo>
                  <a:lnTo>
                    <a:pt x="74594" y="772"/>
                  </a:lnTo>
                  <a:lnTo>
                    <a:pt x="81399" y="0"/>
                  </a:lnTo>
                  <a:lnTo>
                    <a:pt x="88204" y="772"/>
                  </a:lnTo>
                  <a:lnTo>
                    <a:pt x="94107" y="3089"/>
                  </a:lnTo>
                  <a:lnTo>
                    <a:pt x="152495" y="36736"/>
                  </a:lnTo>
                  <a:lnTo>
                    <a:pt x="159364" y="40856"/>
                  </a:lnTo>
                  <a:lnTo>
                    <a:pt x="159364" y="47722"/>
                  </a:lnTo>
                  <a:lnTo>
                    <a:pt x="152495" y="51842"/>
                  </a:lnTo>
                  <a:lnTo>
                    <a:pt x="90673" y="87549"/>
                  </a:lnTo>
                  <a:lnTo>
                    <a:pt x="84769" y="89866"/>
                  </a:lnTo>
                  <a:lnTo>
                    <a:pt x="77965" y="90639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4" name="object 754"/>
            <p:cNvSpPr/>
            <p:nvPr/>
          </p:nvSpPr>
          <p:spPr>
            <a:xfrm>
              <a:off x="4038522" y="5291803"/>
              <a:ext cx="1270" cy="19685"/>
            </a:xfrm>
            <a:custGeom>
              <a:avLst/>
              <a:gdLst/>
              <a:ahLst/>
              <a:cxnLst/>
              <a:rect l="l" t="t" r="r" b="b"/>
              <a:pathLst>
                <a:path w="1270" h="19685">
                  <a:moveTo>
                    <a:pt x="687" y="0"/>
                  </a:moveTo>
                  <a:lnTo>
                    <a:pt x="687" y="18539"/>
                  </a:lnTo>
                  <a:lnTo>
                    <a:pt x="0" y="19226"/>
                  </a:lnTo>
                  <a:lnTo>
                    <a:pt x="0" y="1373"/>
                  </a:lnTo>
                  <a:lnTo>
                    <a:pt x="687" y="0"/>
                  </a:lnTo>
                  <a:close/>
                </a:path>
              </a:pathLst>
            </a:custGeom>
            <a:solidFill>
              <a:srgbClr val="9D9D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5" name="object 755"/>
            <p:cNvSpPr/>
            <p:nvPr/>
          </p:nvSpPr>
          <p:spPr>
            <a:xfrm>
              <a:off x="4037835" y="5293176"/>
              <a:ext cx="1270" cy="19050"/>
            </a:xfrm>
            <a:custGeom>
              <a:avLst/>
              <a:gdLst/>
              <a:ahLst/>
              <a:cxnLst/>
              <a:rect l="l" t="t" r="r" b="b"/>
              <a:pathLst>
                <a:path w="1270" h="19050">
                  <a:moveTo>
                    <a:pt x="797" y="18622"/>
                  </a:moveTo>
                  <a:lnTo>
                    <a:pt x="0" y="18539"/>
                  </a:lnTo>
                  <a:lnTo>
                    <a:pt x="0" y="1373"/>
                  </a:lnTo>
                  <a:lnTo>
                    <a:pt x="687" y="0"/>
                  </a:lnTo>
                  <a:lnTo>
                    <a:pt x="797" y="18622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6" name="object 756"/>
            <p:cNvSpPr/>
            <p:nvPr/>
          </p:nvSpPr>
          <p:spPr>
            <a:xfrm>
              <a:off x="4036462" y="5294549"/>
              <a:ext cx="1905" cy="19685"/>
            </a:xfrm>
            <a:custGeom>
              <a:avLst/>
              <a:gdLst/>
              <a:ahLst/>
              <a:cxnLst/>
              <a:rect l="l" t="t" r="r" b="b"/>
              <a:pathLst>
                <a:path w="1904" h="19685">
                  <a:moveTo>
                    <a:pt x="0" y="19226"/>
                  </a:moveTo>
                  <a:lnTo>
                    <a:pt x="0" y="915"/>
                  </a:lnTo>
                  <a:lnTo>
                    <a:pt x="1373" y="0"/>
                  </a:lnTo>
                  <a:lnTo>
                    <a:pt x="1373" y="17853"/>
                  </a:lnTo>
                  <a:lnTo>
                    <a:pt x="0" y="19226"/>
                  </a:lnTo>
                  <a:close/>
                </a:path>
              </a:pathLst>
            </a:custGeom>
            <a:solidFill>
              <a:srgbClr val="A8A8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7" name="object 757"/>
            <p:cNvSpPr/>
            <p:nvPr/>
          </p:nvSpPr>
          <p:spPr>
            <a:xfrm>
              <a:off x="4034401" y="5296839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0" y="18310"/>
                  </a:moveTo>
                  <a:lnTo>
                    <a:pt x="0" y="0"/>
                  </a:lnTo>
                  <a:lnTo>
                    <a:pt x="2060" y="0"/>
                  </a:lnTo>
                  <a:lnTo>
                    <a:pt x="2060" y="16937"/>
                  </a:lnTo>
                  <a:lnTo>
                    <a:pt x="1373" y="16937"/>
                  </a:lnTo>
                  <a:lnTo>
                    <a:pt x="0" y="18310"/>
                  </a:lnTo>
                  <a:close/>
                </a:path>
              </a:pathLst>
            </a:custGeom>
            <a:solidFill>
              <a:srgbClr val="AEAE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8" name="object 758"/>
            <p:cNvSpPr/>
            <p:nvPr/>
          </p:nvSpPr>
          <p:spPr>
            <a:xfrm>
              <a:off x="4033714" y="5297297"/>
              <a:ext cx="1270" cy="18415"/>
            </a:xfrm>
            <a:custGeom>
              <a:avLst/>
              <a:gdLst/>
              <a:ahLst/>
              <a:cxnLst/>
              <a:rect l="l" t="t" r="r" b="b"/>
              <a:pathLst>
                <a:path w="1270" h="18414">
                  <a:moveTo>
                    <a:pt x="686" y="17852"/>
                  </a:moveTo>
                  <a:lnTo>
                    <a:pt x="0" y="17852"/>
                  </a:lnTo>
                  <a:lnTo>
                    <a:pt x="0" y="0"/>
                  </a:lnTo>
                  <a:lnTo>
                    <a:pt x="0" y="17852"/>
                  </a:lnTo>
                  <a:lnTo>
                    <a:pt x="686" y="17852"/>
                  </a:lnTo>
                  <a:close/>
                </a:path>
              </a:pathLst>
            </a:custGeom>
            <a:solidFill>
              <a:srgbClr val="B1B1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9" name="object 759"/>
            <p:cNvSpPr/>
            <p:nvPr/>
          </p:nvSpPr>
          <p:spPr>
            <a:xfrm>
              <a:off x="3883279" y="5294778"/>
              <a:ext cx="5080" cy="22225"/>
            </a:xfrm>
            <a:custGeom>
              <a:avLst/>
              <a:gdLst/>
              <a:ahLst/>
              <a:cxnLst/>
              <a:rect l="l" t="t" r="r" b="b"/>
              <a:pathLst>
                <a:path w="5079" h="22225">
                  <a:moveTo>
                    <a:pt x="4808" y="22019"/>
                  </a:moveTo>
                  <a:lnTo>
                    <a:pt x="2060" y="20371"/>
                  </a:lnTo>
                  <a:lnTo>
                    <a:pt x="0" y="17624"/>
                  </a:lnTo>
                  <a:lnTo>
                    <a:pt x="0" y="0"/>
                  </a:lnTo>
                  <a:lnTo>
                    <a:pt x="1373" y="1831"/>
                  </a:lnTo>
                  <a:lnTo>
                    <a:pt x="4808" y="3891"/>
                  </a:lnTo>
                  <a:lnTo>
                    <a:pt x="4808" y="22019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0" name="object 760"/>
            <p:cNvSpPr/>
            <p:nvPr/>
          </p:nvSpPr>
          <p:spPr>
            <a:xfrm>
              <a:off x="3972578" y="5296610"/>
              <a:ext cx="61594" cy="55244"/>
            </a:xfrm>
            <a:custGeom>
              <a:avLst/>
              <a:gdLst/>
              <a:ahLst/>
              <a:cxnLst/>
              <a:rect l="l" t="t" r="r" b="b"/>
              <a:pathLst>
                <a:path w="61595" h="55245">
                  <a:moveTo>
                    <a:pt x="0" y="54932"/>
                  </a:moveTo>
                  <a:lnTo>
                    <a:pt x="0" y="35706"/>
                  </a:lnTo>
                  <a:lnTo>
                    <a:pt x="61135" y="0"/>
                  </a:lnTo>
                  <a:lnTo>
                    <a:pt x="61135" y="18539"/>
                  </a:lnTo>
                  <a:lnTo>
                    <a:pt x="0" y="54932"/>
                  </a:lnTo>
                  <a:close/>
                </a:path>
              </a:pathLst>
            </a:custGeom>
            <a:solidFill>
              <a:srgbClr val="9C9C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1" name="object 761"/>
            <p:cNvSpPr/>
            <p:nvPr/>
          </p:nvSpPr>
          <p:spPr>
            <a:xfrm>
              <a:off x="3888088" y="5298670"/>
              <a:ext cx="59690" cy="53340"/>
            </a:xfrm>
            <a:custGeom>
              <a:avLst/>
              <a:gdLst/>
              <a:ahLst/>
              <a:cxnLst/>
              <a:rect l="l" t="t" r="r" b="b"/>
              <a:pathLst>
                <a:path w="59689" h="53339">
                  <a:moveTo>
                    <a:pt x="59074" y="52872"/>
                  </a:moveTo>
                  <a:lnTo>
                    <a:pt x="0" y="18539"/>
                  </a:lnTo>
                  <a:lnTo>
                    <a:pt x="0" y="0"/>
                  </a:lnTo>
                  <a:lnTo>
                    <a:pt x="59074" y="34332"/>
                  </a:lnTo>
                  <a:lnTo>
                    <a:pt x="59074" y="52872"/>
                  </a:lnTo>
                  <a:close/>
                </a:path>
              </a:pathLst>
            </a:custGeom>
            <a:solidFill>
              <a:srgbClr val="8585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2" name="object 762"/>
            <p:cNvSpPr/>
            <p:nvPr/>
          </p:nvSpPr>
          <p:spPr>
            <a:xfrm>
              <a:off x="3968457" y="5332316"/>
              <a:ext cx="4445" cy="20320"/>
            </a:xfrm>
            <a:custGeom>
              <a:avLst/>
              <a:gdLst/>
              <a:ahLst/>
              <a:cxnLst/>
              <a:rect l="l" t="t" r="r" b="b"/>
              <a:pathLst>
                <a:path w="4445" h="20320">
                  <a:moveTo>
                    <a:pt x="0" y="20158"/>
                  </a:moveTo>
                  <a:lnTo>
                    <a:pt x="0" y="2059"/>
                  </a:lnTo>
                  <a:lnTo>
                    <a:pt x="4122" y="0"/>
                  </a:lnTo>
                  <a:lnTo>
                    <a:pt x="4121" y="18539"/>
                  </a:lnTo>
                  <a:lnTo>
                    <a:pt x="0" y="20158"/>
                  </a:lnTo>
                  <a:close/>
                </a:path>
              </a:pathLst>
            </a:custGeom>
            <a:solidFill>
              <a:srgbClr val="B1B1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3" name="object 763"/>
            <p:cNvSpPr/>
            <p:nvPr/>
          </p:nvSpPr>
          <p:spPr>
            <a:xfrm>
              <a:off x="3965022" y="5334376"/>
              <a:ext cx="3810" cy="18415"/>
            </a:xfrm>
            <a:custGeom>
              <a:avLst/>
              <a:gdLst/>
              <a:ahLst/>
              <a:cxnLst/>
              <a:rect l="l" t="t" r="r" b="b"/>
              <a:pathLst>
                <a:path w="3810" h="18414">
                  <a:moveTo>
                    <a:pt x="3434" y="686"/>
                  </a:moveTo>
                  <a:lnTo>
                    <a:pt x="2060" y="686"/>
                  </a:lnTo>
                  <a:lnTo>
                    <a:pt x="3434" y="0"/>
                  </a:lnTo>
                  <a:lnTo>
                    <a:pt x="3434" y="686"/>
                  </a:lnTo>
                  <a:close/>
                </a:path>
                <a:path w="3810" h="18414">
                  <a:moveTo>
                    <a:pt x="3434" y="18171"/>
                  </a:moveTo>
                  <a:lnTo>
                    <a:pt x="0" y="18171"/>
                  </a:lnTo>
                  <a:lnTo>
                    <a:pt x="0" y="1030"/>
                  </a:lnTo>
                  <a:lnTo>
                    <a:pt x="3434" y="1030"/>
                  </a:lnTo>
                  <a:lnTo>
                    <a:pt x="3434" y="18171"/>
                  </a:lnTo>
                  <a:close/>
                </a:path>
              </a:pathLst>
            </a:custGeom>
            <a:solidFill>
              <a:srgbClr val="AEAE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4" name="object 764"/>
            <p:cNvSpPr/>
            <p:nvPr/>
          </p:nvSpPr>
          <p:spPr>
            <a:xfrm>
              <a:off x="3962962" y="5335749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0" y="17845"/>
                  </a:moveTo>
                  <a:lnTo>
                    <a:pt x="0" y="0"/>
                  </a:lnTo>
                  <a:lnTo>
                    <a:pt x="2060" y="0"/>
                  </a:lnTo>
                  <a:lnTo>
                    <a:pt x="2060" y="17611"/>
                  </a:lnTo>
                  <a:lnTo>
                    <a:pt x="0" y="17845"/>
                  </a:lnTo>
                  <a:close/>
                </a:path>
              </a:pathLst>
            </a:custGeom>
            <a:solidFill>
              <a:srgbClr val="A8A8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5" name="object 765"/>
            <p:cNvSpPr/>
            <p:nvPr/>
          </p:nvSpPr>
          <p:spPr>
            <a:xfrm>
              <a:off x="3960901" y="5335749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0" y="18079"/>
                  </a:moveTo>
                  <a:lnTo>
                    <a:pt x="0" y="0"/>
                  </a:lnTo>
                  <a:lnTo>
                    <a:pt x="2060" y="0"/>
                  </a:lnTo>
                  <a:lnTo>
                    <a:pt x="2060" y="17845"/>
                  </a:lnTo>
                  <a:lnTo>
                    <a:pt x="0" y="18079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6" name="object 766"/>
            <p:cNvSpPr/>
            <p:nvPr/>
          </p:nvSpPr>
          <p:spPr>
            <a:xfrm>
              <a:off x="3958840" y="5335749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8079"/>
                  </a:moveTo>
                  <a:lnTo>
                    <a:pt x="2060" y="0"/>
                  </a:lnTo>
                  <a:lnTo>
                    <a:pt x="0" y="0"/>
                  </a:lnTo>
                  <a:lnTo>
                    <a:pt x="0" y="18079"/>
                  </a:lnTo>
                  <a:lnTo>
                    <a:pt x="2060" y="18079"/>
                  </a:lnTo>
                  <a:close/>
                </a:path>
              </a:pathLst>
            </a:custGeom>
            <a:solidFill>
              <a:srgbClr val="9D9D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7" name="object 767"/>
            <p:cNvSpPr/>
            <p:nvPr/>
          </p:nvSpPr>
          <p:spPr>
            <a:xfrm>
              <a:off x="3956779" y="5335749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8079"/>
                  </a:moveTo>
                  <a:lnTo>
                    <a:pt x="0" y="17845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60" y="18079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8" name="object 768"/>
            <p:cNvSpPr/>
            <p:nvPr/>
          </p:nvSpPr>
          <p:spPr>
            <a:xfrm>
              <a:off x="3955406" y="5335749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7923"/>
                  </a:moveTo>
                  <a:lnTo>
                    <a:pt x="0" y="17689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60" y="17923"/>
                  </a:lnTo>
                  <a:close/>
                </a:path>
              </a:pathLst>
            </a:custGeom>
            <a:solidFill>
              <a:srgbClr val="9494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9" name="object 769"/>
            <p:cNvSpPr/>
            <p:nvPr/>
          </p:nvSpPr>
          <p:spPr>
            <a:xfrm>
              <a:off x="3953345" y="5335062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8376"/>
                  </a:moveTo>
                  <a:lnTo>
                    <a:pt x="0" y="18142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60" y="18376"/>
                  </a:lnTo>
                  <a:close/>
                </a:path>
              </a:pathLst>
            </a:custGeom>
            <a:solidFill>
              <a:srgbClr val="8F8F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0" name="object 770"/>
            <p:cNvSpPr/>
            <p:nvPr/>
          </p:nvSpPr>
          <p:spPr>
            <a:xfrm>
              <a:off x="3951971" y="5335749"/>
              <a:ext cx="2540" cy="17145"/>
            </a:xfrm>
            <a:custGeom>
              <a:avLst/>
              <a:gdLst/>
              <a:ahLst/>
              <a:cxnLst/>
              <a:rect l="l" t="t" r="r" b="b"/>
              <a:pathLst>
                <a:path w="2539" h="17145">
                  <a:moveTo>
                    <a:pt x="2060" y="16994"/>
                  </a:moveTo>
                  <a:lnTo>
                    <a:pt x="0" y="16994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60" y="16994"/>
                  </a:lnTo>
                  <a:close/>
                </a:path>
              </a:pathLst>
            </a:custGeom>
            <a:solidFill>
              <a:srgbClr val="8A8A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1" name="object 771"/>
            <p:cNvSpPr/>
            <p:nvPr/>
          </p:nvSpPr>
          <p:spPr>
            <a:xfrm>
              <a:off x="3949223" y="5334376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8098"/>
                  </a:moveTo>
                  <a:lnTo>
                    <a:pt x="0" y="17289"/>
                  </a:lnTo>
                  <a:lnTo>
                    <a:pt x="0" y="0"/>
                  </a:lnTo>
                  <a:lnTo>
                    <a:pt x="686" y="0"/>
                  </a:lnTo>
                  <a:lnTo>
                    <a:pt x="1373" y="686"/>
                  </a:lnTo>
                  <a:lnTo>
                    <a:pt x="2060" y="686"/>
                  </a:lnTo>
                  <a:lnTo>
                    <a:pt x="2060" y="18098"/>
                  </a:lnTo>
                  <a:close/>
                </a:path>
              </a:pathLst>
            </a:custGeom>
            <a:solidFill>
              <a:srgbClr val="8585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2" name="object 772"/>
            <p:cNvSpPr/>
            <p:nvPr/>
          </p:nvSpPr>
          <p:spPr>
            <a:xfrm>
              <a:off x="3947162" y="5333002"/>
              <a:ext cx="3175" cy="19050"/>
            </a:xfrm>
            <a:custGeom>
              <a:avLst/>
              <a:gdLst/>
              <a:ahLst/>
              <a:cxnLst/>
              <a:rect l="l" t="t" r="r" b="b"/>
              <a:pathLst>
                <a:path w="3175" h="19050">
                  <a:moveTo>
                    <a:pt x="2747" y="18932"/>
                  </a:moveTo>
                  <a:lnTo>
                    <a:pt x="0" y="17853"/>
                  </a:lnTo>
                  <a:lnTo>
                    <a:pt x="0" y="0"/>
                  </a:lnTo>
                  <a:lnTo>
                    <a:pt x="687" y="686"/>
                  </a:lnTo>
                  <a:lnTo>
                    <a:pt x="2060" y="686"/>
                  </a:lnTo>
                  <a:lnTo>
                    <a:pt x="2747" y="1373"/>
                  </a:lnTo>
                  <a:lnTo>
                    <a:pt x="2747" y="18932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3" name="object 773"/>
            <p:cNvSpPr/>
            <p:nvPr/>
          </p:nvSpPr>
          <p:spPr>
            <a:xfrm>
              <a:off x="3881218" y="5245454"/>
              <a:ext cx="159385" cy="90805"/>
            </a:xfrm>
            <a:custGeom>
              <a:avLst/>
              <a:gdLst/>
              <a:ahLst/>
              <a:cxnLst/>
              <a:rect l="l" t="t" r="r" b="b"/>
              <a:pathLst>
                <a:path w="159385" h="90804">
                  <a:moveTo>
                    <a:pt x="77964" y="90639"/>
                  </a:moveTo>
                  <a:lnTo>
                    <a:pt x="71160" y="89866"/>
                  </a:lnTo>
                  <a:lnTo>
                    <a:pt x="65256" y="87548"/>
                  </a:lnTo>
                  <a:lnTo>
                    <a:pt x="6869" y="53902"/>
                  </a:lnTo>
                  <a:lnTo>
                    <a:pt x="0" y="49782"/>
                  </a:lnTo>
                  <a:lnTo>
                    <a:pt x="0" y="42916"/>
                  </a:lnTo>
                  <a:lnTo>
                    <a:pt x="6869" y="38796"/>
                  </a:lnTo>
                  <a:lnTo>
                    <a:pt x="68691" y="3090"/>
                  </a:lnTo>
                  <a:lnTo>
                    <a:pt x="74594" y="772"/>
                  </a:lnTo>
                  <a:lnTo>
                    <a:pt x="81399" y="0"/>
                  </a:lnTo>
                  <a:lnTo>
                    <a:pt x="88204" y="772"/>
                  </a:lnTo>
                  <a:lnTo>
                    <a:pt x="94107" y="3090"/>
                  </a:lnTo>
                  <a:lnTo>
                    <a:pt x="152495" y="36736"/>
                  </a:lnTo>
                  <a:lnTo>
                    <a:pt x="159364" y="40856"/>
                  </a:lnTo>
                  <a:lnTo>
                    <a:pt x="159364" y="47722"/>
                  </a:lnTo>
                  <a:lnTo>
                    <a:pt x="152495" y="51842"/>
                  </a:lnTo>
                  <a:lnTo>
                    <a:pt x="90672" y="87548"/>
                  </a:lnTo>
                  <a:lnTo>
                    <a:pt x="84769" y="89866"/>
                  </a:lnTo>
                  <a:lnTo>
                    <a:pt x="77964" y="90639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4" name="object 774"/>
            <p:cNvSpPr/>
            <p:nvPr/>
          </p:nvSpPr>
          <p:spPr>
            <a:xfrm>
              <a:off x="3933424" y="5353831"/>
              <a:ext cx="1270" cy="18415"/>
            </a:xfrm>
            <a:custGeom>
              <a:avLst/>
              <a:gdLst/>
              <a:ahLst/>
              <a:cxnLst/>
              <a:rect l="l" t="t" r="r" b="b"/>
              <a:pathLst>
                <a:path w="1270" h="18414">
                  <a:moveTo>
                    <a:pt x="0" y="18311"/>
                  </a:moveTo>
                  <a:lnTo>
                    <a:pt x="0" y="915"/>
                  </a:lnTo>
                  <a:lnTo>
                    <a:pt x="686" y="0"/>
                  </a:lnTo>
                  <a:lnTo>
                    <a:pt x="686" y="17624"/>
                  </a:lnTo>
                  <a:lnTo>
                    <a:pt x="0" y="18311"/>
                  </a:lnTo>
                  <a:close/>
                </a:path>
              </a:pathLst>
            </a:custGeom>
            <a:solidFill>
              <a:srgbClr val="9D9D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5" name="object 775"/>
            <p:cNvSpPr/>
            <p:nvPr/>
          </p:nvSpPr>
          <p:spPr>
            <a:xfrm>
              <a:off x="3932737" y="5354747"/>
              <a:ext cx="1270" cy="18415"/>
            </a:xfrm>
            <a:custGeom>
              <a:avLst/>
              <a:gdLst/>
              <a:ahLst/>
              <a:cxnLst/>
              <a:rect l="l" t="t" r="r" b="b"/>
              <a:pathLst>
                <a:path w="1270" h="18414">
                  <a:moveTo>
                    <a:pt x="686" y="18081"/>
                  </a:moveTo>
                  <a:lnTo>
                    <a:pt x="0" y="18081"/>
                  </a:lnTo>
                  <a:lnTo>
                    <a:pt x="0" y="915"/>
                  </a:lnTo>
                  <a:lnTo>
                    <a:pt x="686" y="0"/>
                  </a:lnTo>
                  <a:lnTo>
                    <a:pt x="686" y="18081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6" name="object 776"/>
            <p:cNvSpPr/>
            <p:nvPr/>
          </p:nvSpPr>
          <p:spPr>
            <a:xfrm>
              <a:off x="3931424" y="5355662"/>
              <a:ext cx="1905" cy="19685"/>
            </a:xfrm>
            <a:custGeom>
              <a:avLst/>
              <a:gdLst/>
              <a:ahLst/>
              <a:cxnLst/>
              <a:rect l="l" t="t" r="r" b="b"/>
              <a:pathLst>
                <a:path w="1904" h="19685">
                  <a:moveTo>
                    <a:pt x="0" y="19327"/>
                  </a:moveTo>
                  <a:lnTo>
                    <a:pt x="0" y="787"/>
                  </a:lnTo>
                  <a:lnTo>
                    <a:pt x="1313" y="0"/>
                  </a:lnTo>
                  <a:lnTo>
                    <a:pt x="1313" y="17853"/>
                  </a:lnTo>
                  <a:lnTo>
                    <a:pt x="0" y="19327"/>
                  </a:lnTo>
                  <a:close/>
                </a:path>
              </a:pathLst>
            </a:custGeom>
            <a:solidFill>
              <a:srgbClr val="A8A8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7" name="object 777"/>
            <p:cNvSpPr/>
            <p:nvPr/>
          </p:nvSpPr>
          <p:spPr>
            <a:xfrm>
              <a:off x="3929303" y="5356450"/>
              <a:ext cx="2540" cy="20320"/>
            </a:xfrm>
            <a:custGeom>
              <a:avLst/>
              <a:gdLst/>
              <a:ahLst/>
              <a:cxnLst/>
              <a:rect l="l" t="t" r="r" b="b"/>
              <a:pathLst>
                <a:path w="2539" h="20320">
                  <a:moveTo>
                    <a:pt x="0" y="19811"/>
                  </a:moveTo>
                  <a:lnTo>
                    <a:pt x="0" y="1272"/>
                  </a:lnTo>
                  <a:lnTo>
                    <a:pt x="686" y="1272"/>
                  </a:lnTo>
                  <a:lnTo>
                    <a:pt x="1313" y="484"/>
                  </a:lnTo>
                  <a:lnTo>
                    <a:pt x="2121" y="0"/>
                  </a:lnTo>
                  <a:lnTo>
                    <a:pt x="2121" y="18539"/>
                  </a:lnTo>
                  <a:lnTo>
                    <a:pt x="1373" y="18438"/>
                  </a:lnTo>
                  <a:lnTo>
                    <a:pt x="0" y="19811"/>
                  </a:lnTo>
                  <a:close/>
                </a:path>
              </a:pathLst>
            </a:custGeom>
            <a:solidFill>
              <a:srgbClr val="AEAE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8" name="object 778"/>
            <p:cNvSpPr/>
            <p:nvPr/>
          </p:nvSpPr>
          <p:spPr>
            <a:xfrm>
              <a:off x="3778181" y="5354976"/>
              <a:ext cx="5715" cy="23495"/>
            </a:xfrm>
            <a:custGeom>
              <a:avLst/>
              <a:gdLst/>
              <a:ahLst/>
              <a:cxnLst/>
              <a:rect l="l" t="t" r="r" b="b"/>
              <a:pathLst>
                <a:path w="5714" h="23495">
                  <a:moveTo>
                    <a:pt x="5495" y="23346"/>
                  </a:moveTo>
                  <a:lnTo>
                    <a:pt x="2060" y="21286"/>
                  </a:lnTo>
                  <a:lnTo>
                    <a:pt x="0" y="18539"/>
                  </a:lnTo>
                  <a:lnTo>
                    <a:pt x="0" y="0"/>
                  </a:lnTo>
                  <a:lnTo>
                    <a:pt x="2060" y="2746"/>
                  </a:lnTo>
                  <a:lnTo>
                    <a:pt x="5495" y="4806"/>
                  </a:lnTo>
                  <a:lnTo>
                    <a:pt x="5495" y="23346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9" name="object 779"/>
            <p:cNvSpPr/>
            <p:nvPr/>
          </p:nvSpPr>
          <p:spPr>
            <a:xfrm>
              <a:off x="3867480" y="5357722"/>
              <a:ext cx="62230" cy="55244"/>
            </a:xfrm>
            <a:custGeom>
              <a:avLst/>
              <a:gdLst/>
              <a:ahLst/>
              <a:cxnLst/>
              <a:rect l="l" t="t" r="r" b="b"/>
              <a:pathLst>
                <a:path w="62229" h="55245">
                  <a:moveTo>
                    <a:pt x="0" y="54932"/>
                  </a:moveTo>
                  <a:lnTo>
                    <a:pt x="0" y="35706"/>
                  </a:lnTo>
                  <a:lnTo>
                    <a:pt x="61822" y="0"/>
                  </a:lnTo>
                  <a:lnTo>
                    <a:pt x="61822" y="18539"/>
                  </a:lnTo>
                  <a:lnTo>
                    <a:pt x="0" y="54932"/>
                  </a:lnTo>
                  <a:close/>
                </a:path>
              </a:pathLst>
            </a:custGeom>
            <a:solidFill>
              <a:srgbClr val="9C9C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0" name="object 780"/>
            <p:cNvSpPr/>
            <p:nvPr/>
          </p:nvSpPr>
          <p:spPr>
            <a:xfrm>
              <a:off x="3783676" y="5359782"/>
              <a:ext cx="58419" cy="53340"/>
            </a:xfrm>
            <a:custGeom>
              <a:avLst/>
              <a:gdLst/>
              <a:ahLst/>
              <a:cxnLst/>
              <a:rect l="l" t="t" r="r" b="b"/>
              <a:pathLst>
                <a:path w="58420" h="53339">
                  <a:moveTo>
                    <a:pt x="58387" y="52872"/>
                  </a:moveTo>
                  <a:lnTo>
                    <a:pt x="0" y="18539"/>
                  </a:lnTo>
                  <a:lnTo>
                    <a:pt x="0" y="0"/>
                  </a:lnTo>
                  <a:lnTo>
                    <a:pt x="58387" y="33646"/>
                  </a:lnTo>
                  <a:lnTo>
                    <a:pt x="58387" y="52872"/>
                  </a:lnTo>
                  <a:close/>
                </a:path>
              </a:pathLst>
            </a:custGeom>
            <a:solidFill>
              <a:srgbClr val="8585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1" name="object 781"/>
            <p:cNvSpPr/>
            <p:nvPr/>
          </p:nvSpPr>
          <p:spPr>
            <a:xfrm>
              <a:off x="3863359" y="5393428"/>
              <a:ext cx="4445" cy="20320"/>
            </a:xfrm>
            <a:custGeom>
              <a:avLst/>
              <a:gdLst/>
              <a:ahLst/>
              <a:cxnLst/>
              <a:rect l="l" t="t" r="r" b="b"/>
              <a:pathLst>
                <a:path w="4445" h="20320">
                  <a:moveTo>
                    <a:pt x="0" y="20158"/>
                  </a:moveTo>
                  <a:lnTo>
                    <a:pt x="0" y="2059"/>
                  </a:lnTo>
                  <a:lnTo>
                    <a:pt x="4121" y="0"/>
                  </a:lnTo>
                  <a:lnTo>
                    <a:pt x="4121" y="18539"/>
                  </a:lnTo>
                  <a:lnTo>
                    <a:pt x="0" y="20158"/>
                  </a:lnTo>
                  <a:close/>
                </a:path>
              </a:pathLst>
            </a:custGeom>
            <a:solidFill>
              <a:srgbClr val="B1B1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2" name="object 782"/>
            <p:cNvSpPr/>
            <p:nvPr/>
          </p:nvSpPr>
          <p:spPr>
            <a:xfrm>
              <a:off x="3859924" y="5395488"/>
              <a:ext cx="3810" cy="18415"/>
            </a:xfrm>
            <a:custGeom>
              <a:avLst/>
              <a:gdLst/>
              <a:ahLst/>
              <a:cxnLst/>
              <a:rect l="l" t="t" r="r" b="b"/>
              <a:pathLst>
                <a:path w="3810" h="18414">
                  <a:moveTo>
                    <a:pt x="3434" y="686"/>
                  </a:moveTo>
                  <a:lnTo>
                    <a:pt x="2060" y="686"/>
                  </a:lnTo>
                  <a:lnTo>
                    <a:pt x="3434" y="0"/>
                  </a:lnTo>
                  <a:lnTo>
                    <a:pt x="3434" y="686"/>
                  </a:lnTo>
                  <a:close/>
                </a:path>
                <a:path w="3810" h="18414">
                  <a:moveTo>
                    <a:pt x="3434" y="18172"/>
                  </a:moveTo>
                  <a:lnTo>
                    <a:pt x="0" y="18172"/>
                  </a:lnTo>
                  <a:lnTo>
                    <a:pt x="0" y="1030"/>
                  </a:lnTo>
                  <a:lnTo>
                    <a:pt x="3434" y="1030"/>
                  </a:lnTo>
                  <a:lnTo>
                    <a:pt x="3434" y="18172"/>
                  </a:lnTo>
                  <a:close/>
                </a:path>
              </a:pathLst>
            </a:custGeom>
            <a:solidFill>
              <a:srgbClr val="AEAE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3" name="object 783"/>
            <p:cNvSpPr/>
            <p:nvPr/>
          </p:nvSpPr>
          <p:spPr>
            <a:xfrm>
              <a:off x="3857864" y="5396862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0" y="17845"/>
                  </a:moveTo>
                  <a:lnTo>
                    <a:pt x="0" y="0"/>
                  </a:lnTo>
                  <a:lnTo>
                    <a:pt x="2060" y="0"/>
                  </a:lnTo>
                  <a:lnTo>
                    <a:pt x="2060" y="17612"/>
                  </a:lnTo>
                  <a:lnTo>
                    <a:pt x="0" y="17845"/>
                  </a:lnTo>
                  <a:close/>
                </a:path>
              </a:pathLst>
            </a:custGeom>
            <a:solidFill>
              <a:srgbClr val="A8A8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4" name="object 784"/>
            <p:cNvSpPr/>
            <p:nvPr/>
          </p:nvSpPr>
          <p:spPr>
            <a:xfrm>
              <a:off x="3855803" y="5396862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0" y="18079"/>
                  </a:moveTo>
                  <a:lnTo>
                    <a:pt x="0" y="0"/>
                  </a:lnTo>
                  <a:lnTo>
                    <a:pt x="2060" y="0"/>
                  </a:lnTo>
                  <a:lnTo>
                    <a:pt x="2060" y="17845"/>
                  </a:lnTo>
                  <a:lnTo>
                    <a:pt x="0" y="18079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5" name="object 785"/>
            <p:cNvSpPr/>
            <p:nvPr/>
          </p:nvSpPr>
          <p:spPr>
            <a:xfrm>
              <a:off x="3853742" y="5396862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8079"/>
                  </a:moveTo>
                  <a:lnTo>
                    <a:pt x="2060" y="0"/>
                  </a:lnTo>
                  <a:lnTo>
                    <a:pt x="0" y="0"/>
                  </a:lnTo>
                  <a:lnTo>
                    <a:pt x="0" y="18079"/>
                  </a:lnTo>
                  <a:lnTo>
                    <a:pt x="2060" y="18079"/>
                  </a:lnTo>
                  <a:close/>
                </a:path>
              </a:pathLst>
            </a:custGeom>
            <a:solidFill>
              <a:srgbClr val="9D9D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6" name="object 786"/>
            <p:cNvSpPr/>
            <p:nvPr/>
          </p:nvSpPr>
          <p:spPr>
            <a:xfrm>
              <a:off x="3852368" y="5396862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8157"/>
                  </a:moveTo>
                  <a:lnTo>
                    <a:pt x="0" y="17923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60" y="18157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7" name="object 787"/>
            <p:cNvSpPr/>
            <p:nvPr/>
          </p:nvSpPr>
          <p:spPr>
            <a:xfrm>
              <a:off x="3850308" y="5396862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7923"/>
                  </a:moveTo>
                  <a:lnTo>
                    <a:pt x="0" y="17689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60" y="17923"/>
                  </a:lnTo>
                  <a:close/>
                </a:path>
              </a:pathLst>
            </a:custGeom>
            <a:solidFill>
              <a:srgbClr val="9494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8" name="object 788"/>
            <p:cNvSpPr/>
            <p:nvPr/>
          </p:nvSpPr>
          <p:spPr>
            <a:xfrm>
              <a:off x="3848934" y="5396091"/>
              <a:ext cx="2540" cy="19050"/>
            </a:xfrm>
            <a:custGeom>
              <a:avLst/>
              <a:gdLst/>
              <a:ahLst/>
              <a:cxnLst/>
              <a:rect l="l" t="t" r="r" b="b"/>
              <a:pathLst>
                <a:path w="2539" h="19050">
                  <a:moveTo>
                    <a:pt x="2070" y="18539"/>
                  </a:moveTo>
                  <a:lnTo>
                    <a:pt x="0" y="18304"/>
                  </a:lnTo>
                  <a:lnTo>
                    <a:pt x="0" y="84"/>
                  </a:lnTo>
                  <a:lnTo>
                    <a:pt x="1373" y="84"/>
                  </a:lnTo>
                  <a:lnTo>
                    <a:pt x="2070" y="0"/>
                  </a:lnTo>
                  <a:lnTo>
                    <a:pt x="2070" y="18539"/>
                  </a:lnTo>
                  <a:close/>
                </a:path>
              </a:pathLst>
            </a:custGeom>
            <a:solidFill>
              <a:srgbClr val="8F8F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9" name="object 789"/>
            <p:cNvSpPr/>
            <p:nvPr/>
          </p:nvSpPr>
          <p:spPr>
            <a:xfrm>
              <a:off x="3846873" y="5396862"/>
              <a:ext cx="2540" cy="17145"/>
            </a:xfrm>
            <a:custGeom>
              <a:avLst/>
              <a:gdLst/>
              <a:ahLst/>
              <a:cxnLst/>
              <a:rect l="l" t="t" r="r" b="b"/>
              <a:pathLst>
                <a:path w="2539" h="17145">
                  <a:moveTo>
                    <a:pt x="2060" y="16994"/>
                  </a:moveTo>
                  <a:lnTo>
                    <a:pt x="0" y="16994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60" y="16994"/>
                  </a:lnTo>
                  <a:close/>
                </a:path>
              </a:pathLst>
            </a:custGeom>
            <a:solidFill>
              <a:srgbClr val="8A8A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0" name="object 790"/>
            <p:cNvSpPr/>
            <p:nvPr/>
          </p:nvSpPr>
          <p:spPr>
            <a:xfrm>
              <a:off x="3844812" y="5395488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8367"/>
                  </a:moveTo>
                  <a:lnTo>
                    <a:pt x="0" y="17558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60" y="18367"/>
                  </a:lnTo>
                  <a:close/>
                </a:path>
              </a:pathLst>
            </a:custGeom>
            <a:solidFill>
              <a:srgbClr val="8585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1" name="object 791"/>
            <p:cNvSpPr/>
            <p:nvPr/>
          </p:nvSpPr>
          <p:spPr>
            <a:xfrm>
              <a:off x="3842064" y="5394115"/>
              <a:ext cx="3175" cy="19050"/>
            </a:xfrm>
            <a:custGeom>
              <a:avLst/>
              <a:gdLst/>
              <a:ahLst/>
              <a:cxnLst/>
              <a:rect l="l" t="t" r="r" b="b"/>
              <a:pathLst>
                <a:path w="3175" h="19050">
                  <a:moveTo>
                    <a:pt x="2747" y="18932"/>
                  </a:moveTo>
                  <a:lnTo>
                    <a:pt x="0" y="17853"/>
                  </a:lnTo>
                  <a:lnTo>
                    <a:pt x="0" y="0"/>
                  </a:lnTo>
                  <a:lnTo>
                    <a:pt x="686" y="686"/>
                  </a:lnTo>
                  <a:lnTo>
                    <a:pt x="2060" y="686"/>
                  </a:lnTo>
                  <a:lnTo>
                    <a:pt x="2747" y="1373"/>
                  </a:lnTo>
                  <a:lnTo>
                    <a:pt x="2747" y="18932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2" name="object 792"/>
            <p:cNvSpPr/>
            <p:nvPr/>
          </p:nvSpPr>
          <p:spPr>
            <a:xfrm>
              <a:off x="3776807" y="5306566"/>
              <a:ext cx="159385" cy="90805"/>
            </a:xfrm>
            <a:custGeom>
              <a:avLst/>
              <a:gdLst/>
              <a:ahLst/>
              <a:cxnLst/>
              <a:rect l="l" t="t" r="r" b="b"/>
              <a:pathLst>
                <a:path w="159385" h="90804">
                  <a:moveTo>
                    <a:pt x="77965" y="90639"/>
                  </a:moveTo>
                  <a:lnTo>
                    <a:pt x="71160" y="89866"/>
                  </a:lnTo>
                  <a:lnTo>
                    <a:pt x="65256" y="87549"/>
                  </a:lnTo>
                  <a:lnTo>
                    <a:pt x="6869" y="53902"/>
                  </a:lnTo>
                  <a:lnTo>
                    <a:pt x="0" y="49782"/>
                  </a:lnTo>
                  <a:lnTo>
                    <a:pt x="0" y="42916"/>
                  </a:lnTo>
                  <a:lnTo>
                    <a:pt x="6869" y="38796"/>
                  </a:lnTo>
                  <a:lnTo>
                    <a:pt x="68691" y="3090"/>
                  </a:lnTo>
                  <a:lnTo>
                    <a:pt x="74594" y="772"/>
                  </a:lnTo>
                  <a:lnTo>
                    <a:pt x="81399" y="0"/>
                  </a:lnTo>
                  <a:lnTo>
                    <a:pt x="88204" y="772"/>
                  </a:lnTo>
                  <a:lnTo>
                    <a:pt x="94107" y="3090"/>
                  </a:lnTo>
                  <a:lnTo>
                    <a:pt x="152495" y="36736"/>
                  </a:lnTo>
                  <a:lnTo>
                    <a:pt x="159364" y="40856"/>
                  </a:lnTo>
                  <a:lnTo>
                    <a:pt x="159364" y="47722"/>
                  </a:lnTo>
                  <a:lnTo>
                    <a:pt x="152495" y="51842"/>
                  </a:lnTo>
                  <a:lnTo>
                    <a:pt x="90673" y="87549"/>
                  </a:lnTo>
                  <a:lnTo>
                    <a:pt x="84769" y="89866"/>
                  </a:lnTo>
                  <a:lnTo>
                    <a:pt x="77965" y="90639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3" name="object 793"/>
            <p:cNvSpPr/>
            <p:nvPr/>
          </p:nvSpPr>
          <p:spPr>
            <a:xfrm>
              <a:off x="3829123" y="5414715"/>
              <a:ext cx="635" cy="19050"/>
            </a:xfrm>
            <a:custGeom>
              <a:avLst/>
              <a:gdLst/>
              <a:ahLst/>
              <a:cxnLst/>
              <a:rect l="l" t="t" r="r" b="b"/>
              <a:pathLst>
                <a:path w="635" h="19050">
                  <a:moveTo>
                    <a:pt x="0" y="18622"/>
                  </a:moveTo>
                  <a:lnTo>
                    <a:pt x="0" y="82"/>
                  </a:lnTo>
                  <a:lnTo>
                    <a:pt x="576" y="0"/>
                  </a:lnTo>
                  <a:lnTo>
                    <a:pt x="576" y="17853"/>
                  </a:lnTo>
                  <a:lnTo>
                    <a:pt x="0" y="18622"/>
                  </a:lnTo>
                  <a:close/>
                </a:path>
              </a:pathLst>
            </a:custGeom>
            <a:solidFill>
              <a:srgbClr val="9D9D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4" name="object 794"/>
            <p:cNvSpPr/>
            <p:nvPr/>
          </p:nvSpPr>
          <p:spPr>
            <a:xfrm>
              <a:off x="3828326" y="5415859"/>
              <a:ext cx="1270" cy="18415"/>
            </a:xfrm>
            <a:custGeom>
              <a:avLst/>
              <a:gdLst/>
              <a:ahLst/>
              <a:cxnLst/>
              <a:rect l="l" t="t" r="r" b="b"/>
              <a:pathLst>
                <a:path w="1270" h="18414">
                  <a:moveTo>
                    <a:pt x="686" y="17624"/>
                  </a:moveTo>
                  <a:lnTo>
                    <a:pt x="0" y="18081"/>
                  </a:lnTo>
                  <a:lnTo>
                    <a:pt x="0" y="0"/>
                  </a:lnTo>
                  <a:lnTo>
                    <a:pt x="686" y="0"/>
                  </a:lnTo>
                  <a:lnTo>
                    <a:pt x="686" y="17624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5" name="object 795"/>
            <p:cNvSpPr/>
            <p:nvPr/>
          </p:nvSpPr>
          <p:spPr>
            <a:xfrm>
              <a:off x="3826952" y="5416775"/>
              <a:ext cx="1905" cy="19050"/>
            </a:xfrm>
            <a:custGeom>
              <a:avLst/>
              <a:gdLst/>
              <a:ahLst/>
              <a:cxnLst/>
              <a:rect l="l" t="t" r="r" b="b"/>
              <a:pathLst>
                <a:path w="1904" h="19050">
                  <a:moveTo>
                    <a:pt x="0" y="18952"/>
                  </a:moveTo>
                  <a:lnTo>
                    <a:pt x="0" y="686"/>
                  </a:lnTo>
                  <a:lnTo>
                    <a:pt x="687" y="0"/>
                  </a:lnTo>
                  <a:lnTo>
                    <a:pt x="1373" y="0"/>
                  </a:lnTo>
                  <a:lnTo>
                    <a:pt x="1264" y="17770"/>
                  </a:lnTo>
                  <a:lnTo>
                    <a:pt x="686" y="18540"/>
                  </a:lnTo>
                  <a:lnTo>
                    <a:pt x="0" y="18952"/>
                  </a:lnTo>
                  <a:close/>
                </a:path>
              </a:pathLst>
            </a:custGeom>
            <a:solidFill>
              <a:srgbClr val="A8A8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6" name="object 796"/>
            <p:cNvSpPr/>
            <p:nvPr/>
          </p:nvSpPr>
          <p:spPr>
            <a:xfrm>
              <a:off x="3824891" y="5417461"/>
              <a:ext cx="2540" cy="19685"/>
            </a:xfrm>
            <a:custGeom>
              <a:avLst/>
              <a:gdLst/>
              <a:ahLst/>
              <a:cxnLst/>
              <a:rect l="l" t="t" r="r" b="b"/>
              <a:pathLst>
                <a:path w="2539" h="19685">
                  <a:moveTo>
                    <a:pt x="0" y="19501"/>
                  </a:moveTo>
                  <a:lnTo>
                    <a:pt x="0" y="1373"/>
                  </a:lnTo>
                  <a:lnTo>
                    <a:pt x="686" y="1373"/>
                  </a:lnTo>
                  <a:lnTo>
                    <a:pt x="2060" y="0"/>
                  </a:lnTo>
                  <a:lnTo>
                    <a:pt x="2060" y="18265"/>
                  </a:lnTo>
                  <a:lnTo>
                    <a:pt x="0" y="19501"/>
                  </a:lnTo>
                  <a:close/>
                </a:path>
              </a:pathLst>
            </a:custGeom>
            <a:solidFill>
              <a:srgbClr val="AEAE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7" name="object 797"/>
            <p:cNvSpPr/>
            <p:nvPr/>
          </p:nvSpPr>
          <p:spPr>
            <a:xfrm>
              <a:off x="3673083" y="5416088"/>
              <a:ext cx="5715" cy="23495"/>
            </a:xfrm>
            <a:custGeom>
              <a:avLst/>
              <a:gdLst/>
              <a:ahLst/>
              <a:cxnLst/>
              <a:rect l="l" t="t" r="r" b="b"/>
              <a:pathLst>
                <a:path w="5714" h="23495">
                  <a:moveTo>
                    <a:pt x="5495" y="23346"/>
                  </a:moveTo>
                  <a:lnTo>
                    <a:pt x="2060" y="21286"/>
                  </a:lnTo>
                  <a:lnTo>
                    <a:pt x="0" y="18539"/>
                  </a:lnTo>
                  <a:lnTo>
                    <a:pt x="0" y="0"/>
                  </a:lnTo>
                  <a:lnTo>
                    <a:pt x="2061" y="2746"/>
                  </a:lnTo>
                  <a:lnTo>
                    <a:pt x="5495" y="4806"/>
                  </a:lnTo>
                  <a:lnTo>
                    <a:pt x="5495" y="23346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8" name="object 798"/>
            <p:cNvSpPr/>
            <p:nvPr/>
          </p:nvSpPr>
          <p:spPr>
            <a:xfrm>
              <a:off x="3763069" y="5418835"/>
              <a:ext cx="61594" cy="55244"/>
            </a:xfrm>
            <a:custGeom>
              <a:avLst/>
              <a:gdLst/>
              <a:ahLst/>
              <a:cxnLst/>
              <a:rect l="l" t="t" r="r" b="b"/>
              <a:pathLst>
                <a:path w="61595" h="55245">
                  <a:moveTo>
                    <a:pt x="0" y="54932"/>
                  </a:moveTo>
                  <a:lnTo>
                    <a:pt x="0" y="35706"/>
                  </a:lnTo>
                  <a:lnTo>
                    <a:pt x="61135" y="0"/>
                  </a:lnTo>
                  <a:lnTo>
                    <a:pt x="61135" y="18539"/>
                  </a:lnTo>
                  <a:lnTo>
                    <a:pt x="0" y="54932"/>
                  </a:lnTo>
                  <a:close/>
                </a:path>
              </a:pathLst>
            </a:custGeom>
            <a:solidFill>
              <a:srgbClr val="9C9C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9" name="object 799"/>
            <p:cNvSpPr/>
            <p:nvPr/>
          </p:nvSpPr>
          <p:spPr>
            <a:xfrm>
              <a:off x="3678579" y="5420895"/>
              <a:ext cx="58419" cy="53340"/>
            </a:xfrm>
            <a:custGeom>
              <a:avLst/>
              <a:gdLst/>
              <a:ahLst/>
              <a:cxnLst/>
              <a:rect l="l" t="t" r="r" b="b"/>
              <a:pathLst>
                <a:path w="58420" h="53339">
                  <a:moveTo>
                    <a:pt x="58387" y="52872"/>
                  </a:moveTo>
                  <a:lnTo>
                    <a:pt x="0" y="18539"/>
                  </a:lnTo>
                  <a:lnTo>
                    <a:pt x="0" y="0"/>
                  </a:lnTo>
                  <a:lnTo>
                    <a:pt x="58387" y="33646"/>
                  </a:lnTo>
                  <a:lnTo>
                    <a:pt x="58387" y="52872"/>
                  </a:lnTo>
                  <a:close/>
                </a:path>
              </a:pathLst>
            </a:custGeom>
            <a:solidFill>
              <a:srgbClr val="8585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0" name="object 800"/>
            <p:cNvSpPr/>
            <p:nvPr/>
          </p:nvSpPr>
          <p:spPr>
            <a:xfrm>
              <a:off x="3758948" y="5454541"/>
              <a:ext cx="4445" cy="20320"/>
            </a:xfrm>
            <a:custGeom>
              <a:avLst/>
              <a:gdLst/>
              <a:ahLst/>
              <a:cxnLst/>
              <a:rect l="l" t="t" r="r" b="b"/>
              <a:pathLst>
                <a:path w="4445" h="20320">
                  <a:moveTo>
                    <a:pt x="0" y="20157"/>
                  </a:moveTo>
                  <a:lnTo>
                    <a:pt x="0" y="2059"/>
                  </a:lnTo>
                  <a:lnTo>
                    <a:pt x="4122" y="0"/>
                  </a:lnTo>
                  <a:lnTo>
                    <a:pt x="4121" y="18539"/>
                  </a:lnTo>
                  <a:lnTo>
                    <a:pt x="0" y="20157"/>
                  </a:lnTo>
                  <a:close/>
                </a:path>
              </a:pathLst>
            </a:custGeom>
            <a:solidFill>
              <a:srgbClr val="B1B1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1" name="object 801"/>
            <p:cNvSpPr/>
            <p:nvPr/>
          </p:nvSpPr>
          <p:spPr>
            <a:xfrm>
              <a:off x="3755513" y="5456601"/>
              <a:ext cx="3810" cy="18415"/>
            </a:xfrm>
            <a:custGeom>
              <a:avLst/>
              <a:gdLst/>
              <a:ahLst/>
              <a:cxnLst/>
              <a:rect l="l" t="t" r="r" b="b"/>
              <a:pathLst>
                <a:path w="3810" h="18414">
                  <a:moveTo>
                    <a:pt x="3434" y="686"/>
                  </a:moveTo>
                  <a:lnTo>
                    <a:pt x="2060" y="686"/>
                  </a:lnTo>
                  <a:lnTo>
                    <a:pt x="3434" y="0"/>
                  </a:lnTo>
                  <a:lnTo>
                    <a:pt x="3434" y="686"/>
                  </a:lnTo>
                  <a:close/>
                </a:path>
                <a:path w="3810" h="18414">
                  <a:moveTo>
                    <a:pt x="3434" y="18171"/>
                  </a:moveTo>
                  <a:lnTo>
                    <a:pt x="0" y="18171"/>
                  </a:lnTo>
                  <a:lnTo>
                    <a:pt x="0" y="1030"/>
                  </a:lnTo>
                  <a:lnTo>
                    <a:pt x="3434" y="1030"/>
                  </a:lnTo>
                  <a:lnTo>
                    <a:pt x="3434" y="18171"/>
                  </a:lnTo>
                  <a:close/>
                </a:path>
              </a:pathLst>
            </a:custGeom>
            <a:solidFill>
              <a:srgbClr val="AEAE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2" name="object 802"/>
            <p:cNvSpPr/>
            <p:nvPr/>
          </p:nvSpPr>
          <p:spPr>
            <a:xfrm>
              <a:off x="3753452" y="5457974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0" y="17845"/>
                  </a:moveTo>
                  <a:lnTo>
                    <a:pt x="0" y="0"/>
                  </a:lnTo>
                  <a:lnTo>
                    <a:pt x="2060" y="0"/>
                  </a:lnTo>
                  <a:lnTo>
                    <a:pt x="2060" y="17612"/>
                  </a:lnTo>
                  <a:lnTo>
                    <a:pt x="0" y="17845"/>
                  </a:lnTo>
                  <a:close/>
                </a:path>
              </a:pathLst>
            </a:custGeom>
            <a:solidFill>
              <a:srgbClr val="A8A8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3" name="object 803"/>
            <p:cNvSpPr/>
            <p:nvPr/>
          </p:nvSpPr>
          <p:spPr>
            <a:xfrm>
              <a:off x="3751392" y="5457974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0" y="18079"/>
                  </a:moveTo>
                  <a:lnTo>
                    <a:pt x="0" y="0"/>
                  </a:lnTo>
                  <a:lnTo>
                    <a:pt x="2060" y="0"/>
                  </a:lnTo>
                  <a:lnTo>
                    <a:pt x="2060" y="17845"/>
                  </a:lnTo>
                  <a:lnTo>
                    <a:pt x="0" y="18079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4" name="object 804"/>
            <p:cNvSpPr/>
            <p:nvPr/>
          </p:nvSpPr>
          <p:spPr>
            <a:xfrm>
              <a:off x="3749331" y="5457974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8079"/>
                  </a:moveTo>
                  <a:lnTo>
                    <a:pt x="2060" y="0"/>
                  </a:lnTo>
                  <a:lnTo>
                    <a:pt x="0" y="0"/>
                  </a:lnTo>
                  <a:lnTo>
                    <a:pt x="0" y="18079"/>
                  </a:lnTo>
                  <a:lnTo>
                    <a:pt x="2060" y="18079"/>
                  </a:lnTo>
                  <a:close/>
                </a:path>
              </a:pathLst>
            </a:custGeom>
            <a:solidFill>
              <a:srgbClr val="9D9D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5" name="object 805"/>
            <p:cNvSpPr/>
            <p:nvPr/>
          </p:nvSpPr>
          <p:spPr>
            <a:xfrm>
              <a:off x="3747270" y="5457974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8079"/>
                  </a:moveTo>
                  <a:lnTo>
                    <a:pt x="0" y="17845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60" y="18079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6" name="object 806"/>
            <p:cNvSpPr/>
            <p:nvPr/>
          </p:nvSpPr>
          <p:spPr>
            <a:xfrm>
              <a:off x="3745896" y="5457974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7923"/>
                  </a:moveTo>
                  <a:lnTo>
                    <a:pt x="0" y="17689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60" y="17923"/>
                  </a:lnTo>
                  <a:close/>
                </a:path>
              </a:pathLst>
            </a:custGeom>
            <a:solidFill>
              <a:srgbClr val="9494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7" name="object 807"/>
            <p:cNvSpPr/>
            <p:nvPr/>
          </p:nvSpPr>
          <p:spPr>
            <a:xfrm>
              <a:off x="3743836" y="5457288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8376"/>
                  </a:moveTo>
                  <a:lnTo>
                    <a:pt x="0" y="18142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60" y="18376"/>
                  </a:lnTo>
                  <a:close/>
                </a:path>
              </a:pathLst>
            </a:custGeom>
            <a:solidFill>
              <a:srgbClr val="8F8F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8" name="object 808"/>
            <p:cNvSpPr/>
            <p:nvPr/>
          </p:nvSpPr>
          <p:spPr>
            <a:xfrm>
              <a:off x="3741775" y="5457288"/>
              <a:ext cx="2540" cy="17780"/>
            </a:xfrm>
            <a:custGeom>
              <a:avLst/>
              <a:gdLst/>
              <a:ahLst/>
              <a:cxnLst/>
              <a:rect l="l" t="t" r="r" b="b"/>
              <a:pathLst>
                <a:path w="2539" h="17779">
                  <a:moveTo>
                    <a:pt x="2060" y="17519"/>
                  </a:moveTo>
                  <a:lnTo>
                    <a:pt x="0" y="17519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60" y="17519"/>
                  </a:lnTo>
                  <a:close/>
                </a:path>
              </a:pathLst>
            </a:custGeom>
            <a:solidFill>
              <a:srgbClr val="8A8A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9" name="object 809"/>
            <p:cNvSpPr/>
            <p:nvPr/>
          </p:nvSpPr>
          <p:spPr>
            <a:xfrm>
              <a:off x="3739714" y="5455914"/>
              <a:ext cx="2540" cy="19050"/>
            </a:xfrm>
            <a:custGeom>
              <a:avLst/>
              <a:gdLst/>
              <a:ahLst/>
              <a:cxnLst/>
              <a:rect l="l" t="t" r="r" b="b"/>
              <a:pathLst>
                <a:path w="2539" h="19050">
                  <a:moveTo>
                    <a:pt x="2060" y="18784"/>
                  </a:moveTo>
                  <a:lnTo>
                    <a:pt x="0" y="17975"/>
                  </a:lnTo>
                  <a:lnTo>
                    <a:pt x="0" y="0"/>
                  </a:lnTo>
                  <a:lnTo>
                    <a:pt x="686" y="0"/>
                  </a:lnTo>
                  <a:lnTo>
                    <a:pt x="1373" y="686"/>
                  </a:lnTo>
                  <a:lnTo>
                    <a:pt x="2060" y="686"/>
                  </a:lnTo>
                  <a:lnTo>
                    <a:pt x="2060" y="18784"/>
                  </a:lnTo>
                  <a:close/>
                </a:path>
              </a:pathLst>
            </a:custGeom>
            <a:solidFill>
              <a:srgbClr val="8585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0" name="object 810"/>
            <p:cNvSpPr/>
            <p:nvPr/>
          </p:nvSpPr>
          <p:spPr>
            <a:xfrm>
              <a:off x="3737653" y="5456601"/>
              <a:ext cx="2540" cy="17780"/>
            </a:xfrm>
            <a:custGeom>
              <a:avLst/>
              <a:gdLst/>
              <a:ahLst/>
              <a:cxnLst/>
              <a:rect l="l" t="t" r="r" b="b"/>
              <a:pathLst>
                <a:path w="2539" h="17779">
                  <a:moveTo>
                    <a:pt x="2060" y="17288"/>
                  </a:moveTo>
                  <a:lnTo>
                    <a:pt x="0" y="16479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60" y="17288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1" name="object 811"/>
            <p:cNvSpPr/>
            <p:nvPr/>
          </p:nvSpPr>
          <p:spPr>
            <a:xfrm>
              <a:off x="3671709" y="5366992"/>
              <a:ext cx="159385" cy="90805"/>
            </a:xfrm>
            <a:custGeom>
              <a:avLst/>
              <a:gdLst/>
              <a:ahLst/>
              <a:cxnLst/>
              <a:rect l="l" t="t" r="r" b="b"/>
              <a:pathLst>
                <a:path w="159385" h="90804">
                  <a:moveTo>
                    <a:pt x="77964" y="90639"/>
                  </a:moveTo>
                  <a:lnTo>
                    <a:pt x="71160" y="89866"/>
                  </a:lnTo>
                  <a:lnTo>
                    <a:pt x="65256" y="87549"/>
                  </a:lnTo>
                  <a:lnTo>
                    <a:pt x="6869" y="53902"/>
                  </a:lnTo>
                  <a:lnTo>
                    <a:pt x="0" y="49782"/>
                  </a:lnTo>
                  <a:lnTo>
                    <a:pt x="0" y="42916"/>
                  </a:lnTo>
                  <a:lnTo>
                    <a:pt x="6869" y="38796"/>
                  </a:lnTo>
                  <a:lnTo>
                    <a:pt x="68691" y="3090"/>
                  </a:lnTo>
                  <a:lnTo>
                    <a:pt x="74594" y="772"/>
                  </a:lnTo>
                  <a:lnTo>
                    <a:pt x="81399" y="0"/>
                  </a:lnTo>
                  <a:lnTo>
                    <a:pt x="88204" y="772"/>
                  </a:lnTo>
                  <a:lnTo>
                    <a:pt x="94107" y="3090"/>
                  </a:lnTo>
                  <a:lnTo>
                    <a:pt x="152495" y="36736"/>
                  </a:lnTo>
                  <a:lnTo>
                    <a:pt x="159364" y="40856"/>
                  </a:lnTo>
                  <a:lnTo>
                    <a:pt x="159364" y="47722"/>
                  </a:lnTo>
                  <a:lnTo>
                    <a:pt x="152495" y="51842"/>
                  </a:lnTo>
                  <a:lnTo>
                    <a:pt x="90672" y="87549"/>
                  </a:lnTo>
                  <a:lnTo>
                    <a:pt x="84769" y="89866"/>
                  </a:lnTo>
                  <a:lnTo>
                    <a:pt x="77964" y="90639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2" name="object 812"/>
            <p:cNvSpPr/>
            <p:nvPr/>
          </p:nvSpPr>
          <p:spPr>
            <a:xfrm>
              <a:off x="3723919" y="5476506"/>
              <a:ext cx="1270" cy="17780"/>
            </a:xfrm>
            <a:custGeom>
              <a:avLst/>
              <a:gdLst/>
              <a:ahLst/>
              <a:cxnLst/>
              <a:rect l="l" t="t" r="r" b="b"/>
              <a:pathLst>
                <a:path w="1270" h="17779">
                  <a:moveTo>
                    <a:pt x="682" y="17174"/>
                  </a:moveTo>
                  <a:lnTo>
                    <a:pt x="101" y="17174"/>
                  </a:lnTo>
                  <a:lnTo>
                    <a:pt x="0" y="0"/>
                  </a:lnTo>
                  <a:lnTo>
                    <a:pt x="682" y="0"/>
                  </a:lnTo>
                  <a:lnTo>
                    <a:pt x="682" y="17174"/>
                  </a:lnTo>
                  <a:close/>
                </a:path>
              </a:pathLst>
            </a:custGeom>
            <a:solidFill>
              <a:srgbClr val="9D9D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3" name="object 813"/>
            <p:cNvSpPr/>
            <p:nvPr/>
          </p:nvSpPr>
          <p:spPr>
            <a:xfrm>
              <a:off x="3723228" y="5477888"/>
              <a:ext cx="1270" cy="17780"/>
            </a:xfrm>
            <a:custGeom>
              <a:avLst/>
              <a:gdLst/>
              <a:ahLst/>
              <a:cxnLst/>
              <a:rect l="l" t="t" r="r" b="b"/>
              <a:pathLst>
                <a:path w="1270" h="17779">
                  <a:moveTo>
                    <a:pt x="686" y="16708"/>
                  </a:moveTo>
                  <a:lnTo>
                    <a:pt x="0" y="17166"/>
                  </a:lnTo>
                  <a:lnTo>
                    <a:pt x="0" y="0"/>
                  </a:lnTo>
                  <a:lnTo>
                    <a:pt x="687" y="0"/>
                  </a:lnTo>
                  <a:lnTo>
                    <a:pt x="686" y="16708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4" name="object 814"/>
            <p:cNvSpPr/>
            <p:nvPr/>
          </p:nvSpPr>
          <p:spPr>
            <a:xfrm>
              <a:off x="3721854" y="5478574"/>
              <a:ext cx="1905" cy="18415"/>
            </a:xfrm>
            <a:custGeom>
              <a:avLst/>
              <a:gdLst/>
              <a:ahLst/>
              <a:cxnLst/>
              <a:rect l="l" t="t" r="r" b="b"/>
              <a:pathLst>
                <a:path w="1904" h="18414">
                  <a:moveTo>
                    <a:pt x="1264" y="17083"/>
                  </a:moveTo>
                  <a:lnTo>
                    <a:pt x="0" y="17083"/>
                  </a:lnTo>
                  <a:lnTo>
                    <a:pt x="0" y="0"/>
                  </a:lnTo>
                  <a:lnTo>
                    <a:pt x="1369" y="0"/>
                  </a:lnTo>
                  <a:lnTo>
                    <a:pt x="1264" y="17083"/>
                  </a:lnTo>
                  <a:close/>
                </a:path>
                <a:path w="1904" h="18414">
                  <a:moveTo>
                    <a:pt x="0" y="17852"/>
                  </a:moveTo>
                  <a:lnTo>
                    <a:pt x="0" y="18265"/>
                  </a:lnTo>
                  <a:lnTo>
                    <a:pt x="0" y="17083"/>
                  </a:lnTo>
                  <a:lnTo>
                    <a:pt x="0" y="17852"/>
                  </a:lnTo>
                  <a:close/>
                </a:path>
              </a:pathLst>
            </a:custGeom>
            <a:solidFill>
              <a:srgbClr val="A8A8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5" name="object 815"/>
            <p:cNvSpPr/>
            <p:nvPr/>
          </p:nvSpPr>
          <p:spPr>
            <a:xfrm>
              <a:off x="3719794" y="5478574"/>
              <a:ext cx="2540" cy="19685"/>
            </a:xfrm>
            <a:custGeom>
              <a:avLst/>
              <a:gdLst/>
              <a:ahLst/>
              <a:cxnLst/>
              <a:rect l="l" t="t" r="r" b="b"/>
              <a:pathLst>
                <a:path w="2539" h="19685">
                  <a:moveTo>
                    <a:pt x="0" y="19500"/>
                  </a:moveTo>
                  <a:lnTo>
                    <a:pt x="0" y="1373"/>
                  </a:lnTo>
                  <a:lnTo>
                    <a:pt x="686" y="1373"/>
                  </a:lnTo>
                  <a:lnTo>
                    <a:pt x="2060" y="0"/>
                  </a:lnTo>
                  <a:lnTo>
                    <a:pt x="2060" y="18265"/>
                  </a:lnTo>
                  <a:lnTo>
                    <a:pt x="0" y="19500"/>
                  </a:lnTo>
                  <a:close/>
                </a:path>
              </a:pathLst>
            </a:custGeom>
            <a:solidFill>
              <a:srgbClr val="AEAE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6" name="object 816"/>
            <p:cNvSpPr/>
            <p:nvPr/>
          </p:nvSpPr>
          <p:spPr>
            <a:xfrm>
              <a:off x="3568672" y="5477201"/>
              <a:ext cx="5715" cy="23495"/>
            </a:xfrm>
            <a:custGeom>
              <a:avLst/>
              <a:gdLst/>
              <a:ahLst/>
              <a:cxnLst/>
              <a:rect l="l" t="t" r="r" b="b"/>
              <a:pathLst>
                <a:path w="5714" h="23495">
                  <a:moveTo>
                    <a:pt x="5495" y="23346"/>
                  </a:moveTo>
                  <a:lnTo>
                    <a:pt x="2060" y="21286"/>
                  </a:lnTo>
                  <a:lnTo>
                    <a:pt x="0" y="18539"/>
                  </a:lnTo>
                  <a:lnTo>
                    <a:pt x="0" y="0"/>
                  </a:lnTo>
                  <a:lnTo>
                    <a:pt x="1373" y="2746"/>
                  </a:lnTo>
                  <a:lnTo>
                    <a:pt x="5495" y="4806"/>
                  </a:lnTo>
                  <a:lnTo>
                    <a:pt x="5495" y="23346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7" name="object 817"/>
            <p:cNvSpPr/>
            <p:nvPr/>
          </p:nvSpPr>
          <p:spPr>
            <a:xfrm>
              <a:off x="3657971" y="5479947"/>
              <a:ext cx="62230" cy="54610"/>
            </a:xfrm>
            <a:custGeom>
              <a:avLst/>
              <a:gdLst/>
              <a:ahLst/>
              <a:cxnLst/>
              <a:rect l="l" t="t" r="r" b="b"/>
              <a:pathLst>
                <a:path w="62229" h="54610">
                  <a:moveTo>
                    <a:pt x="0" y="54246"/>
                  </a:moveTo>
                  <a:lnTo>
                    <a:pt x="0" y="35706"/>
                  </a:lnTo>
                  <a:lnTo>
                    <a:pt x="61822" y="0"/>
                  </a:lnTo>
                  <a:lnTo>
                    <a:pt x="61822" y="18539"/>
                  </a:lnTo>
                  <a:lnTo>
                    <a:pt x="0" y="54246"/>
                  </a:lnTo>
                  <a:close/>
                </a:path>
              </a:pathLst>
            </a:custGeom>
            <a:solidFill>
              <a:srgbClr val="9C9C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8" name="object 818"/>
            <p:cNvSpPr/>
            <p:nvPr/>
          </p:nvSpPr>
          <p:spPr>
            <a:xfrm>
              <a:off x="3574167" y="5482008"/>
              <a:ext cx="58419" cy="53340"/>
            </a:xfrm>
            <a:custGeom>
              <a:avLst/>
              <a:gdLst/>
              <a:ahLst/>
              <a:cxnLst/>
              <a:rect l="l" t="t" r="r" b="b"/>
              <a:pathLst>
                <a:path w="58420" h="53339">
                  <a:moveTo>
                    <a:pt x="58387" y="52872"/>
                  </a:moveTo>
                  <a:lnTo>
                    <a:pt x="0" y="18539"/>
                  </a:lnTo>
                  <a:lnTo>
                    <a:pt x="0" y="0"/>
                  </a:lnTo>
                  <a:lnTo>
                    <a:pt x="58387" y="33646"/>
                  </a:lnTo>
                  <a:lnTo>
                    <a:pt x="58387" y="52872"/>
                  </a:lnTo>
                  <a:close/>
                </a:path>
              </a:pathLst>
            </a:custGeom>
            <a:solidFill>
              <a:srgbClr val="8585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9" name="object 819"/>
            <p:cNvSpPr/>
            <p:nvPr/>
          </p:nvSpPr>
          <p:spPr>
            <a:xfrm>
              <a:off x="3653850" y="5515654"/>
              <a:ext cx="4445" cy="20320"/>
            </a:xfrm>
            <a:custGeom>
              <a:avLst/>
              <a:gdLst/>
              <a:ahLst/>
              <a:cxnLst/>
              <a:rect l="l" t="t" r="r" b="b"/>
              <a:pathLst>
                <a:path w="4445" h="20320">
                  <a:moveTo>
                    <a:pt x="0" y="20158"/>
                  </a:moveTo>
                  <a:lnTo>
                    <a:pt x="0" y="2059"/>
                  </a:lnTo>
                  <a:lnTo>
                    <a:pt x="4122" y="0"/>
                  </a:lnTo>
                  <a:lnTo>
                    <a:pt x="4121" y="18540"/>
                  </a:lnTo>
                  <a:lnTo>
                    <a:pt x="0" y="20158"/>
                  </a:lnTo>
                  <a:close/>
                </a:path>
              </a:pathLst>
            </a:custGeom>
            <a:solidFill>
              <a:srgbClr val="B1B1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0" name="object 820"/>
            <p:cNvSpPr/>
            <p:nvPr/>
          </p:nvSpPr>
          <p:spPr>
            <a:xfrm>
              <a:off x="3650415" y="5517713"/>
              <a:ext cx="3810" cy="18415"/>
            </a:xfrm>
            <a:custGeom>
              <a:avLst/>
              <a:gdLst/>
              <a:ahLst/>
              <a:cxnLst/>
              <a:rect l="l" t="t" r="r" b="b"/>
              <a:pathLst>
                <a:path w="3810" h="18414">
                  <a:moveTo>
                    <a:pt x="3434" y="686"/>
                  </a:moveTo>
                  <a:lnTo>
                    <a:pt x="2060" y="686"/>
                  </a:lnTo>
                  <a:lnTo>
                    <a:pt x="3434" y="0"/>
                  </a:lnTo>
                  <a:lnTo>
                    <a:pt x="3434" y="686"/>
                  </a:lnTo>
                  <a:close/>
                </a:path>
                <a:path w="3810" h="18414">
                  <a:moveTo>
                    <a:pt x="3434" y="18171"/>
                  </a:moveTo>
                  <a:lnTo>
                    <a:pt x="0" y="18171"/>
                  </a:lnTo>
                  <a:lnTo>
                    <a:pt x="0" y="1030"/>
                  </a:lnTo>
                  <a:lnTo>
                    <a:pt x="3434" y="1030"/>
                  </a:lnTo>
                  <a:lnTo>
                    <a:pt x="3434" y="18171"/>
                  </a:lnTo>
                  <a:close/>
                </a:path>
              </a:pathLst>
            </a:custGeom>
            <a:solidFill>
              <a:srgbClr val="AEAE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1" name="object 821"/>
            <p:cNvSpPr/>
            <p:nvPr/>
          </p:nvSpPr>
          <p:spPr>
            <a:xfrm>
              <a:off x="3648354" y="5519087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0" y="17845"/>
                  </a:moveTo>
                  <a:lnTo>
                    <a:pt x="0" y="0"/>
                  </a:lnTo>
                  <a:lnTo>
                    <a:pt x="2060" y="0"/>
                  </a:lnTo>
                  <a:lnTo>
                    <a:pt x="2060" y="17611"/>
                  </a:lnTo>
                  <a:lnTo>
                    <a:pt x="0" y="17845"/>
                  </a:lnTo>
                  <a:close/>
                </a:path>
              </a:pathLst>
            </a:custGeom>
            <a:solidFill>
              <a:srgbClr val="A8A8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2" name="object 822"/>
            <p:cNvSpPr/>
            <p:nvPr/>
          </p:nvSpPr>
          <p:spPr>
            <a:xfrm>
              <a:off x="3646293" y="5519087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0" y="18079"/>
                  </a:moveTo>
                  <a:lnTo>
                    <a:pt x="0" y="0"/>
                  </a:lnTo>
                  <a:lnTo>
                    <a:pt x="2060" y="0"/>
                  </a:lnTo>
                  <a:lnTo>
                    <a:pt x="2060" y="17845"/>
                  </a:lnTo>
                  <a:lnTo>
                    <a:pt x="0" y="18079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3" name="object 823"/>
            <p:cNvSpPr/>
            <p:nvPr/>
          </p:nvSpPr>
          <p:spPr>
            <a:xfrm>
              <a:off x="3644233" y="5519087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8079"/>
                  </a:moveTo>
                  <a:lnTo>
                    <a:pt x="2060" y="0"/>
                  </a:lnTo>
                  <a:lnTo>
                    <a:pt x="0" y="0"/>
                  </a:lnTo>
                  <a:lnTo>
                    <a:pt x="0" y="18079"/>
                  </a:lnTo>
                  <a:lnTo>
                    <a:pt x="2060" y="18079"/>
                  </a:lnTo>
                  <a:close/>
                </a:path>
              </a:pathLst>
            </a:custGeom>
            <a:solidFill>
              <a:srgbClr val="9D9D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4" name="object 824"/>
            <p:cNvSpPr/>
            <p:nvPr/>
          </p:nvSpPr>
          <p:spPr>
            <a:xfrm>
              <a:off x="3642859" y="5519087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8157"/>
                  </a:moveTo>
                  <a:lnTo>
                    <a:pt x="0" y="17923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60" y="18157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5" name="object 825"/>
            <p:cNvSpPr/>
            <p:nvPr/>
          </p:nvSpPr>
          <p:spPr>
            <a:xfrm>
              <a:off x="3640798" y="5519087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7923"/>
                  </a:moveTo>
                  <a:lnTo>
                    <a:pt x="0" y="17689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60" y="17923"/>
                  </a:lnTo>
                  <a:close/>
                </a:path>
              </a:pathLst>
            </a:custGeom>
            <a:solidFill>
              <a:srgbClr val="9494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6" name="object 826"/>
            <p:cNvSpPr/>
            <p:nvPr/>
          </p:nvSpPr>
          <p:spPr>
            <a:xfrm>
              <a:off x="3639424" y="5518316"/>
              <a:ext cx="2540" cy="19050"/>
            </a:xfrm>
            <a:custGeom>
              <a:avLst/>
              <a:gdLst/>
              <a:ahLst/>
              <a:cxnLst/>
              <a:rect l="l" t="t" r="r" b="b"/>
              <a:pathLst>
                <a:path w="2539" h="19050">
                  <a:moveTo>
                    <a:pt x="2070" y="18539"/>
                  </a:moveTo>
                  <a:lnTo>
                    <a:pt x="0" y="18304"/>
                  </a:lnTo>
                  <a:lnTo>
                    <a:pt x="0" y="84"/>
                  </a:lnTo>
                  <a:lnTo>
                    <a:pt x="1373" y="84"/>
                  </a:lnTo>
                  <a:lnTo>
                    <a:pt x="2070" y="0"/>
                  </a:lnTo>
                  <a:lnTo>
                    <a:pt x="2070" y="18539"/>
                  </a:lnTo>
                  <a:close/>
                </a:path>
              </a:pathLst>
            </a:custGeom>
            <a:solidFill>
              <a:srgbClr val="8F8F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7" name="object 827"/>
            <p:cNvSpPr/>
            <p:nvPr/>
          </p:nvSpPr>
          <p:spPr>
            <a:xfrm>
              <a:off x="3637364" y="5518400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7853"/>
                  </a:moveTo>
                  <a:lnTo>
                    <a:pt x="0" y="17681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60" y="17853"/>
                  </a:lnTo>
                  <a:close/>
                </a:path>
              </a:pathLst>
            </a:custGeom>
            <a:solidFill>
              <a:srgbClr val="8A8A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8" name="object 828"/>
            <p:cNvSpPr/>
            <p:nvPr/>
          </p:nvSpPr>
          <p:spPr>
            <a:xfrm>
              <a:off x="3635303" y="5517713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8367"/>
                  </a:moveTo>
                  <a:lnTo>
                    <a:pt x="0" y="17558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60" y="18367"/>
                  </a:lnTo>
                  <a:close/>
                </a:path>
              </a:pathLst>
            </a:custGeom>
            <a:solidFill>
              <a:srgbClr val="8585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9" name="object 829"/>
            <p:cNvSpPr/>
            <p:nvPr/>
          </p:nvSpPr>
          <p:spPr>
            <a:xfrm>
              <a:off x="3632555" y="5516340"/>
              <a:ext cx="3175" cy="19050"/>
            </a:xfrm>
            <a:custGeom>
              <a:avLst/>
              <a:gdLst/>
              <a:ahLst/>
              <a:cxnLst/>
              <a:rect l="l" t="t" r="r" b="b"/>
              <a:pathLst>
                <a:path w="3175" h="19050">
                  <a:moveTo>
                    <a:pt x="2747" y="18932"/>
                  </a:moveTo>
                  <a:lnTo>
                    <a:pt x="0" y="17853"/>
                  </a:lnTo>
                  <a:lnTo>
                    <a:pt x="0" y="0"/>
                  </a:lnTo>
                  <a:lnTo>
                    <a:pt x="686" y="686"/>
                  </a:lnTo>
                  <a:lnTo>
                    <a:pt x="2060" y="686"/>
                  </a:lnTo>
                  <a:lnTo>
                    <a:pt x="2747" y="1373"/>
                  </a:lnTo>
                  <a:lnTo>
                    <a:pt x="2747" y="18932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0" name="object 830"/>
            <p:cNvSpPr/>
            <p:nvPr/>
          </p:nvSpPr>
          <p:spPr>
            <a:xfrm>
              <a:off x="3567298" y="5428105"/>
              <a:ext cx="159385" cy="90805"/>
            </a:xfrm>
            <a:custGeom>
              <a:avLst/>
              <a:gdLst/>
              <a:ahLst/>
              <a:cxnLst/>
              <a:rect l="l" t="t" r="r" b="b"/>
              <a:pathLst>
                <a:path w="159385" h="90804">
                  <a:moveTo>
                    <a:pt x="77965" y="90639"/>
                  </a:moveTo>
                  <a:lnTo>
                    <a:pt x="71160" y="89866"/>
                  </a:lnTo>
                  <a:lnTo>
                    <a:pt x="65256" y="87549"/>
                  </a:lnTo>
                  <a:lnTo>
                    <a:pt x="6869" y="53902"/>
                  </a:lnTo>
                  <a:lnTo>
                    <a:pt x="0" y="49782"/>
                  </a:lnTo>
                  <a:lnTo>
                    <a:pt x="0" y="42916"/>
                  </a:lnTo>
                  <a:lnTo>
                    <a:pt x="6869" y="38796"/>
                  </a:lnTo>
                  <a:lnTo>
                    <a:pt x="68691" y="3089"/>
                  </a:lnTo>
                  <a:lnTo>
                    <a:pt x="74594" y="772"/>
                  </a:lnTo>
                  <a:lnTo>
                    <a:pt x="81399" y="0"/>
                  </a:lnTo>
                  <a:lnTo>
                    <a:pt x="88204" y="772"/>
                  </a:lnTo>
                  <a:lnTo>
                    <a:pt x="94107" y="3089"/>
                  </a:lnTo>
                  <a:lnTo>
                    <a:pt x="152495" y="36736"/>
                  </a:lnTo>
                  <a:lnTo>
                    <a:pt x="159364" y="40856"/>
                  </a:lnTo>
                  <a:lnTo>
                    <a:pt x="159364" y="47722"/>
                  </a:lnTo>
                  <a:lnTo>
                    <a:pt x="152495" y="51842"/>
                  </a:lnTo>
                  <a:lnTo>
                    <a:pt x="90673" y="87549"/>
                  </a:lnTo>
                  <a:lnTo>
                    <a:pt x="84769" y="89866"/>
                  </a:lnTo>
                  <a:lnTo>
                    <a:pt x="77965" y="90639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1" name="object 831"/>
            <p:cNvSpPr/>
            <p:nvPr/>
          </p:nvSpPr>
          <p:spPr>
            <a:xfrm>
              <a:off x="3618817" y="5537169"/>
              <a:ext cx="1270" cy="18415"/>
            </a:xfrm>
            <a:custGeom>
              <a:avLst/>
              <a:gdLst/>
              <a:ahLst/>
              <a:cxnLst/>
              <a:rect l="l" t="t" r="r" b="b"/>
              <a:pathLst>
                <a:path w="1270" h="18414">
                  <a:moveTo>
                    <a:pt x="0" y="18310"/>
                  </a:moveTo>
                  <a:lnTo>
                    <a:pt x="0" y="915"/>
                  </a:lnTo>
                  <a:lnTo>
                    <a:pt x="686" y="0"/>
                  </a:lnTo>
                  <a:lnTo>
                    <a:pt x="686" y="17623"/>
                  </a:lnTo>
                  <a:lnTo>
                    <a:pt x="0" y="18310"/>
                  </a:lnTo>
                  <a:close/>
                </a:path>
              </a:pathLst>
            </a:custGeom>
            <a:solidFill>
              <a:srgbClr val="9D9D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2" name="object 832"/>
            <p:cNvSpPr/>
            <p:nvPr/>
          </p:nvSpPr>
          <p:spPr>
            <a:xfrm>
              <a:off x="3618130" y="5538085"/>
              <a:ext cx="1270" cy="18415"/>
            </a:xfrm>
            <a:custGeom>
              <a:avLst/>
              <a:gdLst/>
              <a:ahLst/>
              <a:cxnLst/>
              <a:rect l="l" t="t" r="r" b="b"/>
              <a:pathLst>
                <a:path w="1270" h="18414">
                  <a:moveTo>
                    <a:pt x="686" y="18081"/>
                  </a:moveTo>
                  <a:lnTo>
                    <a:pt x="0" y="18081"/>
                  </a:lnTo>
                  <a:lnTo>
                    <a:pt x="0" y="915"/>
                  </a:lnTo>
                  <a:lnTo>
                    <a:pt x="686" y="0"/>
                  </a:lnTo>
                  <a:lnTo>
                    <a:pt x="686" y="18081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3" name="object 833"/>
            <p:cNvSpPr/>
            <p:nvPr/>
          </p:nvSpPr>
          <p:spPr>
            <a:xfrm>
              <a:off x="3617443" y="5539000"/>
              <a:ext cx="1905" cy="19050"/>
            </a:xfrm>
            <a:custGeom>
              <a:avLst/>
              <a:gdLst/>
              <a:ahLst/>
              <a:cxnLst/>
              <a:rect l="l" t="t" r="r" b="b"/>
              <a:pathLst>
                <a:path w="1904" h="19050">
                  <a:moveTo>
                    <a:pt x="0" y="18952"/>
                  </a:moveTo>
                  <a:lnTo>
                    <a:pt x="0" y="686"/>
                  </a:lnTo>
                  <a:lnTo>
                    <a:pt x="686" y="0"/>
                  </a:lnTo>
                  <a:lnTo>
                    <a:pt x="1373" y="0"/>
                  </a:lnTo>
                  <a:lnTo>
                    <a:pt x="1264" y="17770"/>
                  </a:lnTo>
                  <a:lnTo>
                    <a:pt x="686" y="18539"/>
                  </a:lnTo>
                  <a:lnTo>
                    <a:pt x="0" y="18952"/>
                  </a:lnTo>
                  <a:close/>
                </a:path>
              </a:pathLst>
            </a:custGeom>
            <a:solidFill>
              <a:srgbClr val="A8A8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4" name="object 834"/>
            <p:cNvSpPr/>
            <p:nvPr/>
          </p:nvSpPr>
          <p:spPr>
            <a:xfrm>
              <a:off x="3614695" y="5539788"/>
              <a:ext cx="2540" cy="20320"/>
            </a:xfrm>
            <a:custGeom>
              <a:avLst/>
              <a:gdLst/>
              <a:ahLst/>
              <a:cxnLst/>
              <a:rect l="l" t="t" r="r" b="b"/>
              <a:pathLst>
                <a:path w="2539" h="20320">
                  <a:moveTo>
                    <a:pt x="0" y="19811"/>
                  </a:moveTo>
                  <a:lnTo>
                    <a:pt x="0" y="1272"/>
                  </a:lnTo>
                  <a:lnTo>
                    <a:pt x="686" y="1272"/>
                  </a:lnTo>
                  <a:lnTo>
                    <a:pt x="1313" y="484"/>
                  </a:lnTo>
                  <a:lnTo>
                    <a:pt x="2121" y="0"/>
                  </a:lnTo>
                  <a:lnTo>
                    <a:pt x="2121" y="18540"/>
                  </a:lnTo>
                  <a:lnTo>
                    <a:pt x="1373" y="18438"/>
                  </a:lnTo>
                  <a:lnTo>
                    <a:pt x="0" y="19811"/>
                  </a:lnTo>
                  <a:close/>
                </a:path>
              </a:pathLst>
            </a:custGeom>
            <a:solidFill>
              <a:srgbClr val="AEAE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5" name="object 835"/>
            <p:cNvSpPr/>
            <p:nvPr/>
          </p:nvSpPr>
          <p:spPr>
            <a:xfrm>
              <a:off x="3463574" y="5538313"/>
              <a:ext cx="5715" cy="23495"/>
            </a:xfrm>
            <a:custGeom>
              <a:avLst/>
              <a:gdLst/>
              <a:ahLst/>
              <a:cxnLst/>
              <a:rect l="l" t="t" r="r" b="b"/>
              <a:pathLst>
                <a:path w="5714" h="23495">
                  <a:moveTo>
                    <a:pt x="5495" y="23346"/>
                  </a:moveTo>
                  <a:lnTo>
                    <a:pt x="2060" y="21286"/>
                  </a:lnTo>
                  <a:lnTo>
                    <a:pt x="0" y="18539"/>
                  </a:lnTo>
                  <a:lnTo>
                    <a:pt x="0" y="0"/>
                  </a:lnTo>
                  <a:lnTo>
                    <a:pt x="2061" y="2746"/>
                  </a:lnTo>
                  <a:lnTo>
                    <a:pt x="5495" y="4806"/>
                  </a:lnTo>
                  <a:lnTo>
                    <a:pt x="5495" y="23346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6" name="object 836"/>
            <p:cNvSpPr/>
            <p:nvPr/>
          </p:nvSpPr>
          <p:spPr>
            <a:xfrm>
              <a:off x="3552873" y="5541060"/>
              <a:ext cx="62230" cy="54610"/>
            </a:xfrm>
            <a:custGeom>
              <a:avLst/>
              <a:gdLst/>
              <a:ahLst/>
              <a:cxnLst/>
              <a:rect l="l" t="t" r="r" b="b"/>
              <a:pathLst>
                <a:path w="62229" h="54610">
                  <a:moveTo>
                    <a:pt x="0" y="54245"/>
                  </a:moveTo>
                  <a:lnTo>
                    <a:pt x="686" y="35706"/>
                  </a:lnTo>
                  <a:lnTo>
                    <a:pt x="61822" y="0"/>
                  </a:lnTo>
                  <a:lnTo>
                    <a:pt x="61822" y="18539"/>
                  </a:lnTo>
                  <a:lnTo>
                    <a:pt x="0" y="54245"/>
                  </a:lnTo>
                  <a:close/>
                </a:path>
              </a:pathLst>
            </a:custGeom>
            <a:solidFill>
              <a:srgbClr val="9C9C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7" name="object 837"/>
            <p:cNvSpPr/>
            <p:nvPr/>
          </p:nvSpPr>
          <p:spPr>
            <a:xfrm>
              <a:off x="3469069" y="5543120"/>
              <a:ext cx="58419" cy="52705"/>
            </a:xfrm>
            <a:custGeom>
              <a:avLst/>
              <a:gdLst/>
              <a:ahLst/>
              <a:cxnLst/>
              <a:rect l="l" t="t" r="r" b="b"/>
              <a:pathLst>
                <a:path w="58420" h="52704">
                  <a:moveTo>
                    <a:pt x="58387" y="52186"/>
                  </a:moveTo>
                  <a:lnTo>
                    <a:pt x="0" y="18539"/>
                  </a:lnTo>
                  <a:lnTo>
                    <a:pt x="0" y="0"/>
                  </a:lnTo>
                  <a:lnTo>
                    <a:pt x="58387" y="33646"/>
                  </a:lnTo>
                  <a:lnTo>
                    <a:pt x="58387" y="52186"/>
                  </a:lnTo>
                  <a:close/>
                </a:path>
              </a:pathLst>
            </a:custGeom>
            <a:solidFill>
              <a:srgbClr val="8585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8" name="object 838"/>
            <p:cNvSpPr/>
            <p:nvPr/>
          </p:nvSpPr>
          <p:spPr>
            <a:xfrm>
              <a:off x="3549438" y="5576766"/>
              <a:ext cx="4445" cy="20320"/>
            </a:xfrm>
            <a:custGeom>
              <a:avLst/>
              <a:gdLst/>
              <a:ahLst/>
              <a:cxnLst/>
              <a:rect l="l" t="t" r="r" b="b"/>
              <a:pathLst>
                <a:path w="4445" h="20320">
                  <a:moveTo>
                    <a:pt x="0" y="20158"/>
                  </a:moveTo>
                  <a:lnTo>
                    <a:pt x="0" y="2059"/>
                  </a:lnTo>
                  <a:lnTo>
                    <a:pt x="4121" y="0"/>
                  </a:lnTo>
                  <a:lnTo>
                    <a:pt x="4121" y="18539"/>
                  </a:lnTo>
                  <a:lnTo>
                    <a:pt x="0" y="20158"/>
                  </a:lnTo>
                  <a:close/>
                </a:path>
              </a:pathLst>
            </a:custGeom>
            <a:solidFill>
              <a:srgbClr val="B1B1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9" name="object 839"/>
            <p:cNvSpPr/>
            <p:nvPr/>
          </p:nvSpPr>
          <p:spPr>
            <a:xfrm>
              <a:off x="3546004" y="5578826"/>
              <a:ext cx="3810" cy="18415"/>
            </a:xfrm>
            <a:custGeom>
              <a:avLst/>
              <a:gdLst/>
              <a:ahLst/>
              <a:cxnLst/>
              <a:rect l="l" t="t" r="r" b="b"/>
              <a:pathLst>
                <a:path w="3810" h="18414">
                  <a:moveTo>
                    <a:pt x="3434" y="686"/>
                  </a:moveTo>
                  <a:lnTo>
                    <a:pt x="2060" y="686"/>
                  </a:lnTo>
                  <a:lnTo>
                    <a:pt x="3434" y="0"/>
                  </a:lnTo>
                  <a:lnTo>
                    <a:pt x="3434" y="686"/>
                  </a:lnTo>
                  <a:close/>
                </a:path>
                <a:path w="3810" h="18414">
                  <a:moveTo>
                    <a:pt x="3434" y="18171"/>
                  </a:moveTo>
                  <a:lnTo>
                    <a:pt x="0" y="18171"/>
                  </a:lnTo>
                  <a:lnTo>
                    <a:pt x="0" y="1030"/>
                  </a:lnTo>
                  <a:lnTo>
                    <a:pt x="3434" y="1030"/>
                  </a:lnTo>
                  <a:lnTo>
                    <a:pt x="3434" y="18171"/>
                  </a:lnTo>
                  <a:close/>
                </a:path>
              </a:pathLst>
            </a:custGeom>
            <a:solidFill>
              <a:srgbClr val="AEAE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0" name="object 840"/>
            <p:cNvSpPr/>
            <p:nvPr/>
          </p:nvSpPr>
          <p:spPr>
            <a:xfrm>
              <a:off x="3543256" y="5580199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0" y="17923"/>
                  </a:moveTo>
                  <a:lnTo>
                    <a:pt x="0" y="0"/>
                  </a:lnTo>
                  <a:lnTo>
                    <a:pt x="2060" y="0"/>
                  </a:lnTo>
                  <a:lnTo>
                    <a:pt x="2060" y="17689"/>
                  </a:lnTo>
                  <a:lnTo>
                    <a:pt x="0" y="17923"/>
                  </a:lnTo>
                  <a:close/>
                </a:path>
              </a:pathLst>
            </a:custGeom>
            <a:solidFill>
              <a:srgbClr val="A8A8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1" name="object 841"/>
            <p:cNvSpPr/>
            <p:nvPr/>
          </p:nvSpPr>
          <p:spPr>
            <a:xfrm>
              <a:off x="3541195" y="5580199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0" y="18157"/>
                  </a:moveTo>
                  <a:lnTo>
                    <a:pt x="0" y="0"/>
                  </a:lnTo>
                  <a:lnTo>
                    <a:pt x="2060" y="0"/>
                  </a:lnTo>
                  <a:lnTo>
                    <a:pt x="2060" y="17923"/>
                  </a:lnTo>
                  <a:lnTo>
                    <a:pt x="0" y="18157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2" name="object 842"/>
            <p:cNvSpPr/>
            <p:nvPr/>
          </p:nvSpPr>
          <p:spPr>
            <a:xfrm>
              <a:off x="3539821" y="5580199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8079"/>
                  </a:moveTo>
                  <a:lnTo>
                    <a:pt x="2060" y="0"/>
                  </a:lnTo>
                  <a:lnTo>
                    <a:pt x="0" y="0"/>
                  </a:lnTo>
                  <a:lnTo>
                    <a:pt x="0" y="18079"/>
                  </a:lnTo>
                  <a:lnTo>
                    <a:pt x="2060" y="18079"/>
                  </a:lnTo>
                  <a:close/>
                </a:path>
              </a:pathLst>
            </a:custGeom>
            <a:solidFill>
              <a:srgbClr val="9D9D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3" name="object 843"/>
            <p:cNvSpPr/>
            <p:nvPr/>
          </p:nvSpPr>
          <p:spPr>
            <a:xfrm>
              <a:off x="3537761" y="5580199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8079"/>
                  </a:moveTo>
                  <a:lnTo>
                    <a:pt x="0" y="17845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60" y="18079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4" name="object 844"/>
            <p:cNvSpPr/>
            <p:nvPr/>
          </p:nvSpPr>
          <p:spPr>
            <a:xfrm>
              <a:off x="3536387" y="5579513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52" y="18376"/>
                  </a:moveTo>
                  <a:lnTo>
                    <a:pt x="0" y="18376"/>
                  </a:lnTo>
                  <a:lnTo>
                    <a:pt x="0" y="0"/>
                  </a:lnTo>
                  <a:lnTo>
                    <a:pt x="2049" y="0"/>
                  </a:lnTo>
                  <a:lnTo>
                    <a:pt x="2052" y="18376"/>
                  </a:lnTo>
                  <a:close/>
                </a:path>
              </a:pathLst>
            </a:custGeom>
            <a:solidFill>
              <a:srgbClr val="9494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5" name="object 845"/>
            <p:cNvSpPr/>
            <p:nvPr/>
          </p:nvSpPr>
          <p:spPr>
            <a:xfrm>
              <a:off x="3534326" y="5579513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8376"/>
                  </a:moveTo>
                  <a:lnTo>
                    <a:pt x="0" y="18142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60" y="18376"/>
                  </a:lnTo>
                  <a:close/>
                </a:path>
              </a:pathLst>
            </a:custGeom>
            <a:solidFill>
              <a:srgbClr val="8F8F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6" name="object 846"/>
            <p:cNvSpPr/>
            <p:nvPr/>
          </p:nvSpPr>
          <p:spPr>
            <a:xfrm>
              <a:off x="3532265" y="5579513"/>
              <a:ext cx="2540" cy="17780"/>
            </a:xfrm>
            <a:custGeom>
              <a:avLst/>
              <a:gdLst/>
              <a:ahLst/>
              <a:cxnLst/>
              <a:rect l="l" t="t" r="r" b="b"/>
              <a:pathLst>
                <a:path w="2539" h="17779">
                  <a:moveTo>
                    <a:pt x="2060" y="17519"/>
                  </a:moveTo>
                  <a:lnTo>
                    <a:pt x="0" y="17519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60" y="17519"/>
                  </a:lnTo>
                  <a:close/>
                </a:path>
              </a:pathLst>
            </a:custGeom>
            <a:solidFill>
              <a:srgbClr val="8A8A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7" name="object 847"/>
            <p:cNvSpPr/>
            <p:nvPr/>
          </p:nvSpPr>
          <p:spPr>
            <a:xfrm>
              <a:off x="3530205" y="5578139"/>
              <a:ext cx="2540" cy="19050"/>
            </a:xfrm>
            <a:custGeom>
              <a:avLst/>
              <a:gdLst/>
              <a:ahLst/>
              <a:cxnLst/>
              <a:rect l="l" t="t" r="r" b="b"/>
              <a:pathLst>
                <a:path w="2539" h="19050">
                  <a:moveTo>
                    <a:pt x="2060" y="18784"/>
                  </a:moveTo>
                  <a:lnTo>
                    <a:pt x="0" y="17975"/>
                  </a:lnTo>
                  <a:lnTo>
                    <a:pt x="0" y="0"/>
                  </a:lnTo>
                  <a:lnTo>
                    <a:pt x="686" y="0"/>
                  </a:lnTo>
                  <a:lnTo>
                    <a:pt x="1373" y="686"/>
                  </a:lnTo>
                  <a:lnTo>
                    <a:pt x="2060" y="686"/>
                  </a:lnTo>
                  <a:lnTo>
                    <a:pt x="2060" y="18784"/>
                  </a:lnTo>
                  <a:close/>
                </a:path>
              </a:pathLst>
            </a:custGeom>
            <a:solidFill>
              <a:srgbClr val="8585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8" name="object 848"/>
            <p:cNvSpPr/>
            <p:nvPr/>
          </p:nvSpPr>
          <p:spPr>
            <a:xfrm>
              <a:off x="3528144" y="5577333"/>
              <a:ext cx="2540" cy="19050"/>
            </a:xfrm>
            <a:custGeom>
              <a:avLst/>
              <a:gdLst/>
              <a:ahLst/>
              <a:cxnLst/>
              <a:rect l="l" t="t" r="r" b="b"/>
              <a:pathLst>
                <a:path w="2539" h="19050">
                  <a:moveTo>
                    <a:pt x="2060" y="18781"/>
                  </a:moveTo>
                  <a:lnTo>
                    <a:pt x="0" y="17972"/>
                  </a:lnTo>
                  <a:lnTo>
                    <a:pt x="0" y="0"/>
                  </a:lnTo>
                  <a:lnTo>
                    <a:pt x="1421" y="0"/>
                  </a:lnTo>
                  <a:lnTo>
                    <a:pt x="2060" y="806"/>
                  </a:lnTo>
                  <a:lnTo>
                    <a:pt x="2060" y="18781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9" name="object 849"/>
            <p:cNvSpPr/>
            <p:nvPr/>
          </p:nvSpPr>
          <p:spPr>
            <a:xfrm>
              <a:off x="3462200" y="5489217"/>
              <a:ext cx="159385" cy="90805"/>
            </a:xfrm>
            <a:custGeom>
              <a:avLst/>
              <a:gdLst/>
              <a:ahLst/>
              <a:cxnLst/>
              <a:rect l="l" t="t" r="r" b="b"/>
              <a:pathLst>
                <a:path w="159385" h="90804">
                  <a:moveTo>
                    <a:pt x="77964" y="90639"/>
                  </a:moveTo>
                  <a:lnTo>
                    <a:pt x="71160" y="89866"/>
                  </a:lnTo>
                  <a:lnTo>
                    <a:pt x="65256" y="87548"/>
                  </a:lnTo>
                  <a:lnTo>
                    <a:pt x="6869" y="53902"/>
                  </a:lnTo>
                  <a:lnTo>
                    <a:pt x="0" y="49782"/>
                  </a:lnTo>
                  <a:lnTo>
                    <a:pt x="0" y="42916"/>
                  </a:lnTo>
                  <a:lnTo>
                    <a:pt x="6869" y="38796"/>
                  </a:lnTo>
                  <a:lnTo>
                    <a:pt x="68691" y="3090"/>
                  </a:lnTo>
                  <a:lnTo>
                    <a:pt x="74594" y="772"/>
                  </a:lnTo>
                  <a:lnTo>
                    <a:pt x="81399" y="0"/>
                  </a:lnTo>
                  <a:lnTo>
                    <a:pt x="88204" y="772"/>
                  </a:lnTo>
                  <a:lnTo>
                    <a:pt x="94107" y="3090"/>
                  </a:lnTo>
                  <a:lnTo>
                    <a:pt x="152495" y="36736"/>
                  </a:lnTo>
                  <a:lnTo>
                    <a:pt x="159364" y="40856"/>
                  </a:lnTo>
                  <a:lnTo>
                    <a:pt x="159364" y="47722"/>
                  </a:lnTo>
                  <a:lnTo>
                    <a:pt x="152495" y="51842"/>
                  </a:lnTo>
                  <a:lnTo>
                    <a:pt x="90672" y="87548"/>
                  </a:lnTo>
                  <a:lnTo>
                    <a:pt x="84769" y="89866"/>
                  </a:lnTo>
                  <a:lnTo>
                    <a:pt x="77964" y="90639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0" name="object 850"/>
            <p:cNvSpPr/>
            <p:nvPr/>
          </p:nvSpPr>
          <p:spPr>
            <a:xfrm>
              <a:off x="3514406" y="5598053"/>
              <a:ext cx="1270" cy="19050"/>
            </a:xfrm>
            <a:custGeom>
              <a:avLst/>
              <a:gdLst/>
              <a:ahLst/>
              <a:cxnLst/>
              <a:rect l="l" t="t" r="r" b="b"/>
              <a:pathLst>
                <a:path w="1270" h="19050">
                  <a:moveTo>
                    <a:pt x="109" y="18622"/>
                  </a:moveTo>
                  <a:lnTo>
                    <a:pt x="0" y="686"/>
                  </a:lnTo>
                  <a:lnTo>
                    <a:pt x="686" y="0"/>
                  </a:lnTo>
                  <a:lnTo>
                    <a:pt x="686" y="17853"/>
                  </a:lnTo>
                  <a:lnTo>
                    <a:pt x="109" y="18622"/>
                  </a:lnTo>
                  <a:close/>
                </a:path>
              </a:pathLst>
            </a:custGeom>
            <a:solidFill>
              <a:srgbClr val="9D9D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1" name="object 851"/>
            <p:cNvSpPr/>
            <p:nvPr/>
          </p:nvSpPr>
          <p:spPr>
            <a:xfrm>
              <a:off x="3513719" y="5600113"/>
              <a:ext cx="1270" cy="17780"/>
            </a:xfrm>
            <a:custGeom>
              <a:avLst/>
              <a:gdLst/>
              <a:ahLst/>
              <a:cxnLst/>
              <a:rect l="l" t="t" r="r" b="b"/>
              <a:pathLst>
                <a:path w="1270" h="17779">
                  <a:moveTo>
                    <a:pt x="686" y="16708"/>
                  </a:moveTo>
                  <a:lnTo>
                    <a:pt x="0" y="17166"/>
                  </a:lnTo>
                  <a:lnTo>
                    <a:pt x="0" y="0"/>
                  </a:lnTo>
                  <a:lnTo>
                    <a:pt x="687" y="0"/>
                  </a:lnTo>
                  <a:lnTo>
                    <a:pt x="686" y="16708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2" name="object 852"/>
            <p:cNvSpPr/>
            <p:nvPr/>
          </p:nvSpPr>
          <p:spPr>
            <a:xfrm>
              <a:off x="3512345" y="5600113"/>
              <a:ext cx="1905" cy="19050"/>
            </a:xfrm>
            <a:custGeom>
              <a:avLst/>
              <a:gdLst/>
              <a:ahLst/>
              <a:cxnLst/>
              <a:rect l="l" t="t" r="r" b="b"/>
              <a:pathLst>
                <a:path w="1904" h="19050">
                  <a:moveTo>
                    <a:pt x="0" y="18539"/>
                  </a:moveTo>
                  <a:lnTo>
                    <a:pt x="0" y="686"/>
                  </a:lnTo>
                  <a:lnTo>
                    <a:pt x="1373" y="0"/>
                  </a:lnTo>
                  <a:lnTo>
                    <a:pt x="1373" y="17166"/>
                  </a:lnTo>
                  <a:lnTo>
                    <a:pt x="0" y="18539"/>
                  </a:lnTo>
                  <a:close/>
                </a:path>
              </a:pathLst>
            </a:custGeom>
            <a:solidFill>
              <a:srgbClr val="A8A8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3" name="object 853"/>
            <p:cNvSpPr/>
            <p:nvPr/>
          </p:nvSpPr>
          <p:spPr>
            <a:xfrm>
              <a:off x="3510284" y="5600799"/>
              <a:ext cx="2540" cy="19685"/>
            </a:xfrm>
            <a:custGeom>
              <a:avLst/>
              <a:gdLst/>
              <a:ahLst/>
              <a:cxnLst/>
              <a:rect l="l" t="t" r="r" b="b"/>
              <a:pathLst>
                <a:path w="2539" h="19685">
                  <a:moveTo>
                    <a:pt x="0" y="19500"/>
                  </a:moveTo>
                  <a:lnTo>
                    <a:pt x="0" y="1372"/>
                  </a:lnTo>
                  <a:lnTo>
                    <a:pt x="686" y="1372"/>
                  </a:lnTo>
                  <a:lnTo>
                    <a:pt x="2060" y="0"/>
                  </a:lnTo>
                  <a:lnTo>
                    <a:pt x="2060" y="18265"/>
                  </a:lnTo>
                  <a:lnTo>
                    <a:pt x="0" y="19500"/>
                  </a:lnTo>
                  <a:close/>
                </a:path>
              </a:pathLst>
            </a:custGeom>
            <a:solidFill>
              <a:srgbClr val="AEAE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4" name="object 854"/>
            <p:cNvSpPr/>
            <p:nvPr/>
          </p:nvSpPr>
          <p:spPr>
            <a:xfrm>
              <a:off x="3359162" y="5599426"/>
              <a:ext cx="5715" cy="23495"/>
            </a:xfrm>
            <a:custGeom>
              <a:avLst/>
              <a:gdLst/>
              <a:ahLst/>
              <a:cxnLst/>
              <a:rect l="l" t="t" r="r" b="b"/>
              <a:pathLst>
                <a:path w="5714" h="23495">
                  <a:moveTo>
                    <a:pt x="5495" y="23346"/>
                  </a:moveTo>
                  <a:lnTo>
                    <a:pt x="2060" y="21286"/>
                  </a:lnTo>
                  <a:lnTo>
                    <a:pt x="0" y="18539"/>
                  </a:lnTo>
                  <a:lnTo>
                    <a:pt x="0" y="0"/>
                  </a:lnTo>
                  <a:lnTo>
                    <a:pt x="1373" y="2746"/>
                  </a:lnTo>
                  <a:lnTo>
                    <a:pt x="5495" y="4806"/>
                  </a:lnTo>
                  <a:lnTo>
                    <a:pt x="5495" y="23346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5" name="object 855"/>
            <p:cNvSpPr/>
            <p:nvPr/>
          </p:nvSpPr>
          <p:spPr>
            <a:xfrm>
              <a:off x="3448462" y="5602173"/>
              <a:ext cx="62230" cy="54610"/>
            </a:xfrm>
            <a:custGeom>
              <a:avLst/>
              <a:gdLst/>
              <a:ahLst/>
              <a:cxnLst/>
              <a:rect l="l" t="t" r="r" b="b"/>
              <a:pathLst>
                <a:path w="62229" h="54610">
                  <a:moveTo>
                    <a:pt x="0" y="54245"/>
                  </a:moveTo>
                  <a:lnTo>
                    <a:pt x="0" y="35706"/>
                  </a:lnTo>
                  <a:lnTo>
                    <a:pt x="61822" y="0"/>
                  </a:lnTo>
                  <a:lnTo>
                    <a:pt x="61822" y="18539"/>
                  </a:lnTo>
                  <a:lnTo>
                    <a:pt x="0" y="54245"/>
                  </a:lnTo>
                  <a:close/>
                </a:path>
              </a:pathLst>
            </a:custGeom>
            <a:solidFill>
              <a:srgbClr val="9C9C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6" name="object 856"/>
            <p:cNvSpPr/>
            <p:nvPr/>
          </p:nvSpPr>
          <p:spPr>
            <a:xfrm>
              <a:off x="3363971" y="5604232"/>
              <a:ext cx="59690" cy="52705"/>
            </a:xfrm>
            <a:custGeom>
              <a:avLst/>
              <a:gdLst/>
              <a:ahLst/>
              <a:cxnLst/>
              <a:rect l="l" t="t" r="r" b="b"/>
              <a:pathLst>
                <a:path w="59689" h="52704">
                  <a:moveTo>
                    <a:pt x="59074" y="52186"/>
                  </a:moveTo>
                  <a:lnTo>
                    <a:pt x="0" y="18539"/>
                  </a:lnTo>
                  <a:lnTo>
                    <a:pt x="0" y="0"/>
                  </a:lnTo>
                  <a:lnTo>
                    <a:pt x="59074" y="33646"/>
                  </a:lnTo>
                  <a:lnTo>
                    <a:pt x="59074" y="52186"/>
                  </a:lnTo>
                  <a:close/>
                </a:path>
              </a:pathLst>
            </a:custGeom>
            <a:solidFill>
              <a:srgbClr val="8585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7" name="object 857"/>
            <p:cNvSpPr/>
            <p:nvPr/>
          </p:nvSpPr>
          <p:spPr>
            <a:xfrm>
              <a:off x="3444340" y="5637879"/>
              <a:ext cx="4445" cy="20320"/>
            </a:xfrm>
            <a:custGeom>
              <a:avLst/>
              <a:gdLst/>
              <a:ahLst/>
              <a:cxnLst/>
              <a:rect l="l" t="t" r="r" b="b"/>
              <a:pathLst>
                <a:path w="4445" h="20320">
                  <a:moveTo>
                    <a:pt x="0" y="20157"/>
                  </a:moveTo>
                  <a:lnTo>
                    <a:pt x="0" y="2059"/>
                  </a:lnTo>
                  <a:lnTo>
                    <a:pt x="4121" y="0"/>
                  </a:lnTo>
                  <a:lnTo>
                    <a:pt x="4121" y="18539"/>
                  </a:lnTo>
                  <a:lnTo>
                    <a:pt x="0" y="20157"/>
                  </a:lnTo>
                  <a:close/>
                </a:path>
              </a:pathLst>
            </a:custGeom>
            <a:solidFill>
              <a:srgbClr val="B1B1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8" name="object 858"/>
            <p:cNvSpPr/>
            <p:nvPr/>
          </p:nvSpPr>
          <p:spPr>
            <a:xfrm>
              <a:off x="3440906" y="5639938"/>
              <a:ext cx="3810" cy="18415"/>
            </a:xfrm>
            <a:custGeom>
              <a:avLst/>
              <a:gdLst/>
              <a:ahLst/>
              <a:cxnLst/>
              <a:rect l="l" t="t" r="r" b="b"/>
              <a:pathLst>
                <a:path w="3810" h="18414">
                  <a:moveTo>
                    <a:pt x="3434" y="686"/>
                  </a:moveTo>
                  <a:lnTo>
                    <a:pt x="2060" y="686"/>
                  </a:lnTo>
                  <a:lnTo>
                    <a:pt x="3434" y="0"/>
                  </a:lnTo>
                  <a:lnTo>
                    <a:pt x="3434" y="686"/>
                  </a:lnTo>
                  <a:close/>
                </a:path>
                <a:path w="3810" h="18414">
                  <a:moveTo>
                    <a:pt x="3434" y="18171"/>
                  </a:moveTo>
                  <a:lnTo>
                    <a:pt x="0" y="18171"/>
                  </a:lnTo>
                  <a:lnTo>
                    <a:pt x="0" y="1030"/>
                  </a:lnTo>
                  <a:lnTo>
                    <a:pt x="3434" y="1030"/>
                  </a:lnTo>
                  <a:lnTo>
                    <a:pt x="3434" y="18171"/>
                  </a:lnTo>
                  <a:close/>
                </a:path>
              </a:pathLst>
            </a:custGeom>
            <a:solidFill>
              <a:srgbClr val="AEAE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9" name="object 859"/>
            <p:cNvSpPr/>
            <p:nvPr/>
          </p:nvSpPr>
          <p:spPr>
            <a:xfrm>
              <a:off x="3438845" y="5641312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0" y="17845"/>
                  </a:moveTo>
                  <a:lnTo>
                    <a:pt x="0" y="0"/>
                  </a:lnTo>
                  <a:lnTo>
                    <a:pt x="2060" y="0"/>
                  </a:lnTo>
                  <a:lnTo>
                    <a:pt x="2060" y="17611"/>
                  </a:lnTo>
                  <a:lnTo>
                    <a:pt x="0" y="17845"/>
                  </a:lnTo>
                  <a:close/>
                </a:path>
              </a:pathLst>
            </a:custGeom>
            <a:solidFill>
              <a:srgbClr val="A8A8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0" name="object 860"/>
            <p:cNvSpPr/>
            <p:nvPr/>
          </p:nvSpPr>
          <p:spPr>
            <a:xfrm>
              <a:off x="3436784" y="5641312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0" y="18079"/>
                  </a:moveTo>
                  <a:lnTo>
                    <a:pt x="0" y="0"/>
                  </a:lnTo>
                  <a:lnTo>
                    <a:pt x="2060" y="0"/>
                  </a:lnTo>
                  <a:lnTo>
                    <a:pt x="2060" y="17845"/>
                  </a:lnTo>
                  <a:lnTo>
                    <a:pt x="0" y="18079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1" name="object 861"/>
            <p:cNvSpPr/>
            <p:nvPr/>
          </p:nvSpPr>
          <p:spPr>
            <a:xfrm>
              <a:off x="3434723" y="5641312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8079"/>
                  </a:moveTo>
                  <a:lnTo>
                    <a:pt x="2060" y="0"/>
                  </a:lnTo>
                  <a:lnTo>
                    <a:pt x="0" y="0"/>
                  </a:lnTo>
                  <a:lnTo>
                    <a:pt x="0" y="18079"/>
                  </a:lnTo>
                  <a:lnTo>
                    <a:pt x="2060" y="18079"/>
                  </a:lnTo>
                  <a:close/>
                </a:path>
              </a:pathLst>
            </a:custGeom>
            <a:solidFill>
              <a:srgbClr val="9D9D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2" name="object 862"/>
            <p:cNvSpPr/>
            <p:nvPr/>
          </p:nvSpPr>
          <p:spPr>
            <a:xfrm>
              <a:off x="3433349" y="5641312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8157"/>
                  </a:moveTo>
                  <a:lnTo>
                    <a:pt x="0" y="17923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60" y="18157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3" name="object 863"/>
            <p:cNvSpPr/>
            <p:nvPr/>
          </p:nvSpPr>
          <p:spPr>
            <a:xfrm>
              <a:off x="3431289" y="5640625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52" y="18376"/>
                  </a:moveTo>
                  <a:lnTo>
                    <a:pt x="0" y="18376"/>
                  </a:lnTo>
                  <a:lnTo>
                    <a:pt x="0" y="0"/>
                  </a:lnTo>
                  <a:lnTo>
                    <a:pt x="2052" y="0"/>
                  </a:lnTo>
                  <a:lnTo>
                    <a:pt x="2052" y="18376"/>
                  </a:lnTo>
                  <a:close/>
                </a:path>
              </a:pathLst>
            </a:custGeom>
            <a:solidFill>
              <a:srgbClr val="9494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4" name="object 864"/>
            <p:cNvSpPr/>
            <p:nvPr/>
          </p:nvSpPr>
          <p:spPr>
            <a:xfrm>
              <a:off x="3429228" y="5640625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8376"/>
                  </a:moveTo>
                  <a:lnTo>
                    <a:pt x="0" y="18142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60" y="18376"/>
                  </a:lnTo>
                  <a:close/>
                </a:path>
              </a:pathLst>
            </a:custGeom>
            <a:solidFill>
              <a:srgbClr val="8F8F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5" name="object 865"/>
            <p:cNvSpPr/>
            <p:nvPr/>
          </p:nvSpPr>
          <p:spPr>
            <a:xfrm>
              <a:off x="3427854" y="5640625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7853"/>
                  </a:moveTo>
                  <a:lnTo>
                    <a:pt x="0" y="17680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60" y="17853"/>
                  </a:lnTo>
                  <a:close/>
                </a:path>
              </a:pathLst>
            </a:custGeom>
            <a:solidFill>
              <a:srgbClr val="8A8A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6" name="object 866"/>
            <p:cNvSpPr/>
            <p:nvPr/>
          </p:nvSpPr>
          <p:spPr>
            <a:xfrm>
              <a:off x="3425107" y="5639252"/>
              <a:ext cx="2540" cy="19050"/>
            </a:xfrm>
            <a:custGeom>
              <a:avLst/>
              <a:gdLst/>
              <a:ahLst/>
              <a:cxnLst/>
              <a:rect l="l" t="t" r="r" b="b"/>
              <a:pathLst>
                <a:path w="2539" h="19050">
                  <a:moveTo>
                    <a:pt x="2060" y="18784"/>
                  </a:moveTo>
                  <a:lnTo>
                    <a:pt x="0" y="17975"/>
                  </a:lnTo>
                  <a:lnTo>
                    <a:pt x="0" y="0"/>
                  </a:lnTo>
                  <a:lnTo>
                    <a:pt x="686" y="0"/>
                  </a:lnTo>
                  <a:lnTo>
                    <a:pt x="1373" y="686"/>
                  </a:lnTo>
                  <a:lnTo>
                    <a:pt x="2060" y="686"/>
                  </a:lnTo>
                  <a:lnTo>
                    <a:pt x="2060" y="18784"/>
                  </a:lnTo>
                  <a:close/>
                </a:path>
              </a:pathLst>
            </a:custGeom>
            <a:solidFill>
              <a:srgbClr val="8585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7" name="object 867"/>
            <p:cNvSpPr/>
            <p:nvPr/>
          </p:nvSpPr>
          <p:spPr>
            <a:xfrm>
              <a:off x="3423046" y="5637879"/>
              <a:ext cx="3175" cy="19685"/>
            </a:xfrm>
            <a:custGeom>
              <a:avLst/>
              <a:gdLst/>
              <a:ahLst/>
              <a:cxnLst/>
              <a:rect l="l" t="t" r="r" b="b"/>
              <a:pathLst>
                <a:path w="3175" h="19685">
                  <a:moveTo>
                    <a:pt x="2747" y="19618"/>
                  </a:moveTo>
                  <a:lnTo>
                    <a:pt x="0" y="18539"/>
                  </a:lnTo>
                  <a:lnTo>
                    <a:pt x="0" y="0"/>
                  </a:lnTo>
                  <a:lnTo>
                    <a:pt x="686" y="686"/>
                  </a:lnTo>
                  <a:lnTo>
                    <a:pt x="2018" y="792"/>
                  </a:lnTo>
                  <a:lnTo>
                    <a:pt x="2747" y="1373"/>
                  </a:lnTo>
                  <a:lnTo>
                    <a:pt x="2747" y="19618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8" name="object 868"/>
            <p:cNvSpPr/>
            <p:nvPr/>
          </p:nvSpPr>
          <p:spPr>
            <a:xfrm>
              <a:off x="3357789" y="5550330"/>
              <a:ext cx="159385" cy="90805"/>
            </a:xfrm>
            <a:custGeom>
              <a:avLst/>
              <a:gdLst/>
              <a:ahLst/>
              <a:cxnLst/>
              <a:rect l="l" t="t" r="r" b="b"/>
              <a:pathLst>
                <a:path w="159385" h="90804">
                  <a:moveTo>
                    <a:pt x="77964" y="90639"/>
                  </a:moveTo>
                  <a:lnTo>
                    <a:pt x="71160" y="89866"/>
                  </a:lnTo>
                  <a:lnTo>
                    <a:pt x="65256" y="87549"/>
                  </a:lnTo>
                  <a:lnTo>
                    <a:pt x="6869" y="53902"/>
                  </a:lnTo>
                  <a:lnTo>
                    <a:pt x="0" y="49782"/>
                  </a:lnTo>
                  <a:lnTo>
                    <a:pt x="0" y="42916"/>
                  </a:lnTo>
                  <a:lnTo>
                    <a:pt x="6869" y="38796"/>
                  </a:lnTo>
                  <a:lnTo>
                    <a:pt x="68691" y="3090"/>
                  </a:lnTo>
                  <a:lnTo>
                    <a:pt x="74594" y="772"/>
                  </a:lnTo>
                  <a:lnTo>
                    <a:pt x="81399" y="0"/>
                  </a:lnTo>
                  <a:lnTo>
                    <a:pt x="88204" y="772"/>
                  </a:lnTo>
                  <a:lnTo>
                    <a:pt x="94107" y="3090"/>
                  </a:lnTo>
                  <a:lnTo>
                    <a:pt x="152495" y="36736"/>
                  </a:lnTo>
                  <a:lnTo>
                    <a:pt x="159364" y="40856"/>
                  </a:lnTo>
                  <a:lnTo>
                    <a:pt x="159364" y="47722"/>
                  </a:lnTo>
                  <a:lnTo>
                    <a:pt x="152495" y="51842"/>
                  </a:lnTo>
                  <a:lnTo>
                    <a:pt x="90672" y="87549"/>
                  </a:lnTo>
                  <a:lnTo>
                    <a:pt x="84769" y="89866"/>
                  </a:lnTo>
                  <a:lnTo>
                    <a:pt x="77964" y="90639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9" name="object 869"/>
            <p:cNvSpPr/>
            <p:nvPr/>
          </p:nvSpPr>
          <p:spPr>
            <a:xfrm>
              <a:off x="3409307" y="5659394"/>
              <a:ext cx="1270" cy="18415"/>
            </a:xfrm>
            <a:custGeom>
              <a:avLst/>
              <a:gdLst/>
              <a:ahLst/>
              <a:cxnLst/>
              <a:rect l="l" t="t" r="r" b="b"/>
              <a:pathLst>
                <a:path w="1270" h="18414">
                  <a:moveTo>
                    <a:pt x="0" y="18310"/>
                  </a:moveTo>
                  <a:lnTo>
                    <a:pt x="0" y="915"/>
                  </a:lnTo>
                  <a:lnTo>
                    <a:pt x="686" y="0"/>
                  </a:lnTo>
                  <a:lnTo>
                    <a:pt x="686" y="17623"/>
                  </a:lnTo>
                  <a:lnTo>
                    <a:pt x="0" y="18310"/>
                  </a:lnTo>
                  <a:close/>
                </a:path>
              </a:pathLst>
            </a:custGeom>
            <a:solidFill>
              <a:srgbClr val="9D9D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0" name="object 870"/>
            <p:cNvSpPr/>
            <p:nvPr/>
          </p:nvSpPr>
          <p:spPr>
            <a:xfrm>
              <a:off x="3408621" y="5660310"/>
              <a:ext cx="1270" cy="18415"/>
            </a:xfrm>
            <a:custGeom>
              <a:avLst/>
              <a:gdLst/>
              <a:ahLst/>
              <a:cxnLst/>
              <a:rect l="l" t="t" r="r" b="b"/>
              <a:pathLst>
                <a:path w="1270" h="18414">
                  <a:moveTo>
                    <a:pt x="686" y="18081"/>
                  </a:moveTo>
                  <a:lnTo>
                    <a:pt x="0" y="18081"/>
                  </a:lnTo>
                  <a:lnTo>
                    <a:pt x="0" y="915"/>
                  </a:lnTo>
                  <a:lnTo>
                    <a:pt x="686" y="0"/>
                  </a:lnTo>
                  <a:lnTo>
                    <a:pt x="686" y="18081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1" name="object 871"/>
            <p:cNvSpPr/>
            <p:nvPr/>
          </p:nvSpPr>
          <p:spPr>
            <a:xfrm>
              <a:off x="3407934" y="5661637"/>
              <a:ext cx="1905" cy="18415"/>
            </a:xfrm>
            <a:custGeom>
              <a:avLst/>
              <a:gdLst/>
              <a:ahLst/>
              <a:cxnLst/>
              <a:rect l="l" t="t" r="r" b="b"/>
              <a:pathLst>
                <a:path w="1904" h="18414">
                  <a:moveTo>
                    <a:pt x="0" y="18127"/>
                  </a:moveTo>
                  <a:lnTo>
                    <a:pt x="0" y="0"/>
                  </a:lnTo>
                  <a:lnTo>
                    <a:pt x="1271" y="0"/>
                  </a:lnTo>
                  <a:lnTo>
                    <a:pt x="1373" y="16754"/>
                  </a:lnTo>
                  <a:lnTo>
                    <a:pt x="0" y="18127"/>
                  </a:lnTo>
                  <a:close/>
                </a:path>
              </a:pathLst>
            </a:custGeom>
            <a:solidFill>
              <a:srgbClr val="A8A8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2" name="object 872"/>
            <p:cNvSpPr/>
            <p:nvPr/>
          </p:nvSpPr>
          <p:spPr>
            <a:xfrm>
              <a:off x="3405186" y="5662013"/>
              <a:ext cx="2540" cy="20320"/>
            </a:xfrm>
            <a:custGeom>
              <a:avLst/>
              <a:gdLst/>
              <a:ahLst/>
              <a:cxnLst/>
              <a:rect l="l" t="t" r="r" b="b"/>
              <a:pathLst>
                <a:path w="2539" h="20320">
                  <a:moveTo>
                    <a:pt x="0" y="19812"/>
                  </a:moveTo>
                  <a:lnTo>
                    <a:pt x="0" y="1272"/>
                  </a:lnTo>
                  <a:lnTo>
                    <a:pt x="686" y="1272"/>
                  </a:lnTo>
                  <a:lnTo>
                    <a:pt x="1313" y="484"/>
                  </a:lnTo>
                  <a:lnTo>
                    <a:pt x="2121" y="0"/>
                  </a:lnTo>
                  <a:lnTo>
                    <a:pt x="2121" y="18539"/>
                  </a:lnTo>
                  <a:lnTo>
                    <a:pt x="1373" y="18438"/>
                  </a:lnTo>
                  <a:lnTo>
                    <a:pt x="0" y="19812"/>
                  </a:lnTo>
                  <a:close/>
                </a:path>
              </a:pathLst>
            </a:custGeom>
            <a:solidFill>
              <a:srgbClr val="AEAE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3" name="object 873"/>
            <p:cNvSpPr/>
            <p:nvPr/>
          </p:nvSpPr>
          <p:spPr>
            <a:xfrm>
              <a:off x="3254065" y="5660538"/>
              <a:ext cx="5715" cy="23495"/>
            </a:xfrm>
            <a:custGeom>
              <a:avLst/>
              <a:gdLst/>
              <a:ahLst/>
              <a:cxnLst/>
              <a:rect l="l" t="t" r="r" b="b"/>
              <a:pathLst>
                <a:path w="5714" h="23495">
                  <a:moveTo>
                    <a:pt x="5495" y="23346"/>
                  </a:moveTo>
                  <a:lnTo>
                    <a:pt x="2060" y="21286"/>
                  </a:lnTo>
                  <a:lnTo>
                    <a:pt x="0" y="18539"/>
                  </a:lnTo>
                  <a:lnTo>
                    <a:pt x="0" y="0"/>
                  </a:lnTo>
                  <a:lnTo>
                    <a:pt x="2060" y="2746"/>
                  </a:lnTo>
                  <a:lnTo>
                    <a:pt x="5495" y="4806"/>
                  </a:lnTo>
                  <a:lnTo>
                    <a:pt x="5495" y="23346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4" name="object 874"/>
            <p:cNvSpPr/>
            <p:nvPr/>
          </p:nvSpPr>
          <p:spPr>
            <a:xfrm>
              <a:off x="3343364" y="5663285"/>
              <a:ext cx="62230" cy="54610"/>
            </a:xfrm>
            <a:custGeom>
              <a:avLst/>
              <a:gdLst/>
              <a:ahLst/>
              <a:cxnLst/>
              <a:rect l="l" t="t" r="r" b="b"/>
              <a:pathLst>
                <a:path w="62229" h="54610">
                  <a:moveTo>
                    <a:pt x="0" y="54245"/>
                  </a:moveTo>
                  <a:lnTo>
                    <a:pt x="0" y="35706"/>
                  </a:lnTo>
                  <a:lnTo>
                    <a:pt x="61822" y="0"/>
                  </a:lnTo>
                  <a:lnTo>
                    <a:pt x="61822" y="18539"/>
                  </a:lnTo>
                  <a:lnTo>
                    <a:pt x="0" y="54245"/>
                  </a:lnTo>
                  <a:close/>
                </a:path>
              </a:pathLst>
            </a:custGeom>
            <a:solidFill>
              <a:srgbClr val="9C9C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5" name="object 875"/>
            <p:cNvSpPr/>
            <p:nvPr/>
          </p:nvSpPr>
          <p:spPr>
            <a:xfrm>
              <a:off x="3259560" y="5665345"/>
              <a:ext cx="58419" cy="52705"/>
            </a:xfrm>
            <a:custGeom>
              <a:avLst/>
              <a:gdLst/>
              <a:ahLst/>
              <a:cxnLst/>
              <a:rect l="l" t="t" r="r" b="b"/>
              <a:pathLst>
                <a:path w="58420" h="52704">
                  <a:moveTo>
                    <a:pt x="58387" y="52185"/>
                  </a:moveTo>
                  <a:lnTo>
                    <a:pt x="0" y="18539"/>
                  </a:lnTo>
                  <a:lnTo>
                    <a:pt x="0" y="0"/>
                  </a:lnTo>
                  <a:lnTo>
                    <a:pt x="58387" y="33646"/>
                  </a:lnTo>
                  <a:lnTo>
                    <a:pt x="58387" y="52185"/>
                  </a:lnTo>
                  <a:close/>
                </a:path>
              </a:pathLst>
            </a:custGeom>
            <a:solidFill>
              <a:srgbClr val="8585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6" name="object 876"/>
            <p:cNvSpPr/>
            <p:nvPr/>
          </p:nvSpPr>
          <p:spPr>
            <a:xfrm>
              <a:off x="3339929" y="5699335"/>
              <a:ext cx="3810" cy="19685"/>
            </a:xfrm>
            <a:custGeom>
              <a:avLst/>
              <a:gdLst/>
              <a:ahLst/>
              <a:cxnLst/>
              <a:rect l="l" t="t" r="r" b="b"/>
              <a:pathLst>
                <a:path w="3810" h="19685">
                  <a:moveTo>
                    <a:pt x="0" y="19545"/>
                  </a:moveTo>
                  <a:lnTo>
                    <a:pt x="0" y="1716"/>
                  </a:lnTo>
                  <a:lnTo>
                    <a:pt x="3434" y="0"/>
                  </a:lnTo>
                  <a:lnTo>
                    <a:pt x="3434" y="18196"/>
                  </a:lnTo>
                  <a:lnTo>
                    <a:pt x="0" y="19545"/>
                  </a:lnTo>
                  <a:close/>
                </a:path>
              </a:pathLst>
            </a:custGeom>
            <a:solidFill>
              <a:srgbClr val="B1B1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7" name="object 877"/>
            <p:cNvSpPr/>
            <p:nvPr/>
          </p:nvSpPr>
          <p:spPr>
            <a:xfrm>
              <a:off x="3336494" y="5701051"/>
              <a:ext cx="3810" cy="19050"/>
            </a:xfrm>
            <a:custGeom>
              <a:avLst/>
              <a:gdLst/>
              <a:ahLst/>
              <a:cxnLst/>
              <a:rect l="l" t="t" r="r" b="b"/>
              <a:pathLst>
                <a:path w="3810" h="19050">
                  <a:moveTo>
                    <a:pt x="3434" y="686"/>
                  </a:moveTo>
                  <a:lnTo>
                    <a:pt x="2060" y="686"/>
                  </a:lnTo>
                  <a:lnTo>
                    <a:pt x="3434" y="0"/>
                  </a:lnTo>
                  <a:lnTo>
                    <a:pt x="3434" y="686"/>
                  </a:lnTo>
                  <a:close/>
                </a:path>
                <a:path w="3810" h="19050">
                  <a:moveTo>
                    <a:pt x="966" y="18797"/>
                  </a:moveTo>
                  <a:lnTo>
                    <a:pt x="0" y="18797"/>
                  </a:lnTo>
                  <a:lnTo>
                    <a:pt x="0" y="1030"/>
                  </a:lnTo>
                  <a:lnTo>
                    <a:pt x="3434" y="1030"/>
                  </a:lnTo>
                  <a:lnTo>
                    <a:pt x="3434" y="17828"/>
                  </a:lnTo>
                  <a:lnTo>
                    <a:pt x="966" y="18797"/>
                  </a:lnTo>
                  <a:close/>
                </a:path>
              </a:pathLst>
            </a:custGeom>
            <a:solidFill>
              <a:srgbClr val="AEAE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8" name="object 878"/>
            <p:cNvSpPr/>
            <p:nvPr/>
          </p:nvSpPr>
          <p:spPr>
            <a:xfrm>
              <a:off x="3333747" y="5702424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0" y="17846"/>
                  </a:moveTo>
                  <a:lnTo>
                    <a:pt x="0" y="0"/>
                  </a:lnTo>
                  <a:lnTo>
                    <a:pt x="2060" y="0"/>
                  </a:lnTo>
                  <a:lnTo>
                    <a:pt x="2060" y="17612"/>
                  </a:lnTo>
                  <a:lnTo>
                    <a:pt x="0" y="17846"/>
                  </a:lnTo>
                  <a:close/>
                </a:path>
              </a:pathLst>
            </a:custGeom>
            <a:solidFill>
              <a:srgbClr val="A8A8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9" name="object 879"/>
            <p:cNvSpPr/>
            <p:nvPr/>
          </p:nvSpPr>
          <p:spPr>
            <a:xfrm>
              <a:off x="3331686" y="5702424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0" y="18080"/>
                  </a:moveTo>
                  <a:lnTo>
                    <a:pt x="0" y="0"/>
                  </a:lnTo>
                  <a:lnTo>
                    <a:pt x="2060" y="0"/>
                  </a:lnTo>
                  <a:lnTo>
                    <a:pt x="2060" y="17846"/>
                  </a:lnTo>
                  <a:lnTo>
                    <a:pt x="0" y="18080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0" name="object 880"/>
            <p:cNvSpPr/>
            <p:nvPr/>
          </p:nvSpPr>
          <p:spPr>
            <a:xfrm>
              <a:off x="3330312" y="5702424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8002"/>
                  </a:moveTo>
                  <a:lnTo>
                    <a:pt x="0" y="18002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60" y="18002"/>
                  </a:lnTo>
                  <a:close/>
                </a:path>
              </a:pathLst>
            </a:custGeom>
            <a:solidFill>
              <a:srgbClr val="9D9D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1" name="object 881"/>
            <p:cNvSpPr/>
            <p:nvPr/>
          </p:nvSpPr>
          <p:spPr>
            <a:xfrm>
              <a:off x="3328251" y="5702424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8158"/>
                  </a:moveTo>
                  <a:lnTo>
                    <a:pt x="0" y="17924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60" y="18158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2" name="object 882"/>
            <p:cNvSpPr/>
            <p:nvPr/>
          </p:nvSpPr>
          <p:spPr>
            <a:xfrm>
              <a:off x="3326191" y="5701738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52" y="18376"/>
                  </a:moveTo>
                  <a:lnTo>
                    <a:pt x="0" y="18376"/>
                  </a:lnTo>
                  <a:lnTo>
                    <a:pt x="0" y="0"/>
                  </a:lnTo>
                  <a:lnTo>
                    <a:pt x="2056" y="0"/>
                  </a:lnTo>
                  <a:lnTo>
                    <a:pt x="2052" y="18376"/>
                  </a:lnTo>
                  <a:close/>
                </a:path>
              </a:pathLst>
            </a:custGeom>
            <a:solidFill>
              <a:srgbClr val="9494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3" name="object 883"/>
            <p:cNvSpPr/>
            <p:nvPr/>
          </p:nvSpPr>
          <p:spPr>
            <a:xfrm>
              <a:off x="3324817" y="5701622"/>
              <a:ext cx="2540" cy="19050"/>
            </a:xfrm>
            <a:custGeom>
              <a:avLst/>
              <a:gdLst/>
              <a:ahLst/>
              <a:cxnLst/>
              <a:rect l="l" t="t" r="r" b="b"/>
              <a:pathLst>
                <a:path w="2539" h="19050">
                  <a:moveTo>
                    <a:pt x="2070" y="18571"/>
                  </a:moveTo>
                  <a:lnTo>
                    <a:pt x="0" y="18336"/>
                  </a:lnTo>
                  <a:lnTo>
                    <a:pt x="0" y="115"/>
                  </a:lnTo>
                  <a:lnTo>
                    <a:pt x="1373" y="115"/>
                  </a:lnTo>
                  <a:lnTo>
                    <a:pt x="2073" y="0"/>
                  </a:lnTo>
                  <a:lnTo>
                    <a:pt x="2070" y="18571"/>
                  </a:lnTo>
                  <a:close/>
                </a:path>
              </a:pathLst>
            </a:custGeom>
            <a:solidFill>
              <a:srgbClr val="8F8F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4" name="object 884"/>
            <p:cNvSpPr/>
            <p:nvPr/>
          </p:nvSpPr>
          <p:spPr>
            <a:xfrm>
              <a:off x="3322756" y="5701738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7853"/>
                  </a:moveTo>
                  <a:lnTo>
                    <a:pt x="0" y="17681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60" y="17853"/>
                  </a:lnTo>
                  <a:close/>
                </a:path>
              </a:pathLst>
            </a:custGeom>
            <a:solidFill>
              <a:srgbClr val="8A8A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5" name="object 885"/>
            <p:cNvSpPr/>
            <p:nvPr/>
          </p:nvSpPr>
          <p:spPr>
            <a:xfrm>
              <a:off x="3320695" y="5700287"/>
              <a:ext cx="2540" cy="19685"/>
            </a:xfrm>
            <a:custGeom>
              <a:avLst/>
              <a:gdLst/>
              <a:ahLst/>
              <a:cxnLst/>
              <a:rect l="l" t="t" r="r" b="b"/>
              <a:pathLst>
                <a:path w="2539" h="19685">
                  <a:moveTo>
                    <a:pt x="2060" y="19131"/>
                  </a:moveTo>
                  <a:lnTo>
                    <a:pt x="0" y="18322"/>
                  </a:lnTo>
                  <a:lnTo>
                    <a:pt x="0" y="0"/>
                  </a:lnTo>
                  <a:lnTo>
                    <a:pt x="715" y="0"/>
                  </a:lnTo>
                  <a:lnTo>
                    <a:pt x="1373" y="763"/>
                  </a:lnTo>
                  <a:lnTo>
                    <a:pt x="2060" y="763"/>
                  </a:lnTo>
                  <a:lnTo>
                    <a:pt x="2060" y="19131"/>
                  </a:lnTo>
                  <a:close/>
                </a:path>
              </a:pathLst>
            </a:custGeom>
            <a:solidFill>
              <a:srgbClr val="8585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6" name="object 886"/>
            <p:cNvSpPr/>
            <p:nvPr/>
          </p:nvSpPr>
          <p:spPr>
            <a:xfrm>
              <a:off x="3317948" y="5698991"/>
              <a:ext cx="3175" cy="19685"/>
            </a:xfrm>
            <a:custGeom>
              <a:avLst/>
              <a:gdLst/>
              <a:ahLst/>
              <a:cxnLst/>
              <a:rect l="l" t="t" r="r" b="b"/>
              <a:pathLst>
                <a:path w="3175" h="19685">
                  <a:moveTo>
                    <a:pt x="2747" y="19618"/>
                  </a:moveTo>
                  <a:lnTo>
                    <a:pt x="0" y="18539"/>
                  </a:lnTo>
                  <a:lnTo>
                    <a:pt x="0" y="0"/>
                  </a:lnTo>
                  <a:lnTo>
                    <a:pt x="687" y="686"/>
                  </a:lnTo>
                  <a:lnTo>
                    <a:pt x="2033" y="760"/>
                  </a:lnTo>
                  <a:lnTo>
                    <a:pt x="2747" y="1373"/>
                  </a:lnTo>
                  <a:lnTo>
                    <a:pt x="2747" y="19618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7" name="object 887"/>
            <p:cNvSpPr/>
            <p:nvPr/>
          </p:nvSpPr>
          <p:spPr>
            <a:xfrm>
              <a:off x="3252691" y="5611442"/>
              <a:ext cx="159385" cy="90805"/>
            </a:xfrm>
            <a:custGeom>
              <a:avLst/>
              <a:gdLst/>
              <a:ahLst/>
              <a:cxnLst/>
              <a:rect l="l" t="t" r="r" b="b"/>
              <a:pathLst>
                <a:path w="159385" h="90804">
                  <a:moveTo>
                    <a:pt x="77964" y="90639"/>
                  </a:moveTo>
                  <a:lnTo>
                    <a:pt x="71160" y="89866"/>
                  </a:lnTo>
                  <a:lnTo>
                    <a:pt x="65256" y="87549"/>
                  </a:lnTo>
                  <a:lnTo>
                    <a:pt x="6869" y="53902"/>
                  </a:lnTo>
                  <a:lnTo>
                    <a:pt x="0" y="49782"/>
                  </a:lnTo>
                  <a:lnTo>
                    <a:pt x="0" y="42916"/>
                  </a:lnTo>
                  <a:lnTo>
                    <a:pt x="6869" y="38796"/>
                  </a:lnTo>
                  <a:lnTo>
                    <a:pt x="68691" y="3089"/>
                  </a:lnTo>
                  <a:lnTo>
                    <a:pt x="74594" y="772"/>
                  </a:lnTo>
                  <a:lnTo>
                    <a:pt x="81399" y="0"/>
                  </a:lnTo>
                  <a:lnTo>
                    <a:pt x="88204" y="772"/>
                  </a:lnTo>
                  <a:lnTo>
                    <a:pt x="94107" y="3089"/>
                  </a:lnTo>
                  <a:lnTo>
                    <a:pt x="152495" y="36736"/>
                  </a:lnTo>
                  <a:lnTo>
                    <a:pt x="159364" y="40856"/>
                  </a:lnTo>
                  <a:lnTo>
                    <a:pt x="159364" y="47722"/>
                  </a:lnTo>
                  <a:lnTo>
                    <a:pt x="152495" y="51842"/>
                  </a:lnTo>
                  <a:lnTo>
                    <a:pt x="90672" y="87549"/>
                  </a:lnTo>
                  <a:lnTo>
                    <a:pt x="84769" y="89866"/>
                  </a:lnTo>
                  <a:lnTo>
                    <a:pt x="77964" y="90639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8" name="object 888"/>
            <p:cNvSpPr/>
            <p:nvPr/>
          </p:nvSpPr>
          <p:spPr>
            <a:xfrm>
              <a:off x="3304900" y="5720957"/>
              <a:ext cx="1270" cy="17780"/>
            </a:xfrm>
            <a:custGeom>
              <a:avLst/>
              <a:gdLst/>
              <a:ahLst/>
              <a:cxnLst/>
              <a:rect l="l" t="t" r="r" b="b"/>
              <a:pathLst>
                <a:path w="1270" h="17779">
                  <a:moveTo>
                    <a:pt x="683" y="17174"/>
                  </a:moveTo>
                  <a:lnTo>
                    <a:pt x="101" y="17174"/>
                  </a:lnTo>
                  <a:lnTo>
                    <a:pt x="0" y="0"/>
                  </a:lnTo>
                  <a:lnTo>
                    <a:pt x="682" y="0"/>
                  </a:lnTo>
                  <a:lnTo>
                    <a:pt x="683" y="17174"/>
                  </a:lnTo>
                  <a:close/>
                </a:path>
              </a:pathLst>
            </a:custGeom>
            <a:solidFill>
              <a:srgbClr val="9D9D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9" name="object 889"/>
            <p:cNvSpPr/>
            <p:nvPr/>
          </p:nvSpPr>
          <p:spPr>
            <a:xfrm>
              <a:off x="3304209" y="5722338"/>
              <a:ext cx="1270" cy="17780"/>
            </a:xfrm>
            <a:custGeom>
              <a:avLst/>
              <a:gdLst/>
              <a:ahLst/>
              <a:cxnLst/>
              <a:rect l="l" t="t" r="r" b="b"/>
              <a:pathLst>
                <a:path w="1270" h="17779">
                  <a:moveTo>
                    <a:pt x="686" y="16708"/>
                  </a:moveTo>
                  <a:lnTo>
                    <a:pt x="0" y="17166"/>
                  </a:lnTo>
                  <a:lnTo>
                    <a:pt x="0" y="0"/>
                  </a:lnTo>
                  <a:lnTo>
                    <a:pt x="687" y="0"/>
                  </a:lnTo>
                  <a:lnTo>
                    <a:pt x="686" y="16708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0" name="object 890"/>
            <p:cNvSpPr/>
            <p:nvPr/>
          </p:nvSpPr>
          <p:spPr>
            <a:xfrm>
              <a:off x="3302835" y="5722338"/>
              <a:ext cx="1905" cy="19050"/>
            </a:xfrm>
            <a:custGeom>
              <a:avLst/>
              <a:gdLst/>
              <a:ahLst/>
              <a:cxnLst/>
              <a:rect l="l" t="t" r="r" b="b"/>
              <a:pathLst>
                <a:path w="1904" h="19050">
                  <a:moveTo>
                    <a:pt x="0" y="18539"/>
                  </a:moveTo>
                  <a:lnTo>
                    <a:pt x="0" y="686"/>
                  </a:lnTo>
                  <a:lnTo>
                    <a:pt x="1373" y="0"/>
                  </a:lnTo>
                  <a:lnTo>
                    <a:pt x="1373" y="17166"/>
                  </a:lnTo>
                  <a:lnTo>
                    <a:pt x="0" y="18539"/>
                  </a:lnTo>
                  <a:close/>
                </a:path>
              </a:pathLst>
            </a:custGeom>
            <a:solidFill>
              <a:srgbClr val="A8A8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1" name="object 891"/>
            <p:cNvSpPr/>
            <p:nvPr/>
          </p:nvSpPr>
          <p:spPr>
            <a:xfrm>
              <a:off x="3300775" y="5723024"/>
              <a:ext cx="2540" cy="19685"/>
            </a:xfrm>
            <a:custGeom>
              <a:avLst/>
              <a:gdLst/>
              <a:ahLst/>
              <a:cxnLst/>
              <a:rect l="l" t="t" r="r" b="b"/>
              <a:pathLst>
                <a:path w="2539" h="19685">
                  <a:moveTo>
                    <a:pt x="0" y="19501"/>
                  </a:moveTo>
                  <a:lnTo>
                    <a:pt x="0" y="1373"/>
                  </a:lnTo>
                  <a:lnTo>
                    <a:pt x="686" y="1373"/>
                  </a:lnTo>
                  <a:lnTo>
                    <a:pt x="2060" y="0"/>
                  </a:lnTo>
                  <a:lnTo>
                    <a:pt x="2060" y="18264"/>
                  </a:lnTo>
                  <a:lnTo>
                    <a:pt x="0" y="19501"/>
                  </a:lnTo>
                  <a:close/>
                </a:path>
              </a:pathLst>
            </a:custGeom>
            <a:solidFill>
              <a:srgbClr val="AEAE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2" name="object 892"/>
            <p:cNvSpPr/>
            <p:nvPr/>
          </p:nvSpPr>
          <p:spPr>
            <a:xfrm>
              <a:off x="3300088" y="5724398"/>
              <a:ext cx="0" cy="19050"/>
            </a:xfrm>
            <a:custGeom>
              <a:avLst/>
              <a:gdLst/>
              <a:ahLst/>
              <a:cxnLst/>
              <a:rect l="l" t="t" r="r" b="b"/>
              <a:pathLst>
                <a:path h="19050">
                  <a:moveTo>
                    <a:pt x="0" y="18539"/>
                  </a:moveTo>
                  <a:lnTo>
                    <a:pt x="0" y="0"/>
                  </a:lnTo>
                  <a:lnTo>
                    <a:pt x="0" y="18539"/>
                  </a:lnTo>
                  <a:close/>
                </a:path>
              </a:pathLst>
            </a:custGeom>
            <a:solidFill>
              <a:srgbClr val="B1B1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3" name="object 893"/>
            <p:cNvSpPr/>
            <p:nvPr/>
          </p:nvSpPr>
          <p:spPr>
            <a:xfrm>
              <a:off x="3149653" y="5722566"/>
              <a:ext cx="5080" cy="22225"/>
            </a:xfrm>
            <a:custGeom>
              <a:avLst/>
              <a:gdLst/>
              <a:ahLst/>
              <a:cxnLst/>
              <a:rect l="l" t="t" r="r" b="b"/>
              <a:pathLst>
                <a:path w="5080" h="22225">
                  <a:moveTo>
                    <a:pt x="4808" y="22018"/>
                  </a:moveTo>
                  <a:lnTo>
                    <a:pt x="2060" y="20370"/>
                  </a:lnTo>
                  <a:lnTo>
                    <a:pt x="0" y="17624"/>
                  </a:lnTo>
                  <a:lnTo>
                    <a:pt x="0" y="0"/>
                  </a:lnTo>
                  <a:lnTo>
                    <a:pt x="1373" y="1831"/>
                  </a:lnTo>
                  <a:lnTo>
                    <a:pt x="4808" y="3891"/>
                  </a:lnTo>
                  <a:lnTo>
                    <a:pt x="4808" y="22018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4" name="object 894"/>
            <p:cNvSpPr/>
            <p:nvPr/>
          </p:nvSpPr>
          <p:spPr>
            <a:xfrm>
              <a:off x="3238952" y="5724397"/>
              <a:ext cx="62230" cy="54610"/>
            </a:xfrm>
            <a:custGeom>
              <a:avLst/>
              <a:gdLst/>
              <a:ahLst/>
              <a:cxnLst/>
              <a:rect l="l" t="t" r="r" b="b"/>
              <a:pathLst>
                <a:path w="62229" h="54610">
                  <a:moveTo>
                    <a:pt x="0" y="54245"/>
                  </a:moveTo>
                  <a:lnTo>
                    <a:pt x="0" y="35706"/>
                  </a:lnTo>
                  <a:lnTo>
                    <a:pt x="61822" y="0"/>
                  </a:lnTo>
                  <a:lnTo>
                    <a:pt x="61135" y="18539"/>
                  </a:lnTo>
                  <a:lnTo>
                    <a:pt x="0" y="54245"/>
                  </a:lnTo>
                  <a:close/>
                </a:path>
              </a:pathLst>
            </a:custGeom>
            <a:solidFill>
              <a:srgbClr val="9C9C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5" name="object 895"/>
            <p:cNvSpPr/>
            <p:nvPr/>
          </p:nvSpPr>
          <p:spPr>
            <a:xfrm>
              <a:off x="3154462" y="5726458"/>
              <a:ext cx="59690" cy="52705"/>
            </a:xfrm>
            <a:custGeom>
              <a:avLst/>
              <a:gdLst/>
              <a:ahLst/>
              <a:cxnLst/>
              <a:rect l="l" t="t" r="r" b="b"/>
              <a:pathLst>
                <a:path w="59689" h="52704">
                  <a:moveTo>
                    <a:pt x="59074" y="52185"/>
                  </a:moveTo>
                  <a:lnTo>
                    <a:pt x="0" y="18539"/>
                  </a:lnTo>
                  <a:lnTo>
                    <a:pt x="0" y="0"/>
                  </a:lnTo>
                  <a:lnTo>
                    <a:pt x="59074" y="33646"/>
                  </a:lnTo>
                  <a:lnTo>
                    <a:pt x="59074" y="52185"/>
                  </a:lnTo>
                  <a:close/>
                </a:path>
              </a:pathLst>
            </a:custGeom>
            <a:solidFill>
              <a:srgbClr val="8585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6" name="object 896"/>
            <p:cNvSpPr/>
            <p:nvPr/>
          </p:nvSpPr>
          <p:spPr>
            <a:xfrm>
              <a:off x="3234831" y="5760104"/>
              <a:ext cx="4445" cy="20320"/>
            </a:xfrm>
            <a:custGeom>
              <a:avLst/>
              <a:gdLst/>
              <a:ahLst/>
              <a:cxnLst/>
              <a:rect l="l" t="t" r="r" b="b"/>
              <a:pathLst>
                <a:path w="4444" h="20320">
                  <a:moveTo>
                    <a:pt x="0" y="20158"/>
                  </a:moveTo>
                  <a:lnTo>
                    <a:pt x="0" y="2059"/>
                  </a:lnTo>
                  <a:lnTo>
                    <a:pt x="4121" y="0"/>
                  </a:lnTo>
                  <a:lnTo>
                    <a:pt x="4121" y="18539"/>
                  </a:lnTo>
                  <a:lnTo>
                    <a:pt x="0" y="20158"/>
                  </a:lnTo>
                  <a:close/>
                </a:path>
              </a:pathLst>
            </a:custGeom>
            <a:solidFill>
              <a:srgbClr val="B1B1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7" name="object 897"/>
            <p:cNvSpPr/>
            <p:nvPr/>
          </p:nvSpPr>
          <p:spPr>
            <a:xfrm>
              <a:off x="3231396" y="5762164"/>
              <a:ext cx="3810" cy="18415"/>
            </a:xfrm>
            <a:custGeom>
              <a:avLst/>
              <a:gdLst/>
              <a:ahLst/>
              <a:cxnLst/>
              <a:rect l="l" t="t" r="r" b="b"/>
              <a:pathLst>
                <a:path w="3810" h="18414">
                  <a:moveTo>
                    <a:pt x="3434" y="686"/>
                  </a:moveTo>
                  <a:lnTo>
                    <a:pt x="2060" y="686"/>
                  </a:lnTo>
                  <a:lnTo>
                    <a:pt x="3434" y="0"/>
                  </a:lnTo>
                  <a:lnTo>
                    <a:pt x="3434" y="686"/>
                  </a:lnTo>
                  <a:close/>
                </a:path>
                <a:path w="3810" h="18414">
                  <a:moveTo>
                    <a:pt x="3434" y="18172"/>
                  </a:moveTo>
                  <a:lnTo>
                    <a:pt x="0" y="18172"/>
                  </a:lnTo>
                  <a:lnTo>
                    <a:pt x="0" y="1030"/>
                  </a:lnTo>
                  <a:lnTo>
                    <a:pt x="3434" y="1030"/>
                  </a:lnTo>
                  <a:lnTo>
                    <a:pt x="3434" y="18172"/>
                  </a:lnTo>
                  <a:close/>
                </a:path>
              </a:pathLst>
            </a:custGeom>
            <a:solidFill>
              <a:srgbClr val="AEAE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8" name="object 898"/>
            <p:cNvSpPr/>
            <p:nvPr/>
          </p:nvSpPr>
          <p:spPr>
            <a:xfrm>
              <a:off x="3229335" y="5763194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1" y="17954"/>
                  </a:moveTo>
                  <a:lnTo>
                    <a:pt x="0" y="17954"/>
                  </a:lnTo>
                  <a:lnTo>
                    <a:pt x="0" y="0"/>
                  </a:lnTo>
                  <a:lnTo>
                    <a:pt x="2061" y="0"/>
                  </a:lnTo>
                  <a:lnTo>
                    <a:pt x="2061" y="17954"/>
                  </a:lnTo>
                  <a:close/>
                </a:path>
                <a:path w="2539" h="18414">
                  <a:moveTo>
                    <a:pt x="0" y="17954"/>
                  </a:moveTo>
                  <a:lnTo>
                    <a:pt x="0" y="18111"/>
                  </a:lnTo>
                  <a:lnTo>
                    <a:pt x="0" y="0"/>
                  </a:lnTo>
                  <a:lnTo>
                    <a:pt x="0" y="17954"/>
                  </a:lnTo>
                  <a:close/>
                </a:path>
              </a:pathLst>
            </a:custGeom>
            <a:solidFill>
              <a:srgbClr val="A8A8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9" name="object 899"/>
            <p:cNvSpPr/>
            <p:nvPr/>
          </p:nvSpPr>
          <p:spPr>
            <a:xfrm>
              <a:off x="3227275" y="5763537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0" y="18079"/>
                  </a:moveTo>
                  <a:lnTo>
                    <a:pt x="0" y="0"/>
                  </a:lnTo>
                  <a:lnTo>
                    <a:pt x="2060" y="0"/>
                  </a:lnTo>
                  <a:lnTo>
                    <a:pt x="2060" y="17845"/>
                  </a:lnTo>
                  <a:lnTo>
                    <a:pt x="0" y="18079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0" name="object 900"/>
            <p:cNvSpPr/>
            <p:nvPr/>
          </p:nvSpPr>
          <p:spPr>
            <a:xfrm>
              <a:off x="3225214" y="5763537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8079"/>
                  </a:moveTo>
                  <a:lnTo>
                    <a:pt x="2060" y="0"/>
                  </a:lnTo>
                  <a:lnTo>
                    <a:pt x="0" y="0"/>
                  </a:lnTo>
                  <a:lnTo>
                    <a:pt x="0" y="18079"/>
                  </a:lnTo>
                  <a:lnTo>
                    <a:pt x="2060" y="18079"/>
                  </a:lnTo>
                  <a:close/>
                </a:path>
              </a:pathLst>
            </a:custGeom>
            <a:solidFill>
              <a:srgbClr val="9D9D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1" name="object 901"/>
            <p:cNvSpPr/>
            <p:nvPr/>
          </p:nvSpPr>
          <p:spPr>
            <a:xfrm>
              <a:off x="3223153" y="5763537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8079"/>
                  </a:moveTo>
                  <a:lnTo>
                    <a:pt x="0" y="17845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60" y="18079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2" name="object 902"/>
            <p:cNvSpPr/>
            <p:nvPr/>
          </p:nvSpPr>
          <p:spPr>
            <a:xfrm>
              <a:off x="3221780" y="5762850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52" y="18376"/>
                  </a:moveTo>
                  <a:lnTo>
                    <a:pt x="0" y="18376"/>
                  </a:lnTo>
                  <a:lnTo>
                    <a:pt x="0" y="0"/>
                  </a:lnTo>
                  <a:lnTo>
                    <a:pt x="2052" y="0"/>
                  </a:lnTo>
                  <a:lnTo>
                    <a:pt x="2052" y="18376"/>
                  </a:lnTo>
                  <a:close/>
                </a:path>
              </a:pathLst>
            </a:custGeom>
            <a:solidFill>
              <a:srgbClr val="9494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3" name="object 903"/>
            <p:cNvSpPr/>
            <p:nvPr/>
          </p:nvSpPr>
          <p:spPr>
            <a:xfrm>
              <a:off x="3219719" y="5762850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8376"/>
                  </a:moveTo>
                  <a:lnTo>
                    <a:pt x="0" y="18142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60" y="18376"/>
                  </a:lnTo>
                  <a:close/>
                </a:path>
              </a:pathLst>
            </a:custGeom>
            <a:solidFill>
              <a:srgbClr val="8F8F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4" name="object 904"/>
            <p:cNvSpPr/>
            <p:nvPr/>
          </p:nvSpPr>
          <p:spPr>
            <a:xfrm>
              <a:off x="3218345" y="5762850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7853"/>
                  </a:moveTo>
                  <a:lnTo>
                    <a:pt x="0" y="17681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60" y="17853"/>
                  </a:lnTo>
                  <a:close/>
                </a:path>
              </a:pathLst>
            </a:custGeom>
            <a:solidFill>
              <a:srgbClr val="8A8A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5" name="object 905"/>
            <p:cNvSpPr/>
            <p:nvPr/>
          </p:nvSpPr>
          <p:spPr>
            <a:xfrm>
              <a:off x="3215597" y="5761477"/>
              <a:ext cx="2540" cy="19050"/>
            </a:xfrm>
            <a:custGeom>
              <a:avLst/>
              <a:gdLst/>
              <a:ahLst/>
              <a:cxnLst/>
              <a:rect l="l" t="t" r="r" b="b"/>
              <a:pathLst>
                <a:path w="2539" h="19050">
                  <a:moveTo>
                    <a:pt x="2060" y="18784"/>
                  </a:moveTo>
                  <a:lnTo>
                    <a:pt x="0" y="17975"/>
                  </a:lnTo>
                  <a:lnTo>
                    <a:pt x="0" y="0"/>
                  </a:lnTo>
                  <a:lnTo>
                    <a:pt x="686" y="0"/>
                  </a:lnTo>
                  <a:lnTo>
                    <a:pt x="1373" y="686"/>
                  </a:lnTo>
                  <a:lnTo>
                    <a:pt x="2060" y="686"/>
                  </a:lnTo>
                  <a:lnTo>
                    <a:pt x="2060" y="18784"/>
                  </a:lnTo>
                  <a:close/>
                </a:path>
              </a:pathLst>
            </a:custGeom>
            <a:solidFill>
              <a:srgbClr val="8585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6" name="object 906"/>
            <p:cNvSpPr/>
            <p:nvPr/>
          </p:nvSpPr>
          <p:spPr>
            <a:xfrm>
              <a:off x="3213536" y="5760104"/>
              <a:ext cx="3175" cy="19685"/>
            </a:xfrm>
            <a:custGeom>
              <a:avLst/>
              <a:gdLst/>
              <a:ahLst/>
              <a:cxnLst/>
              <a:rect l="l" t="t" r="r" b="b"/>
              <a:pathLst>
                <a:path w="3175" h="19685">
                  <a:moveTo>
                    <a:pt x="2747" y="19618"/>
                  </a:moveTo>
                  <a:lnTo>
                    <a:pt x="0" y="18539"/>
                  </a:lnTo>
                  <a:lnTo>
                    <a:pt x="0" y="0"/>
                  </a:lnTo>
                  <a:lnTo>
                    <a:pt x="686" y="686"/>
                  </a:lnTo>
                  <a:lnTo>
                    <a:pt x="2018" y="792"/>
                  </a:lnTo>
                  <a:lnTo>
                    <a:pt x="2747" y="1373"/>
                  </a:lnTo>
                  <a:lnTo>
                    <a:pt x="2747" y="19618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7" name="object 907"/>
            <p:cNvSpPr/>
            <p:nvPr/>
          </p:nvSpPr>
          <p:spPr>
            <a:xfrm>
              <a:off x="3147593" y="5672555"/>
              <a:ext cx="159385" cy="90805"/>
            </a:xfrm>
            <a:custGeom>
              <a:avLst/>
              <a:gdLst/>
              <a:ahLst/>
              <a:cxnLst/>
              <a:rect l="l" t="t" r="r" b="b"/>
              <a:pathLst>
                <a:path w="159385" h="90804">
                  <a:moveTo>
                    <a:pt x="77964" y="90639"/>
                  </a:moveTo>
                  <a:lnTo>
                    <a:pt x="71160" y="89866"/>
                  </a:lnTo>
                  <a:lnTo>
                    <a:pt x="65256" y="87549"/>
                  </a:lnTo>
                  <a:lnTo>
                    <a:pt x="6869" y="53902"/>
                  </a:lnTo>
                  <a:lnTo>
                    <a:pt x="0" y="49782"/>
                  </a:lnTo>
                  <a:lnTo>
                    <a:pt x="0" y="42916"/>
                  </a:lnTo>
                  <a:lnTo>
                    <a:pt x="6869" y="38796"/>
                  </a:lnTo>
                  <a:lnTo>
                    <a:pt x="68691" y="3090"/>
                  </a:lnTo>
                  <a:lnTo>
                    <a:pt x="74594" y="772"/>
                  </a:lnTo>
                  <a:lnTo>
                    <a:pt x="81399" y="0"/>
                  </a:lnTo>
                  <a:lnTo>
                    <a:pt x="88204" y="772"/>
                  </a:lnTo>
                  <a:lnTo>
                    <a:pt x="94107" y="3090"/>
                  </a:lnTo>
                  <a:lnTo>
                    <a:pt x="152495" y="36736"/>
                  </a:lnTo>
                  <a:lnTo>
                    <a:pt x="159364" y="40856"/>
                  </a:lnTo>
                  <a:lnTo>
                    <a:pt x="159364" y="47722"/>
                  </a:lnTo>
                  <a:lnTo>
                    <a:pt x="152495" y="51842"/>
                  </a:lnTo>
                  <a:lnTo>
                    <a:pt x="90672" y="87549"/>
                  </a:lnTo>
                  <a:lnTo>
                    <a:pt x="84769" y="89866"/>
                  </a:lnTo>
                  <a:lnTo>
                    <a:pt x="77964" y="90639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8" name="object 908"/>
            <p:cNvSpPr/>
            <p:nvPr/>
          </p:nvSpPr>
          <p:spPr>
            <a:xfrm>
              <a:off x="3199798" y="5781619"/>
              <a:ext cx="1270" cy="18415"/>
            </a:xfrm>
            <a:custGeom>
              <a:avLst/>
              <a:gdLst/>
              <a:ahLst/>
              <a:cxnLst/>
              <a:rect l="l" t="t" r="r" b="b"/>
              <a:pathLst>
                <a:path w="1269" h="18414">
                  <a:moveTo>
                    <a:pt x="0" y="18310"/>
                  </a:moveTo>
                  <a:lnTo>
                    <a:pt x="0" y="915"/>
                  </a:lnTo>
                  <a:lnTo>
                    <a:pt x="686" y="0"/>
                  </a:lnTo>
                  <a:lnTo>
                    <a:pt x="686" y="17623"/>
                  </a:lnTo>
                  <a:lnTo>
                    <a:pt x="0" y="18310"/>
                  </a:lnTo>
                  <a:close/>
                </a:path>
              </a:pathLst>
            </a:custGeom>
            <a:solidFill>
              <a:srgbClr val="9D9D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9" name="object 909"/>
            <p:cNvSpPr/>
            <p:nvPr/>
          </p:nvSpPr>
          <p:spPr>
            <a:xfrm>
              <a:off x="3199111" y="5782535"/>
              <a:ext cx="1270" cy="17780"/>
            </a:xfrm>
            <a:custGeom>
              <a:avLst/>
              <a:gdLst/>
              <a:ahLst/>
              <a:cxnLst/>
              <a:rect l="l" t="t" r="r" b="b"/>
              <a:pathLst>
                <a:path w="1269" h="17779">
                  <a:moveTo>
                    <a:pt x="686" y="17395"/>
                  </a:moveTo>
                  <a:lnTo>
                    <a:pt x="0" y="17395"/>
                  </a:lnTo>
                  <a:lnTo>
                    <a:pt x="0" y="915"/>
                  </a:lnTo>
                  <a:lnTo>
                    <a:pt x="686" y="0"/>
                  </a:lnTo>
                  <a:lnTo>
                    <a:pt x="686" y="17395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0" name="object 910"/>
            <p:cNvSpPr/>
            <p:nvPr/>
          </p:nvSpPr>
          <p:spPr>
            <a:xfrm>
              <a:off x="3198424" y="5783862"/>
              <a:ext cx="1905" cy="18415"/>
            </a:xfrm>
            <a:custGeom>
              <a:avLst/>
              <a:gdLst/>
              <a:ahLst/>
              <a:cxnLst/>
              <a:rect l="l" t="t" r="r" b="b"/>
              <a:pathLst>
                <a:path w="1905" h="18414">
                  <a:moveTo>
                    <a:pt x="0" y="18127"/>
                  </a:moveTo>
                  <a:lnTo>
                    <a:pt x="0" y="0"/>
                  </a:lnTo>
                  <a:lnTo>
                    <a:pt x="1271" y="0"/>
                  </a:lnTo>
                  <a:lnTo>
                    <a:pt x="1373" y="16754"/>
                  </a:lnTo>
                  <a:lnTo>
                    <a:pt x="0" y="18127"/>
                  </a:lnTo>
                  <a:close/>
                </a:path>
              </a:pathLst>
            </a:custGeom>
            <a:solidFill>
              <a:srgbClr val="A8A8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1" name="object 911"/>
            <p:cNvSpPr/>
            <p:nvPr/>
          </p:nvSpPr>
          <p:spPr>
            <a:xfrm>
              <a:off x="3195677" y="5784238"/>
              <a:ext cx="2540" cy="20320"/>
            </a:xfrm>
            <a:custGeom>
              <a:avLst/>
              <a:gdLst/>
              <a:ahLst/>
              <a:cxnLst/>
              <a:rect l="l" t="t" r="r" b="b"/>
              <a:pathLst>
                <a:path w="2539" h="20320">
                  <a:moveTo>
                    <a:pt x="0" y="19812"/>
                  </a:moveTo>
                  <a:lnTo>
                    <a:pt x="0" y="1272"/>
                  </a:lnTo>
                  <a:lnTo>
                    <a:pt x="687" y="1272"/>
                  </a:lnTo>
                  <a:lnTo>
                    <a:pt x="1313" y="484"/>
                  </a:lnTo>
                  <a:lnTo>
                    <a:pt x="2121" y="0"/>
                  </a:lnTo>
                  <a:lnTo>
                    <a:pt x="2121" y="18540"/>
                  </a:lnTo>
                  <a:lnTo>
                    <a:pt x="1373" y="18438"/>
                  </a:lnTo>
                  <a:lnTo>
                    <a:pt x="0" y="19812"/>
                  </a:lnTo>
                  <a:close/>
                </a:path>
              </a:pathLst>
            </a:custGeom>
            <a:solidFill>
              <a:srgbClr val="AEAE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2" name="object 912"/>
            <p:cNvSpPr/>
            <p:nvPr/>
          </p:nvSpPr>
          <p:spPr>
            <a:xfrm>
              <a:off x="3044555" y="5782764"/>
              <a:ext cx="5715" cy="23495"/>
            </a:xfrm>
            <a:custGeom>
              <a:avLst/>
              <a:gdLst/>
              <a:ahLst/>
              <a:cxnLst/>
              <a:rect l="l" t="t" r="r" b="b"/>
              <a:pathLst>
                <a:path w="5714" h="23495">
                  <a:moveTo>
                    <a:pt x="5495" y="23346"/>
                  </a:moveTo>
                  <a:lnTo>
                    <a:pt x="2060" y="21286"/>
                  </a:lnTo>
                  <a:lnTo>
                    <a:pt x="0" y="18539"/>
                  </a:lnTo>
                  <a:lnTo>
                    <a:pt x="0" y="0"/>
                  </a:lnTo>
                  <a:lnTo>
                    <a:pt x="2060" y="2746"/>
                  </a:lnTo>
                  <a:lnTo>
                    <a:pt x="5495" y="4806"/>
                  </a:lnTo>
                  <a:lnTo>
                    <a:pt x="5495" y="23346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3" name="object 913"/>
            <p:cNvSpPr/>
            <p:nvPr/>
          </p:nvSpPr>
          <p:spPr>
            <a:xfrm>
              <a:off x="3133854" y="5785510"/>
              <a:ext cx="62230" cy="54610"/>
            </a:xfrm>
            <a:custGeom>
              <a:avLst/>
              <a:gdLst/>
              <a:ahLst/>
              <a:cxnLst/>
              <a:rect l="l" t="t" r="r" b="b"/>
              <a:pathLst>
                <a:path w="62230" h="54610">
                  <a:moveTo>
                    <a:pt x="0" y="54246"/>
                  </a:moveTo>
                  <a:lnTo>
                    <a:pt x="0" y="35706"/>
                  </a:lnTo>
                  <a:lnTo>
                    <a:pt x="61822" y="0"/>
                  </a:lnTo>
                  <a:lnTo>
                    <a:pt x="61822" y="18539"/>
                  </a:lnTo>
                  <a:lnTo>
                    <a:pt x="0" y="54246"/>
                  </a:lnTo>
                  <a:close/>
                </a:path>
              </a:pathLst>
            </a:custGeom>
            <a:solidFill>
              <a:srgbClr val="9C9C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4" name="object 914"/>
            <p:cNvSpPr/>
            <p:nvPr/>
          </p:nvSpPr>
          <p:spPr>
            <a:xfrm>
              <a:off x="3050051" y="5787570"/>
              <a:ext cx="58419" cy="52705"/>
            </a:xfrm>
            <a:custGeom>
              <a:avLst/>
              <a:gdLst/>
              <a:ahLst/>
              <a:cxnLst/>
              <a:rect l="l" t="t" r="r" b="b"/>
              <a:pathLst>
                <a:path w="58419" h="52704">
                  <a:moveTo>
                    <a:pt x="58387" y="52185"/>
                  </a:moveTo>
                  <a:lnTo>
                    <a:pt x="0" y="18539"/>
                  </a:lnTo>
                  <a:lnTo>
                    <a:pt x="0" y="0"/>
                  </a:lnTo>
                  <a:lnTo>
                    <a:pt x="58387" y="33646"/>
                  </a:lnTo>
                  <a:lnTo>
                    <a:pt x="58387" y="52185"/>
                  </a:lnTo>
                  <a:close/>
                </a:path>
              </a:pathLst>
            </a:custGeom>
            <a:solidFill>
              <a:srgbClr val="8585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5" name="object 915"/>
            <p:cNvSpPr/>
            <p:nvPr/>
          </p:nvSpPr>
          <p:spPr>
            <a:xfrm>
              <a:off x="3129733" y="5821216"/>
              <a:ext cx="4445" cy="20320"/>
            </a:xfrm>
            <a:custGeom>
              <a:avLst/>
              <a:gdLst/>
              <a:ahLst/>
              <a:cxnLst/>
              <a:rect l="l" t="t" r="r" b="b"/>
              <a:pathLst>
                <a:path w="4444" h="20320">
                  <a:moveTo>
                    <a:pt x="0" y="20158"/>
                  </a:moveTo>
                  <a:lnTo>
                    <a:pt x="0" y="2059"/>
                  </a:lnTo>
                  <a:lnTo>
                    <a:pt x="4121" y="0"/>
                  </a:lnTo>
                  <a:lnTo>
                    <a:pt x="4121" y="18540"/>
                  </a:lnTo>
                  <a:lnTo>
                    <a:pt x="0" y="20158"/>
                  </a:lnTo>
                  <a:close/>
                </a:path>
              </a:pathLst>
            </a:custGeom>
            <a:solidFill>
              <a:srgbClr val="B1B1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6" name="object 916"/>
            <p:cNvSpPr/>
            <p:nvPr/>
          </p:nvSpPr>
          <p:spPr>
            <a:xfrm>
              <a:off x="3126298" y="5823276"/>
              <a:ext cx="3810" cy="18415"/>
            </a:xfrm>
            <a:custGeom>
              <a:avLst/>
              <a:gdLst/>
              <a:ahLst/>
              <a:cxnLst/>
              <a:rect l="l" t="t" r="r" b="b"/>
              <a:pathLst>
                <a:path w="3810" h="18414">
                  <a:moveTo>
                    <a:pt x="3434" y="686"/>
                  </a:moveTo>
                  <a:lnTo>
                    <a:pt x="2060" y="686"/>
                  </a:lnTo>
                  <a:lnTo>
                    <a:pt x="3434" y="0"/>
                  </a:lnTo>
                  <a:lnTo>
                    <a:pt x="3434" y="686"/>
                  </a:lnTo>
                  <a:close/>
                </a:path>
                <a:path w="3810" h="18414">
                  <a:moveTo>
                    <a:pt x="3434" y="18172"/>
                  </a:moveTo>
                  <a:lnTo>
                    <a:pt x="0" y="18172"/>
                  </a:lnTo>
                  <a:lnTo>
                    <a:pt x="0" y="1030"/>
                  </a:lnTo>
                  <a:lnTo>
                    <a:pt x="3434" y="1030"/>
                  </a:lnTo>
                  <a:lnTo>
                    <a:pt x="3434" y="18172"/>
                  </a:lnTo>
                  <a:close/>
                </a:path>
              </a:pathLst>
            </a:custGeom>
            <a:solidFill>
              <a:srgbClr val="AEAE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7" name="object 917"/>
            <p:cNvSpPr/>
            <p:nvPr/>
          </p:nvSpPr>
          <p:spPr>
            <a:xfrm>
              <a:off x="3124237" y="5824306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1" y="17955"/>
                  </a:moveTo>
                  <a:lnTo>
                    <a:pt x="0" y="17955"/>
                  </a:lnTo>
                  <a:lnTo>
                    <a:pt x="0" y="0"/>
                  </a:lnTo>
                  <a:lnTo>
                    <a:pt x="2061" y="0"/>
                  </a:lnTo>
                  <a:lnTo>
                    <a:pt x="2061" y="17955"/>
                  </a:lnTo>
                  <a:close/>
                </a:path>
                <a:path w="2539" h="18414">
                  <a:moveTo>
                    <a:pt x="0" y="17955"/>
                  </a:moveTo>
                  <a:lnTo>
                    <a:pt x="0" y="18112"/>
                  </a:lnTo>
                  <a:lnTo>
                    <a:pt x="0" y="0"/>
                  </a:lnTo>
                  <a:lnTo>
                    <a:pt x="0" y="17955"/>
                  </a:lnTo>
                  <a:close/>
                </a:path>
              </a:pathLst>
            </a:custGeom>
            <a:solidFill>
              <a:srgbClr val="A8A8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8" name="object 918"/>
            <p:cNvSpPr/>
            <p:nvPr/>
          </p:nvSpPr>
          <p:spPr>
            <a:xfrm>
              <a:off x="3122177" y="5824650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0" y="18079"/>
                  </a:moveTo>
                  <a:lnTo>
                    <a:pt x="0" y="0"/>
                  </a:lnTo>
                  <a:lnTo>
                    <a:pt x="2060" y="0"/>
                  </a:lnTo>
                  <a:lnTo>
                    <a:pt x="2060" y="17845"/>
                  </a:lnTo>
                  <a:lnTo>
                    <a:pt x="0" y="18079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9" name="object 919"/>
            <p:cNvSpPr/>
            <p:nvPr/>
          </p:nvSpPr>
          <p:spPr>
            <a:xfrm>
              <a:off x="3120116" y="5824649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8079"/>
                  </a:moveTo>
                  <a:lnTo>
                    <a:pt x="2060" y="0"/>
                  </a:lnTo>
                  <a:lnTo>
                    <a:pt x="0" y="0"/>
                  </a:lnTo>
                  <a:lnTo>
                    <a:pt x="0" y="18079"/>
                  </a:lnTo>
                  <a:lnTo>
                    <a:pt x="2060" y="18079"/>
                  </a:lnTo>
                  <a:close/>
                </a:path>
              </a:pathLst>
            </a:custGeom>
            <a:solidFill>
              <a:srgbClr val="9D9D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0" name="object 920"/>
            <p:cNvSpPr/>
            <p:nvPr/>
          </p:nvSpPr>
          <p:spPr>
            <a:xfrm>
              <a:off x="3118734" y="5824033"/>
              <a:ext cx="2540" cy="19050"/>
            </a:xfrm>
            <a:custGeom>
              <a:avLst/>
              <a:gdLst/>
              <a:ahLst/>
              <a:cxnLst/>
              <a:rect l="l" t="t" r="r" b="b"/>
              <a:pathLst>
                <a:path w="2539" h="19050">
                  <a:moveTo>
                    <a:pt x="0" y="18540"/>
                  </a:moveTo>
                  <a:lnTo>
                    <a:pt x="0" y="0"/>
                  </a:lnTo>
                  <a:lnTo>
                    <a:pt x="2068" y="234"/>
                  </a:lnTo>
                  <a:lnTo>
                    <a:pt x="2068" y="18470"/>
                  </a:lnTo>
                  <a:lnTo>
                    <a:pt x="694" y="18470"/>
                  </a:lnTo>
                  <a:lnTo>
                    <a:pt x="0" y="18540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1" name="object 921"/>
            <p:cNvSpPr/>
            <p:nvPr/>
          </p:nvSpPr>
          <p:spPr>
            <a:xfrm>
              <a:off x="3116681" y="5823963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52" y="18376"/>
                  </a:moveTo>
                  <a:lnTo>
                    <a:pt x="0" y="18376"/>
                  </a:lnTo>
                  <a:lnTo>
                    <a:pt x="0" y="0"/>
                  </a:lnTo>
                  <a:lnTo>
                    <a:pt x="2052" y="0"/>
                  </a:lnTo>
                  <a:lnTo>
                    <a:pt x="2052" y="18376"/>
                  </a:lnTo>
                  <a:close/>
                </a:path>
              </a:pathLst>
            </a:custGeom>
            <a:solidFill>
              <a:srgbClr val="9494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2" name="object 922"/>
            <p:cNvSpPr/>
            <p:nvPr/>
          </p:nvSpPr>
          <p:spPr>
            <a:xfrm>
              <a:off x="3115308" y="5823879"/>
              <a:ext cx="2540" cy="19050"/>
            </a:xfrm>
            <a:custGeom>
              <a:avLst/>
              <a:gdLst/>
              <a:ahLst/>
              <a:cxnLst/>
              <a:rect l="l" t="t" r="r" b="b"/>
              <a:pathLst>
                <a:path w="2539" h="19050">
                  <a:moveTo>
                    <a:pt x="2070" y="18540"/>
                  </a:moveTo>
                  <a:lnTo>
                    <a:pt x="0" y="18305"/>
                  </a:lnTo>
                  <a:lnTo>
                    <a:pt x="0" y="84"/>
                  </a:lnTo>
                  <a:lnTo>
                    <a:pt x="1373" y="84"/>
                  </a:lnTo>
                  <a:lnTo>
                    <a:pt x="2070" y="0"/>
                  </a:lnTo>
                  <a:lnTo>
                    <a:pt x="2070" y="18540"/>
                  </a:lnTo>
                  <a:close/>
                </a:path>
              </a:pathLst>
            </a:custGeom>
            <a:solidFill>
              <a:srgbClr val="8F8F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3" name="object 923"/>
            <p:cNvSpPr/>
            <p:nvPr/>
          </p:nvSpPr>
          <p:spPr>
            <a:xfrm>
              <a:off x="3113247" y="5823963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7853"/>
                  </a:moveTo>
                  <a:lnTo>
                    <a:pt x="0" y="17681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60" y="17853"/>
                  </a:lnTo>
                  <a:close/>
                </a:path>
              </a:pathLst>
            </a:custGeom>
            <a:solidFill>
              <a:srgbClr val="8A8A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4" name="object 924"/>
            <p:cNvSpPr/>
            <p:nvPr/>
          </p:nvSpPr>
          <p:spPr>
            <a:xfrm>
              <a:off x="3111186" y="5823276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8367"/>
                  </a:moveTo>
                  <a:lnTo>
                    <a:pt x="0" y="17558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60" y="18367"/>
                  </a:lnTo>
                  <a:close/>
                </a:path>
              </a:pathLst>
            </a:custGeom>
            <a:solidFill>
              <a:srgbClr val="8585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5" name="object 925"/>
            <p:cNvSpPr/>
            <p:nvPr/>
          </p:nvSpPr>
          <p:spPr>
            <a:xfrm>
              <a:off x="3108439" y="5821216"/>
              <a:ext cx="3175" cy="19685"/>
            </a:xfrm>
            <a:custGeom>
              <a:avLst/>
              <a:gdLst/>
              <a:ahLst/>
              <a:cxnLst/>
              <a:rect l="l" t="t" r="r" b="b"/>
              <a:pathLst>
                <a:path w="3175" h="19685">
                  <a:moveTo>
                    <a:pt x="2747" y="19618"/>
                  </a:moveTo>
                  <a:lnTo>
                    <a:pt x="0" y="18539"/>
                  </a:lnTo>
                  <a:lnTo>
                    <a:pt x="0" y="0"/>
                  </a:lnTo>
                  <a:lnTo>
                    <a:pt x="686" y="686"/>
                  </a:lnTo>
                  <a:lnTo>
                    <a:pt x="2018" y="792"/>
                  </a:lnTo>
                  <a:lnTo>
                    <a:pt x="2747" y="1373"/>
                  </a:lnTo>
                  <a:lnTo>
                    <a:pt x="2747" y="19618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6" name="object 926"/>
            <p:cNvSpPr/>
            <p:nvPr/>
          </p:nvSpPr>
          <p:spPr>
            <a:xfrm>
              <a:off x="3043181" y="5733668"/>
              <a:ext cx="159385" cy="90805"/>
            </a:xfrm>
            <a:custGeom>
              <a:avLst/>
              <a:gdLst/>
              <a:ahLst/>
              <a:cxnLst/>
              <a:rect l="l" t="t" r="r" b="b"/>
              <a:pathLst>
                <a:path w="159385" h="90804">
                  <a:moveTo>
                    <a:pt x="77964" y="90639"/>
                  </a:moveTo>
                  <a:lnTo>
                    <a:pt x="71160" y="89866"/>
                  </a:lnTo>
                  <a:lnTo>
                    <a:pt x="65256" y="87549"/>
                  </a:lnTo>
                  <a:lnTo>
                    <a:pt x="6869" y="53902"/>
                  </a:lnTo>
                  <a:lnTo>
                    <a:pt x="0" y="49782"/>
                  </a:lnTo>
                  <a:lnTo>
                    <a:pt x="0" y="42916"/>
                  </a:lnTo>
                  <a:lnTo>
                    <a:pt x="6869" y="38796"/>
                  </a:lnTo>
                  <a:lnTo>
                    <a:pt x="68691" y="3089"/>
                  </a:lnTo>
                  <a:lnTo>
                    <a:pt x="74594" y="772"/>
                  </a:lnTo>
                  <a:lnTo>
                    <a:pt x="81399" y="0"/>
                  </a:lnTo>
                  <a:lnTo>
                    <a:pt x="88204" y="772"/>
                  </a:lnTo>
                  <a:lnTo>
                    <a:pt x="94107" y="3089"/>
                  </a:lnTo>
                  <a:lnTo>
                    <a:pt x="152495" y="36736"/>
                  </a:lnTo>
                  <a:lnTo>
                    <a:pt x="159364" y="40856"/>
                  </a:lnTo>
                  <a:lnTo>
                    <a:pt x="159364" y="47722"/>
                  </a:lnTo>
                  <a:lnTo>
                    <a:pt x="152495" y="51842"/>
                  </a:lnTo>
                  <a:lnTo>
                    <a:pt x="90672" y="87549"/>
                  </a:lnTo>
                  <a:lnTo>
                    <a:pt x="84769" y="89866"/>
                  </a:lnTo>
                  <a:lnTo>
                    <a:pt x="77964" y="90639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7" name="object 927"/>
            <p:cNvSpPr/>
            <p:nvPr/>
          </p:nvSpPr>
          <p:spPr>
            <a:xfrm>
              <a:off x="4270700" y="5280130"/>
              <a:ext cx="1270" cy="19050"/>
            </a:xfrm>
            <a:custGeom>
              <a:avLst/>
              <a:gdLst/>
              <a:ahLst/>
              <a:cxnLst/>
              <a:rect l="l" t="t" r="r" b="b"/>
              <a:pathLst>
                <a:path w="1270" h="19050">
                  <a:moveTo>
                    <a:pt x="0" y="18539"/>
                  </a:moveTo>
                  <a:lnTo>
                    <a:pt x="0" y="686"/>
                  </a:lnTo>
                  <a:lnTo>
                    <a:pt x="687" y="0"/>
                  </a:lnTo>
                  <a:lnTo>
                    <a:pt x="686" y="17852"/>
                  </a:lnTo>
                  <a:lnTo>
                    <a:pt x="0" y="18539"/>
                  </a:lnTo>
                  <a:close/>
                </a:path>
              </a:pathLst>
            </a:custGeom>
            <a:solidFill>
              <a:srgbClr val="9D9D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8" name="object 928"/>
            <p:cNvSpPr/>
            <p:nvPr/>
          </p:nvSpPr>
          <p:spPr>
            <a:xfrm>
              <a:off x="4270013" y="5280817"/>
              <a:ext cx="1270" cy="18415"/>
            </a:xfrm>
            <a:custGeom>
              <a:avLst/>
              <a:gdLst/>
              <a:ahLst/>
              <a:cxnLst/>
              <a:rect l="l" t="t" r="r" b="b"/>
              <a:pathLst>
                <a:path w="1270" h="18414">
                  <a:moveTo>
                    <a:pt x="686" y="17852"/>
                  </a:moveTo>
                  <a:lnTo>
                    <a:pt x="0" y="17852"/>
                  </a:lnTo>
                  <a:lnTo>
                    <a:pt x="0" y="686"/>
                  </a:lnTo>
                  <a:lnTo>
                    <a:pt x="686" y="0"/>
                  </a:lnTo>
                  <a:lnTo>
                    <a:pt x="686" y="17852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9" name="object 929"/>
            <p:cNvSpPr/>
            <p:nvPr/>
          </p:nvSpPr>
          <p:spPr>
            <a:xfrm>
              <a:off x="4268639" y="5281503"/>
              <a:ext cx="1905" cy="19685"/>
            </a:xfrm>
            <a:custGeom>
              <a:avLst/>
              <a:gdLst/>
              <a:ahLst/>
              <a:cxnLst/>
              <a:rect l="l" t="t" r="r" b="b"/>
              <a:pathLst>
                <a:path w="1904" h="19685">
                  <a:moveTo>
                    <a:pt x="0" y="19226"/>
                  </a:moveTo>
                  <a:lnTo>
                    <a:pt x="0" y="1098"/>
                  </a:lnTo>
                  <a:lnTo>
                    <a:pt x="1374" y="0"/>
                  </a:lnTo>
                  <a:lnTo>
                    <a:pt x="1373" y="17853"/>
                  </a:lnTo>
                  <a:lnTo>
                    <a:pt x="0" y="19226"/>
                  </a:lnTo>
                  <a:close/>
                </a:path>
              </a:pathLst>
            </a:custGeom>
            <a:solidFill>
              <a:srgbClr val="A8A8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0" name="object 930"/>
            <p:cNvSpPr/>
            <p:nvPr/>
          </p:nvSpPr>
          <p:spPr>
            <a:xfrm>
              <a:off x="4266578" y="5282602"/>
              <a:ext cx="2540" cy="19685"/>
            </a:xfrm>
            <a:custGeom>
              <a:avLst/>
              <a:gdLst/>
              <a:ahLst/>
              <a:cxnLst/>
              <a:rect l="l" t="t" r="r" b="b"/>
              <a:pathLst>
                <a:path w="2539" h="19685">
                  <a:moveTo>
                    <a:pt x="0" y="19500"/>
                  </a:moveTo>
                  <a:lnTo>
                    <a:pt x="0" y="1647"/>
                  </a:lnTo>
                  <a:lnTo>
                    <a:pt x="2060" y="0"/>
                  </a:lnTo>
                  <a:lnTo>
                    <a:pt x="2060" y="18127"/>
                  </a:lnTo>
                  <a:lnTo>
                    <a:pt x="1373" y="18127"/>
                  </a:lnTo>
                  <a:lnTo>
                    <a:pt x="0" y="19500"/>
                  </a:lnTo>
                  <a:close/>
                </a:path>
              </a:pathLst>
            </a:custGeom>
            <a:solidFill>
              <a:srgbClr val="AEAE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1" name="object 931"/>
            <p:cNvSpPr/>
            <p:nvPr/>
          </p:nvSpPr>
          <p:spPr>
            <a:xfrm>
              <a:off x="4115457" y="5281503"/>
              <a:ext cx="5715" cy="22860"/>
            </a:xfrm>
            <a:custGeom>
              <a:avLst/>
              <a:gdLst/>
              <a:ahLst/>
              <a:cxnLst/>
              <a:rect l="l" t="t" r="r" b="b"/>
              <a:pathLst>
                <a:path w="5714" h="22860">
                  <a:moveTo>
                    <a:pt x="5495" y="22659"/>
                  </a:moveTo>
                  <a:lnTo>
                    <a:pt x="2060" y="20599"/>
                  </a:lnTo>
                  <a:lnTo>
                    <a:pt x="0" y="17852"/>
                  </a:lnTo>
                  <a:lnTo>
                    <a:pt x="0" y="0"/>
                  </a:lnTo>
                  <a:lnTo>
                    <a:pt x="2060" y="2746"/>
                  </a:lnTo>
                  <a:lnTo>
                    <a:pt x="5495" y="4806"/>
                  </a:lnTo>
                  <a:lnTo>
                    <a:pt x="5495" y="22659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2" name="object 932"/>
            <p:cNvSpPr/>
            <p:nvPr/>
          </p:nvSpPr>
          <p:spPr>
            <a:xfrm>
              <a:off x="4204756" y="5283563"/>
              <a:ext cx="62230" cy="55244"/>
            </a:xfrm>
            <a:custGeom>
              <a:avLst/>
              <a:gdLst/>
              <a:ahLst/>
              <a:cxnLst/>
              <a:rect l="l" t="t" r="r" b="b"/>
              <a:pathLst>
                <a:path w="62229" h="55245">
                  <a:moveTo>
                    <a:pt x="0" y="54932"/>
                  </a:moveTo>
                  <a:lnTo>
                    <a:pt x="0" y="36392"/>
                  </a:lnTo>
                  <a:lnTo>
                    <a:pt x="61822" y="0"/>
                  </a:lnTo>
                  <a:lnTo>
                    <a:pt x="61822" y="19226"/>
                  </a:lnTo>
                  <a:lnTo>
                    <a:pt x="0" y="54932"/>
                  </a:lnTo>
                  <a:close/>
                </a:path>
              </a:pathLst>
            </a:custGeom>
            <a:solidFill>
              <a:srgbClr val="9C9C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3" name="object 933"/>
            <p:cNvSpPr/>
            <p:nvPr/>
          </p:nvSpPr>
          <p:spPr>
            <a:xfrm>
              <a:off x="4120952" y="5285623"/>
              <a:ext cx="58419" cy="53340"/>
            </a:xfrm>
            <a:custGeom>
              <a:avLst/>
              <a:gdLst/>
              <a:ahLst/>
              <a:cxnLst/>
              <a:rect l="l" t="t" r="r" b="b"/>
              <a:pathLst>
                <a:path w="58420" h="53339">
                  <a:moveTo>
                    <a:pt x="58387" y="52872"/>
                  </a:moveTo>
                  <a:lnTo>
                    <a:pt x="0" y="18539"/>
                  </a:lnTo>
                  <a:lnTo>
                    <a:pt x="0" y="0"/>
                  </a:lnTo>
                  <a:lnTo>
                    <a:pt x="58387" y="34332"/>
                  </a:lnTo>
                  <a:lnTo>
                    <a:pt x="58387" y="52872"/>
                  </a:lnTo>
                  <a:close/>
                </a:path>
              </a:pathLst>
            </a:custGeom>
            <a:solidFill>
              <a:srgbClr val="8585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4" name="object 934"/>
            <p:cNvSpPr/>
            <p:nvPr/>
          </p:nvSpPr>
          <p:spPr>
            <a:xfrm>
              <a:off x="4200635" y="5319956"/>
              <a:ext cx="4445" cy="20320"/>
            </a:xfrm>
            <a:custGeom>
              <a:avLst/>
              <a:gdLst/>
              <a:ahLst/>
              <a:cxnLst/>
              <a:rect l="l" t="t" r="r" b="b"/>
              <a:pathLst>
                <a:path w="4445" h="20320">
                  <a:moveTo>
                    <a:pt x="0" y="19913"/>
                  </a:moveTo>
                  <a:lnTo>
                    <a:pt x="0" y="1618"/>
                  </a:lnTo>
                  <a:lnTo>
                    <a:pt x="4121" y="0"/>
                  </a:lnTo>
                  <a:lnTo>
                    <a:pt x="4121" y="17853"/>
                  </a:lnTo>
                  <a:lnTo>
                    <a:pt x="0" y="19913"/>
                  </a:lnTo>
                  <a:close/>
                </a:path>
              </a:pathLst>
            </a:custGeom>
            <a:solidFill>
              <a:srgbClr val="B1B1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5" name="object 935"/>
            <p:cNvSpPr/>
            <p:nvPr/>
          </p:nvSpPr>
          <p:spPr>
            <a:xfrm>
              <a:off x="4197200" y="5322016"/>
              <a:ext cx="3810" cy="18415"/>
            </a:xfrm>
            <a:custGeom>
              <a:avLst/>
              <a:gdLst/>
              <a:ahLst/>
              <a:cxnLst/>
              <a:rect l="l" t="t" r="r" b="b"/>
              <a:pathLst>
                <a:path w="3810" h="18414">
                  <a:moveTo>
                    <a:pt x="3434" y="686"/>
                  </a:moveTo>
                  <a:lnTo>
                    <a:pt x="2060" y="686"/>
                  </a:lnTo>
                  <a:lnTo>
                    <a:pt x="3434" y="0"/>
                  </a:lnTo>
                  <a:lnTo>
                    <a:pt x="3434" y="686"/>
                  </a:lnTo>
                  <a:close/>
                </a:path>
                <a:path w="3810" h="18414">
                  <a:moveTo>
                    <a:pt x="3434" y="18171"/>
                  </a:moveTo>
                  <a:lnTo>
                    <a:pt x="0" y="18171"/>
                  </a:lnTo>
                  <a:lnTo>
                    <a:pt x="0" y="1030"/>
                  </a:lnTo>
                  <a:lnTo>
                    <a:pt x="3434" y="1030"/>
                  </a:lnTo>
                  <a:lnTo>
                    <a:pt x="3434" y="18171"/>
                  </a:lnTo>
                  <a:close/>
                </a:path>
              </a:pathLst>
            </a:custGeom>
            <a:solidFill>
              <a:srgbClr val="AEAE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6" name="object 936"/>
            <p:cNvSpPr/>
            <p:nvPr/>
          </p:nvSpPr>
          <p:spPr>
            <a:xfrm>
              <a:off x="4195138" y="5323046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1" y="17954"/>
                  </a:moveTo>
                  <a:lnTo>
                    <a:pt x="0" y="17954"/>
                  </a:lnTo>
                  <a:lnTo>
                    <a:pt x="0" y="0"/>
                  </a:lnTo>
                  <a:lnTo>
                    <a:pt x="2061" y="0"/>
                  </a:lnTo>
                  <a:lnTo>
                    <a:pt x="2061" y="17954"/>
                  </a:lnTo>
                  <a:close/>
                </a:path>
                <a:path w="2539" h="18414">
                  <a:moveTo>
                    <a:pt x="0" y="17954"/>
                  </a:moveTo>
                  <a:lnTo>
                    <a:pt x="0" y="18111"/>
                  </a:lnTo>
                  <a:lnTo>
                    <a:pt x="0" y="0"/>
                  </a:lnTo>
                  <a:lnTo>
                    <a:pt x="0" y="17954"/>
                  </a:lnTo>
                  <a:close/>
                </a:path>
              </a:pathLst>
            </a:custGeom>
            <a:solidFill>
              <a:srgbClr val="A8A8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7" name="object 937"/>
            <p:cNvSpPr/>
            <p:nvPr/>
          </p:nvSpPr>
          <p:spPr>
            <a:xfrm>
              <a:off x="4193078" y="5322929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59" y="18305"/>
                  </a:moveTo>
                  <a:lnTo>
                    <a:pt x="0" y="18305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59" y="18305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8" name="object 938"/>
            <p:cNvSpPr/>
            <p:nvPr/>
          </p:nvSpPr>
          <p:spPr>
            <a:xfrm>
              <a:off x="4191018" y="5322929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0" y="0"/>
                  </a:moveTo>
                  <a:lnTo>
                    <a:pt x="0" y="18313"/>
                  </a:lnTo>
                  <a:lnTo>
                    <a:pt x="2060" y="18313"/>
                  </a:lnTo>
                  <a:lnTo>
                    <a:pt x="2060" y="1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D9D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9" name="object 939"/>
            <p:cNvSpPr/>
            <p:nvPr/>
          </p:nvSpPr>
          <p:spPr>
            <a:xfrm>
              <a:off x="4189636" y="5322772"/>
              <a:ext cx="2540" cy="19050"/>
            </a:xfrm>
            <a:custGeom>
              <a:avLst/>
              <a:gdLst/>
              <a:ahLst/>
              <a:cxnLst/>
              <a:rect l="l" t="t" r="r" b="b"/>
              <a:pathLst>
                <a:path w="2539" h="19050">
                  <a:moveTo>
                    <a:pt x="0" y="18539"/>
                  </a:moveTo>
                  <a:lnTo>
                    <a:pt x="0" y="0"/>
                  </a:lnTo>
                  <a:lnTo>
                    <a:pt x="2068" y="234"/>
                  </a:lnTo>
                  <a:lnTo>
                    <a:pt x="2068" y="18470"/>
                  </a:lnTo>
                  <a:lnTo>
                    <a:pt x="694" y="18470"/>
                  </a:lnTo>
                  <a:lnTo>
                    <a:pt x="0" y="18539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0" name="object 940"/>
            <p:cNvSpPr/>
            <p:nvPr/>
          </p:nvSpPr>
          <p:spPr>
            <a:xfrm>
              <a:off x="4187583" y="5322703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52" y="18376"/>
                  </a:moveTo>
                  <a:lnTo>
                    <a:pt x="0" y="18376"/>
                  </a:lnTo>
                  <a:lnTo>
                    <a:pt x="0" y="0"/>
                  </a:lnTo>
                  <a:lnTo>
                    <a:pt x="2052" y="0"/>
                  </a:lnTo>
                  <a:lnTo>
                    <a:pt x="2052" y="18376"/>
                  </a:lnTo>
                  <a:close/>
                </a:path>
              </a:pathLst>
            </a:custGeom>
            <a:solidFill>
              <a:srgbClr val="9494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1" name="object 941"/>
            <p:cNvSpPr/>
            <p:nvPr/>
          </p:nvSpPr>
          <p:spPr>
            <a:xfrm>
              <a:off x="4186209" y="5322383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8172"/>
                  </a:moveTo>
                  <a:lnTo>
                    <a:pt x="0" y="18172"/>
                  </a:lnTo>
                  <a:lnTo>
                    <a:pt x="0" y="0"/>
                  </a:lnTo>
                  <a:lnTo>
                    <a:pt x="2060" y="233"/>
                  </a:lnTo>
                  <a:lnTo>
                    <a:pt x="2060" y="18172"/>
                  </a:lnTo>
                  <a:close/>
                </a:path>
              </a:pathLst>
            </a:custGeom>
            <a:solidFill>
              <a:srgbClr val="8F8F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2" name="object 942"/>
            <p:cNvSpPr/>
            <p:nvPr/>
          </p:nvSpPr>
          <p:spPr>
            <a:xfrm>
              <a:off x="4184149" y="5322703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7853"/>
                  </a:moveTo>
                  <a:lnTo>
                    <a:pt x="0" y="17680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60" y="17853"/>
                  </a:lnTo>
                  <a:close/>
                </a:path>
              </a:pathLst>
            </a:custGeom>
            <a:solidFill>
              <a:srgbClr val="8A8A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3" name="object 943"/>
            <p:cNvSpPr/>
            <p:nvPr/>
          </p:nvSpPr>
          <p:spPr>
            <a:xfrm>
              <a:off x="4182088" y="5322016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8367"/>
                  </a:moveTo>
                  <a:lnTo>
                    <a:pt x="0" y="17558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60" y="18367"/>
                  </a:lnTo>
                  <a:close/>
                </a:path>
              </a:pathLst>
            </a:custGeom>
            <a:solidFill>
              <a:srgbClr val="8585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4" name="object 944"/>
            <p:cNvSpPr/>
            <p:nvPr/>
          </p:nvSpPr>
          <p:spPr>
            <a:xfrm>
              <a:off x="4179340" y="5319956"/>
              <a:ext cx="3175" cy="19685"/>
            </a:xfrm>
            <a:custGeom>
              <a:avLst/>
              <a:gdLst/>
              <a:ahLst/>
              <a:cxnLst/>
              <a:rect l="l" t="t" r="r" b="b"/>
              <a:pathLst>
                <a:path w="3175" h="19685">
                  <a:moveTo>
                    <a:pt x="2747" y="19618"/>
                  </a:moveTo>
                  <a:lnTo>
                    <a:pt x="0" y="18539"/>
                  </a:lnTo>
                  <a:lnTo>
                    <a:pt x="0" y="0"/>
                  </a:lnTo>
                  <a:lnTo>
                    <a:pt x="686" y="686"/>
                  </a:lnTo>
                  <a:lnTo>
                    <a:pt x="2019" y="792"/>
                  </a:lnTo>
                  <a:lnTo>
                    <a:pt x="2747" y="1373"/>
                  </a:lnTo>
                  <a:lnTo>
                    <a:pt x="2747" y="19618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5" name="object 945"/>
            <p:cNvSpPr/>
            <p:nvPr/>
          </p:nvSpPr>
          <p:spPr>
            <a:xfrm>
              <a:off x="4114083" y="5232407"/>
              <a:ext cx="159385" cy="90805"/>
            </a:xfrm>
            <a:custGeom>
              <a:avLst/>
              <a:gdLst/>
              <a:ahLst/>
              <a:cxnLst/>
              <a:rect l="l" t="t" r="r" b="b"/>
              <a:pathLst>
                <a:path w="159385" h="90804">
                  <a:moveTo>
                    <a:pt x="77964" y="90639"/>
                  </a:moveTo>
                  <a:lnTo>
                    <a:pt x="71160" y="89866"/>
                  </a:lnTo>
                  <a:lnTo>
                    <a:pt x="65256" y="87549"/>
                  </a:lnTo>
                  <a:lnTo>
                    <a:pt x="6869" y="53902"/>
                  </a:lnTo>
                  <a:lnTo>
                    <a:pt x="0" y="49782"/>
                  </a:lnTo>
                  <a:lnTo>
                    <a:pt x="0" y="42916"/>
                  </a:lnTo>
                  <a:lnTo>
                    <a:pt x="6869" y="38796"/>
                  </a:lnTo>
                  <a:lnTo>
                    <a:pt x="68691" y="3089"/>
                  </a:lnTo>
                  <a:lnTo>
                    <a:pt x="74594" y="772"/>
                  </a:lnTo>
                  <a:lnTo>
                    <a:pt x="81399" y="0"/>
                  </a:lnTo>
                  <a:lnTo>
                    <a:pt x="88204" y="772"/>
                  </a:lnTo>
                  <a:lnTo>
                    <a:pt x="94107" y="3089"/>
                  </a:lnTo>
                  <a:lnTo>
                    <a:pt x="152495" y="36736"/>
                  </a:lnTo>
                  <a:lnTo>
                    <a:pt x="159364" y="40856"/>
                  </a:lnTo>
                  <a:lnTo>
                    <a:pt x="159364" y="47722"/>
                  </a:lnTo>
                  <a:lnTo>
                    <a:pt x="152495" y="51842"/>
                  </a:lnTo>
                  <a:lnTo>
                    <a:pt x="90672" y="87549"/>
                  </a:lnTo>
                  <a:lnTo>
                    <a:pt x="84769" y="89866"/>
                  </a:lnTo>
                  <a:lnTo>
                    <a:pt x="77964" y="90639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6" name="object 946"/>
            <p:cNvSpPr/>
            <p:nvPr/>
          </p:nvSpPr>
          <p:spPr>
            <a:xfrm>
              <a:off x="4164228" y="5342159"/>
              <a:ext cx="1270" cy="18415"/>
            </a:xfrm>
            <a:custGeom>
              <a:avLst/>
              <a:gdLst/>
              <a:ahLst/>
              <a:cxnLst/>
              <a:rect l="l" t="t" r="r" b="b"/>
              <a:pathLst>
                <a:path w="1270" h="18414">
                  <a:moveTo>
                    <a:pt x="0" y="18310"/>
                  </a:moveTo>
                  <a:lnTo>
                    <a:pt x="0" y="915"/>
                  </a:lnTo>
                  <a:lnTo>
                    <a:pt x="686" y="0"/>
                  </a:lnTo>
                  <a:lnTo>
                    <a:pt x="686" y="17623"/>
                  </a:lnTo>
                  <a:lnTo>
                    <a:pt x="0" y="18310"/>
                  </a:lnTo>
                  <a:close/>
                </a:path>
              </a:pathLst>
            </a:custGeom>
            <a:solidFill>
              <a:srgbClr val="9D9D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7" name="object 947"/>
            <p:cNvSpPr/>
            <p:nvPr/>
          </p:nvSpPr>
          <p:spPr>
            <a:xfrm>
              <a:off x="4163541" y="5343074"/>
              <a:ext cx="1270" cy="17780"/>
            </a:xfrm>
            <a:custGeom>
              <a:avLst/>
              <a:gdLst/>
              <a:ahLst/>
              <a:cxnLst/>
              <a:rect l="l" t="t" r="r" b="b"/>
              <a:pathLst>
                <a:path w="1270" h="17779">
                  <a:moveTo>
                    <a:pt x="686" y="17395"/>
                  </a:moveTo>
                  <a:lnTo>
                    <a:pt x="0" y="17395"/>
                  </a:lnTo>
                  <a:lnTo>
                    <a:pt x="0" y="915"/>
                  </a:lnTo>
                  <a:lnTo>
                    <a:pt x="686" y="0"/>
                  </a:lnTo>
                  <a:lnTo>
                    <a:pt x="686" y="17395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8" name="object 948"/>
            <p:cNvSpPr/>
            <p:nvPr/>
          </p:nvSpPr>
          <p:spPr>
            <a:xfrm>
              <a:off x="4162854" y="5344401"/>
              <a:ext cx="1905" cy="18415"/>
            </a:xfrm>
            <a:custGeom>
              <a:avLst/>
              <a:gdLst/>
              <a:ahLst/>
              <a:cxnLst/>
              <a:rect l="l" t="t" r="r" b="b"/>
              <a:pathLst>
                <a:path w="1904" h="18414">
                  <a:moveTo>
                    <a:pt x="0" y="18127"/>
                  </a:moveTo>
                  <a:lnTo>
                    <a:pt x="0" y="0"/>
                  </a:lnTo>
                  <a:lnTo>
                    <a:pt x="1271" y="0"/>
                  </a:lnTo>
                  <a:lnTo>
                    <a:pt x="1373" y="16754"/>
                  </a:lnTo>
                  <a:lnTo>
                    <a:pt x="0" y="18127"/>
                  </a:lnTo>
                  <a:close/>
                </a:path>
              </a:pathLst>
            </a:custGeom>
            <a:solidFill>
              <a:srgbClr val="A8A8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9" name="object 949"/>
            <p:cNvSpPr/>
            <p:nvPr/>
          </p:nvSpPr>
          <p:spPr>
            <a:xfrm>
              <a:off x="4160106" y="5344777"/>
              <a:ext cx="2540" cy="20320"/>
            </a:xfrm>
            <a:custGeom>
              <a:avLst/>
              <a:gdLst/>
              <a:ahLst/>
              <a:cxnLst/>
              <a:rect l="l" t="t" r="r" b="b"/>
              <a:pathLst>
                <a:path w="2539" h="20320">
                  <a:moveTo>
                    <a:pt x="0" y="19811"/>
                  </a:moveTo>
                  <a:lnTo>
                    <a:pt x="0" y="1272"/>
                  </a:lnTo>
                  <a:lnTo>
                    <a:pt x="686" y="1272"/>
                  </a:lnTo>
                  <a:lnTo>
                    <a:pt x="1313" y="484"/>
                  </a:lnTo>
                  <a:lnTo>
                    <a:pt x="2121" y="0"/>
                  </a:lnTo>
                  <a:lnTo>
                    <a:pt x="2121" y="18539"/>
                  </a:lnTo>
                  <a:lnTo>
                    <a:pt x="1374" y="18438"/>
                  </a:lnTo>
                  <a:lnTo>
                    <a:pt x="0" y="19811"/>
                  </a:lnTo>
                  <a:close/>
                </a:path>
              </a:pathLst>
            </a:custGeom>
            <a:solidFill>
              <a:srgbClr val="AEAE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0" name="object 950"/>
            <p:cNvSpPr/>
            <p:nvPr/>
          </p:nvSpPr>
          <p:spPr>
            <a:xfrm>
              <a:off x="4008985" y="5343303"/>
              <a:ext cx="5715" cy="23495"/>
            </a:xfrm>
            <a:custGeom>
              <a:avLst/>
              <a:gdLst/>
              <a:ahLst/>
              <a:cxnLst/>
              <a:rect l="l" t="t" r="r" b="b"/>
              <a:pathLst>
                <a:path w="5714" h="23495">
                  <a:moveTo>
                    <a:pt x="5495" y="23346"/>
                  </a:moveTo>
                  <a:lnTo>
                    <a:pt x="2060" y="21286"/>
                  </a:lnTo>
                  <a:lnTo>
                    <a:pt x="0" y="18539"/>
                  </a:lnTo>
                  <a:lnTo>
                    <a:pt x="0" y="0"/>
                  </a:lnTo>
                  <a:lnTo>
                    <a:pt x="2060" y="2746"/>
                  </a:lnTo>
                  <a:lnTo>
                    <a:pt x="5495" y="4806"/>
                  </a:lnTo>
                  <a:lnTo>
                    <a:pt x="5495" y="23346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1" name="object 951"/>
            <p:cNvSpPr/>
            <p:nvPr/>
          </p:nvSpPr>
          <p:spPr>
            <a:xfrm>
              <a:off x="4098284" y="5346049"/>
              <a:ext cx="62230" cy="54610"/>
            </a:xfrm>
            <a:custGeom>
              <a:avLst/>
              <a:gdLst/>
              <a:ahLst/>
              <a:cxnLst/>
              <a:rect l="l" t="t" r="r" b="b"/>
              <a:pathLst>
                <a:path w="62229" h="54610">
                  <a:moveTo>
                    <a:pt x="0" y="54246"/>
                  </a:moveTo>
                  <a:lnTo>
                    <a:pt x="0" y="35706"/>
                  </a:lnTo>
                  <a:lnTo>
                    <a:pt x="61822" y="0"/>
                  </a:lnTo>
                  <a:lnTo>
                    <a:pt x="61822" y="18539"/>
                  </a:lnTo>
                  <a:lnTo>
                    <a:pt x="0" y="54246"/>
                  </a:lnTo>
                  <a:close/>
                </a:path>
              </a:pathLst>
            </a:custGeom>
            <a:solidFill>
              <a:srgbClr val="9C9C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2" name="object 952"/>
            <p:cNvSpPr/>
            <p:nvPr/>
          </p:nvSpPr>
          <p:spPr>
            <a:xfrm>
              <a:off x="4014480" y="5348109"/>
              <a:ext cx="58419" cy="52705"/>
            </a:xfrm>
            <a:custGeom>
              <a:avLst/>
              <a:gdLst/>
              <a:ahLst/>
              <a:cxnLst/>
              <a:rect l="l" t="t" r="r" b="b"/>
              <a:pathLst>
                <a:path w="58420" h="52704">
                  <a:moveTo>
                    <a:pt x="58387" y="52185"/>
                  </a:moveTo>
                  <a:lnTo>
                    <a:pt x="0" y="18539"/>
                  </a:lnTo>
                  <a:lnTo>
                    <a:pt x="0" y="0"/>
                  </a:lnTo>
                  <a:lnTo>
                    <a:pt x="58387" y="33646"/>
                  </a:lnTo>
                  <a:lnTo>
                    <a:pt x="58387" y="52185"/>
                  </a:lnTo>
                  <a:close/>
                </a:path>
              </a:pathLst>
            </a:custGeom>
            <a:solidFill>
              <a:srgbClr val="8585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3" name="object 953"/>
            <p:cNvSpPr/>
            <p:nvPr/>
          </p:nvSpPr>
          <p:spPr>
            <a:xfrm>
              <a:off x="4094850" y="5382099"/>
              <a:ext cx="3810" cy="19685"/>
            </a:xfrm>
            <a:custGeom>
              <a:avLst/>
              <a:gdLst/>
              <a:ahLst/>
              <a:cxnLst/>
              <a:rect l="l" t="t" r="r" b="b"/>
              <a:pathLst>
                <a:path w="3810" h="19685">
                  <a:moveTo>
                    <a:pt x="0" y="19544"/>
                  </a:moveTo>
                  <a:lnTo>
                    <a:pt x="0" y="1716"/>
                  </a:lnTo>
                  <a:lnTo>
                    <a:pt x="3434" y="0"/>
                  </a:lnTo>
                  <a:lnTo>
                    <a:pt x="3434" y="18196"/>
                  </a:lnTo>
                  <a:lnTo>
                    <a:pt x="0" y="19544"/>
                  </a:lnTo>
                  <a:close/>
                </a:path>
              </a:pathLst>
            </a:custGeom>
            <a:solidFill>
              <a:srgbClr val="B1B1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4" name="object 954"/>
            <p:cNvSpPr/>
            <p:nvPr/>
          </p:nvSpPr>
          <p:spPr>
            <a:xfrm>
              <a:off x="4091415" y="5383815"/>
              <a:ext cx="3810" cy="19050"/>
            </a:xfrm>
            <a:custGeom>
              <a:avLst/>
              <a:gdLst/>
              <a:ahLst/>
              <a:cxnLst/>
              <a:rect l="l" t="t" r="r" b="b"/>
              <a:pathLst>
                <a:path w="3810" h="19050">
                  <a:moveTo>
                    <a:pt x="3434" y="686"/>
                  </a:moveTo>
                  <a:lnTo>
                    <a:pt x="2060" y="686"/>
                  </a:lnTo>
                  <a:lnTo>
                    <a:pt x="3434" y="0"/>
                  </a:lnTo>
                  <a:lnTo>
                    <a:pt x="3434" y="686"/>
                  </a:lnTo>
                  <a:close/>
                </a:path>
                <a:path w="3810" h="19050">
                  <a:moveTo>
                    <a:pt x="965" y="18797"/>
                  </a:moveTo>
                  <a:lnTo>
                    <a:pt x="0" y="18797"/>
                  </a:lnTo>
                  <a:lnTo>
                    <a:pt x="0" y="1030"/>
                  </a:lnTo>
                  <a:lnTo>
                    <a:pt x="3434" y="1030"/>
                  </a:lnTo>
                  <a:lnTo>
                    <a:pt x="3434" y="17828"/>
                  </a:lnTo>
                  <a:lnTo>
                    <a:pt x="965" y="18797"/>
                  </a:lnTo>
                  <a:close/>
                </a:path>
              </a:pathLst>
            </a:custGeom>
            <a:solidFill>
              <a:srgbClr val="AEAE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5" name="object 955"/>
            <p:cNvSpPr/>
            <p:nvPr/>
          </p:nvSpPr>
          <p:spPr>
            <a:xfrm>
              <a:off x="4088666" y="5384845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1" y="17954"/>
                  </a:moveTo>
                  <a:lnTo>
                    <a:pt x="0" y="17954"/>
                  </a:lnTo>
                  <a:lnTo>
                    <a:pt x="0" y="0"/>
                  </a:lnTo>
                  <a:lnTo>
                    <a:pt x="2061" y="0"/>
                  </a:lnTo>
                  <a:lnTo>
                    <a:pt x="2061" y="17954"/>
                  </a:lnTo>
                  <a:close/>
                </a:path>
                <a:path w="2539" h="18414">
                  <a:moveTo>
                    <a:pt x="0" y="17954"/>
                  </a:moveTo>
                  <a:lnTo>
                    <a:pt x="0" y="18111"/>
                  </a:lnTo>
                  <a:lnTo>
                    <a:pt x="0" y="0"/>
                  </a:lnTo>
                  <a:lnTo>
                    <a:pt x="0" y="17954"/>
                  </a:lnTo>
                  <a:close/>
                </a:path>
              </a:pathLst>
            </a:custGeom>
            <a:solidFill>
              <a:srgbClr val="A8A8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6" name="object 956"/>
            <p:cNvSpPr/>
            <p:nvPr/>
          </p:nvSpPr>
          <p:spPr>
            <a:xfrm>
              <a:off x="4086606" y="5385189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0" y="18079"/>
                  </a:moveTo>
                  <a:lnTo>
                    <a:pt x="0" y="0"/>
                  </a:lnTo>
                  <a:lnTo>
                    <a:pt x="2060" y="0"/>
                  </a:lnTo>
                  <a:lnTo>
                    <a:pt x="2060" y="17845"/>
                  </a:lnTo>
                  <a:lnTo>
                    <a:pt x="0" y="18079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7" name="object 957"/>
            <p:cNvSpPr/>
            <p:nvPr/>
          </p:nvSpPr>
          <p:spPr>
            <a:xfrm>
              <a:off x="4085233" y="5385189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8001"/>
                  </a:moveTo>
                  <a:lnTo>
                    <a:pt x="0" y="18001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60" y="18001"/>
                  </a:lnTo>
                  <a:close/>
                </a:path>
              </a:pathLst>
            </a:custGeom>
            <a:solidFill>
              <a:srgbClr val="9D9D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8" name="object 958"/>
            <p:cNvSpPr/>
            <p:nvPr/>
          </p:nvSpPr>
          <p:spPr>
            <a:xfrm>
              <a:off x="4083164" y="5384572"/>
              <a:ext cx="2540" cy="19050"/>
            </a:xfrm>
            <a:custGeom>
              <a:avLst/>
              <a:gdLst/>
              <a:ahLst/>
              <a:cxnLst/>
              <a:rect l="l" t="t" r="r" b="b"/>
              <a:pathLst>
                <a:path w="2539" h="19050">
                  <a:moveTo>
                    <a:pt x="0" y="18539"/>
                  </a:moveTo>
                  <a:lnTo>
                    <a:pt x="0" y="0"/>
                  </a:lnTo>
                  <a:lnTo>
                    <a:pt x="2068" y="234"/>
                  </a:lnTo>
                  <a:lnTo>
                    <a:pt x="2068" y="18470"/>
                  </a:lnTo>
                  <a:lnTo>
                    <a:pt x="694" y="18470"/>
                  </a:lnTo>
                  <a:lnTo>
                    <a:pt x="0" y="18539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9" name="object 959"/>
            <p:cNvSpPr/>
            <p:nvPr/>
          </p:nvSpPr>
          <p:spPr>
            <a:xfrm>
              <a:off x="4081111" y="5384502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52" y="18376"/>
                  </a:moveTo>
                  <a:lnTo>
                    <a:pt x="0" y="18376"/>
                  </a:lnTo>
                  <a:lnTo>
                    <a:pt x="0" y="0"/>
                  </a:lnTo>
                  <a:lnTo>
                    <a:pt x="2052" y="0"/>
                  </a:lnTo>
                  <a:lnTo>
                    <a:pt x="2052" y="18376"/>
                  </a:lnTo>
                  <a:close/>
                </a:path>
              </a:pathLst>
            </a:custGeom>
            <a:solidFill>
              <a:srgbClr val="9494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0" name="object 960"/>
            <p:cNvSpPr/>
            <p:nvPr/>
          </p:nvSpPr>
          <p:spPr>
            <a:xfrm>
              <a:off x="4079737" y="5384418"/>
              <a:ext cx="2540" cy="19050"/>
            </a:xfrm>
            <a:custGeom>
              <a:avLst/>
              <a:gdLst/>
              <a:ahLst/>
              <a:cxnLst/>
              <a:rect l="l" t="t" r="r" b="b"/>
              <a:pathLst>
                <a:path w="2539" h="19050">
                  <a:moveTo>
                    <a:pt x="2070" y="18539"/>
                  </a:moveTo>
                  <a:lnTo>
                    <a:pt x="0" y="18304"/>
                  </a:lnTo>
                  <a:lnTo>
                    <a:pt x="0" y="84"/>
                  </a:lnTo>
                  <a:lnTo>
                    <a:pt x="1373" y="84"/>
                  </a:lnTo>
                  <a:lnTo>
                    <a:pt x="2070" y="0"/>
                  </a:lnTo>
                  <a:lnTo>
                    <a:pt x="2070" y="18539"/>
                  </a:lnTo>
                  <a:close/>
                </a:path>
              </a:pathLst>
            </a:custGeom>
            <a:solidFill>
              <a:srgbClr val="8F8F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1" name="object 961"/>
            <p:cNvSpPr/>
            <p:nvPr/>
          </p:nvSpPr>
          <p:spPr>
            <a:xfrm>
              <a:off x="4077677" y="5384502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7853"/>
                  </a:moveTo>
                  <a:lnTo>
                    <a:pt x="0" y="17681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60" y="17853"/>
                  </a:lnTo>
                  <a:close/>
                </a:path>
              </a:pathLst>
            </a:custGeom>
            <a:solidFill>
              <a:srgbClr val="8A8A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2" name="object 962"/>
            <p:cNvSpPr/>
            <p:nvPr/>
          </p:nvSpPr>
          <p:spPr>
            <a:xfrm>
              <a:off x="4075616" y="5383815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8367"/>
                  </a:moveTo>
                  <a:lnTo>
                    <a:pt x="0" y="17558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60" y="18367"/>
                  </a:lnTo>
                  <a:close/>
                </a:path>
              </a:pathLst>
            </a:custGeom>
            <a:solidFill>
              <a:srgbClr val="8585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3" name="object 963"/>
            <p:cNvSpPr/>
            <p:nvPr/>
          </p:nvSpPr>
          <p:spPr>
            <a:xfrm>
              <a:off x="4072868" y="5381755"/>
              <a:ext cx="3175" cy="19685"/>
            </a:xfrm>
            <a:custGeom>
              <a:avLst/>
              <a:gdLst/>
              <a:ahLst/>
              <a:cxnLst/>
              <a:rect l="l" t="t" r="r" b="b"/>
              <a:pathLst>
                <a:path w="3175" h="19685">
                  <a:moveTo>
                    <a:pt x="2747" y="19618"/>
                  </a:moveTo>
                  <a:lnTo>
                    <a:pt x="0" y="18539"/>
                  </a:lnTo>
                  <a:lnTo>
                    <a:pt x="0" y="0"/>
                  </a:lnTo>
                  <a:lnTo>
                    <a:pt x="686" y="686"/>
                  </a:lnTo>
                  <a:lnTo>
                    <a:pt x="2018" y="792"/>
                  </a:lnTo>
                  <a:lnTo>
                    <a:pt x="2747" y="1373"/>
                  </a:lnTo>
                  <a:lnTo>
                    <a:pt x="2747" y="19618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4" name="object 964"/>
            <p:cNvSpPr/>
            <p:nvPr/>
          </p:nvSpPr>
          <p:spPr>
            <a:xfrm>
              <a:off x="4007611" y="5294207"/>
              <a:ext cx="159385" cy="90805"/>
            </a:xfrm>
            <a:custGeom>
              <a:avLst/>
              <a:gdLst/>
              <a:ahLst/>
              <a:cxnLst/>
              <a:rect l="l" t="t" r="r" b="b"/>
              <a:pathLst>
                <a:path w="159385" h="90804">
                  <a:moveTo>
                    <a:pt x="77964" y="90639"/>
                  </a:moveTo>
                  <a:lnTo>
                    <a:pt x="71160" y="89866"/>
                  </a:lnTo>
                  <a:lnTo>
                    <a:pt x="65256" y="87549"/>
                  </a:lnTo>
                  <a:lnTo>
                    <a:pt x="6869" y="53902"/>
                  </a:lnTo>
                  <a:lnTo>
                    <a:pt x="0" y="49782"/>
                  </a:lnTo>
                  <a:lnTo>
                    <a:pt x="0" y="42916"/>
                  </a:lnTo>
                  <a:lnTo>
                    <a:pt x="6869" y="38796"/>
                  </a:lnTo>
                  <a:lnTo>
                    <a:pt x="68691" y="3089"/>
                  </a:lnTo>
                  <a:lnTo>
                    <a:pt x="74594" y="772"/>
                  </a:lnTo>
                  <a:lnTo>
                    <a:pt x="81399" y="0"/>
                  </a:lnTo>
                  <a:lnTo>
                    <a:pt x="88204" y="772"/>
                  </a:lnTo>
                  <a:lnTo>
                    <a:pt x="94107" y="3089"/>
                  </a:lnTo>
                  <a:lnTo>
                    <a:pt x="152495" y="36736"/>
                  </a:lnTo>
                  <a:lnTo>
                    <a:pt x="159364" y="40856"/>
                  </a:lnTo>
                  <a:lnTo>
                    <a:pt x="159364" y="47722"/>
                  </a:lnTo>
                  <a:lnTo>
                    <a:pt x="152495" y="51842"/>
                  </a:lnTo>
                  <a:lnTo>
                    <a:pt x="90672" y="87549"/>
                  </a:lnTo>
                  <a:lnTo>
                    <a:pt x="84769" y="89866"/>
                  </a:lnTo>
                  <a:lnTo>
                    <a:pt x="77964" y="90639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5" name="object 965"/>
            <p:cNvSpPr/>
            <p:nvPr/>
          </p:nvSpPr>
          <p:spPr>
            <a:xfrm>
              <a:off x="4057756" y="5403958"/>
              <a:ext cx="1270" cy="18415"/>
            </a:xfrm>
            <a:custGeom>
              <a:avLst/>
              <a:gdLst/>
              <a:ahLst/>
              <a:cxnLst/>
              <a:rect l="l" t="t" r="r" b="b"/>
              <a:pathLst>
                <a:path w="1270" h="18414">
                  <a:moveTo>
                    <a:pt x="0" y="18310"/>
                  </a:moveTo>
                  <a:lnTo>
                    <a:pt x="0" y="915"/>
                  </a:lnTo>
                  <a:lnTo>
                    <a:pt x="686" y="0"/>
                  </a:lnTo>
                  <a:lnTo>
                    <a:pt x="686" y="17623"/>
                  </a:lnTo>
                  <a:lnTo>
                    <a:pt x="0" y="18310"/>
                  </a:lnTo>
                  <a:close/>
                </a:path>
              </a:pathLst>
            </a:custGeom>
            <a:solidFill>
              <a:srgbClr val="9D9D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6" name="object 966"/>
            <p:cNvSpPr/>
            <p:nvPr/>
          </p:nvSpPr>
          <p:spPr>
            <a:xfrm>
              <a:off x="4057069" y="5404873"/>
              <a:ext cx="1270" cy="18415"/>
            </a:xfrm>
            <a:custGeom>
              <a:avLst/>
              <a:gdLst/>
              <a:ahLst/>
              <a:cxnLst/>
              <a:rect l="l" t="t" r="r" b="b"/>
              <a:pathLst>
                <a:path w="1270" h="18414">
                  <a:moveTo>
                    <a:pt x="686" y="18081"/>
                  </a:moveTo>
                  <a:lnTo>
                    <a:pt x="0" y="18081"/>
                  </a:lnTo>
                  <a:lnTo>
                    <a:pt x="0" y="915"/>
                  </a:lnTo>
                  <a:lnTo>
                    <a:pt x="686" y="0"/>
                  </a:lnTo>
                  <a:lnTo>
                    <a:pt x="686" y="18081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7" name="object 967"/>
            <p:cNvSpPr/>
            <p:nvPr/>
          </p:nvSpPr>
          <p:spPr>
            <a:xfrm>
              <a:off x="4056382" y="5406201"/>
              <a:ext cx="1905" cy="18415"/>
            </a:xfrm>
            <a:custGeom>
              <a:avLst/>
              <a:gdLst/>
              <a:ahLst/>
              <a:cxnLst/>
              <a:rect l="l" t="t" r="r" b="b"/>
              <a:pathLst>
                <a:path w="1904" h="18414">
                  <a:moveTo>
                    <a:pt x="0" y="18127"/>
                  </a:moveTo>
                  <a:lnTo>
                    <a:pt x="0" y="0"/>
                  </a:lnTo>
                  <a:lnTo>
                    <a:pt x="1271" y="0"/>
                  </a:lnTo>
                  <a:lnTo>
                    <a:pt x="1373" y="16754"/>
                  </a:lnTo>
                  <a:lnTo>
                    <a:pt x="0" y="18127"/>
                  </a:lnTo>
                  <a:close/>
                </a:path>
              </a:pathLst>
            </a:custGeom>
            <a:solidFill>
              <a:srgbClr val="A8A8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8" name="object 968"/>
            <p:cNvSpPr/>
            <p:nvPr/>
          </p:nvSpPr>
          <p:spPr>
            <a:xfrm>
              <a:off x="4053635" y="5406576"/>
              <a:ext cx="2540" cy="20320"/>
            </a:xfrm>
            <a:custGeom>
              <a:avLst/>
              <a:gdLst/>
              <a:ahLst/>
              <a:cxnLst/>
              <a:rect l="l" t="t" r="r" b="b"/>
              <a:pathLst>
                <a:path w="2539" h="20320">
                  <a:moveTo>
                    <a:pt x="0" y="19811"/>
                  </a:moveTo>
                  <a:lnTo>
                    <a:pt x="0" y="1272"/>
                  </a:lnTo>
                  <a:lnTo>
                    <a:pt x="686" y="1271"/>
                  </a:lnTo>
                  <a:lnTo>
                    <a:pt x="1313" y="484"/>
                  </a:lnTo>
                  <a:lnTo>
                    <a:pt x="2121" y="0"/>
                  </a:lnTo>
                  <a:lnTo>
                    <a:pt x="2121" y="18539"/>
                  </a:lnTo>
                  <a:lnTo>
                    <a:pt x="1373" y="18438"/>
                  </a:lnTo>
                  <a:lnTo>
                    <a:pt x="0" y="19811"/>
                  </a:lnTo>
                  <a:close/>
                </a:path>
              </a:pathLst>
            </a:custGeom>
            <a:solidFill>
              <a:srgbClr val="AEAE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9" name="object 969"/>
            <p:cNvSpPr/>
            <p:nvPr/>
          </p:nvSpPr>
          <p:spPr>
            <a:xfrm>
              <a:off x="3902513" y="5405102"/>
              <a:ext cx="5715" cy="23495"/>
            </a:xfrm>
            <a:custGeom>
              <a:avLst/>
              <a:gdLst/>
              <a:ahLst/>
              <a:cxnLst/>
              <a:rect l="l" t="t" r="r" b="b"/>
              <a:pathLst>
                <a:path w="5714" h="23495">
                  <a:moveTo>
                    <a:pt x="5495" y="23346"/>
                  </a:moveTo>
                  <a:lnTo>
                    <a:pt x="2060" y="21286"/>
                  </a:lnTo>
                  <a:lnTo>
                    <a:pt x="0" y="18539"/>
                  </a:lnTo>
                  <a:lnTo>
                    <a:pt x="0" y="0"/>
                  </a:lnTo>
                  <a:lnTo>
                    <a:pt x="2060" y="2746"/>
                  </a:lnTo>
                  <a:lnTo>
                    <a:pt x="5495" y="4806"/>
                  </a:lnTo>
                  <a:lnTo>
                    <a:pt x="5495" y="23346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0" name="object 970"/>
            <p:cNvSpPr/>
            <p:nvPr/>
          </p:nvSpPr>
          <p:spPr>
            <a:xfrm>
              <a:off x="3992499" y="5407848"/>
              <a:ext cx="61594" cy="54610"/>
            </a:xfrm>
            <a:custGeom>
              <a:avLst/>
              <a:gdLst/>
              <a:ahLst/>
              <a:cxnLst/>
              <a:rect l="l" t="t" r="r" b="b"/>
              <a:pathLst>
                <a:path w="61595" h="54610">
                  <a:moveTo>
                    <a:pt x="0" y="54246"/>
                  </a:moveTo>
                  <a:lnTo>
                    <a:pt x="0" y="35706"/>
                  </a:lnTo>
                  <a:lnTo>
                    <a:pt x="61135" y="0"/>
                  </a:lnTo>
                  <a:lnTo>
                    <a:pt x="61135" y="18539"/>
                  </a:lnTo>
                  <a:lnTo>
                    <a:pt x="0" y="54246"/>
                  </a:lnTo>
                  <a:close/>
                </a:path>
              </a:pathLst>
            </a:custGeom>
            <a:solidFill>
              <a:srgbClr val="9C9C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1" name="object 971"/>
            <p:cNvSpPr/>
            <p:nvPr/>
          </p:nvSpPr>
          <p:spPr>
            <a:xfrm>
              <a:off x="3908008" y="5409908"/>
              <a:ext cx="58419" cy="52705"/>
            </a:xfrm>
            <a:custGeom>
              <a:avLst/>
              <a:gdLst/>
              <a:ahLst/>
              <a:cxnLst/>
              <a:rect l="l" t="t" r="r" b="b"/>
              <a:pathLst>
                <a:path w="58420" h="52704">
                  <a:moveTo>
                    <a:pt x="58387" y="52185"/>
                  </a:moveTo>
                  <a:lnTo>
                    <a:pt x="0" y="18539"/>
                  </a:lnTo>
                  <a:lnTo>
                    <a:pt x="0" y="0"/>
                  </a:lnTo>
                  <a:lnTo>
                    <a:pt x="58387" y="33646"/>
                  </a:lnTo>
                  <a:lnTo>
                    <a:pt x="58387" y="52185"/>
                  </a:lnTo>
                  <a:close/>
                </a:path>
              </a:pathLst>
            </a:custGeom>
            <a:solidFill>
              <a:srgbClr val="8585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2" name="object 972"/>
            <p:cNvSpPr/>
            <p:nvPr/>
          </p:nvSpPr>
          <p:spPr>
            <a:xfrm>
              <a:off x="3988378" y="5443554"/>
              <a:ext cx="4445" cy="20320"/>
            </a:xfrm>
            <a:custGeom>
              <a:avLst/>
              <a:gdLst/>
              <a:ahLst/>
              <a:cxnLst/>
              <a:rect l="l" t="t" r="r" b="b"/>
              <a:pathLst>
                <a:path w="4445" h="20320">
                  <a:moveTo>
                    <a:pt x="0" y="20158"/>
                  </a:moveTo>
                  <a:lnTo>
                    <a:pt x="0" y="2059"/>
                  </a:lnTo>
                  <a:lnTo>
                    <a:pt x="4122" y="0"/>
                  </a:lnTo>
                  <a:lnTo>
                    <a:pt x="4121" y="18539"/>
                  </a:lnTo>
                  <a:lnTo>
                    <a:pt x="0" y="20158"/>
                  </a:lnTo>
                  <a:close/>
                </a:path>
              </a:pathLst>
            </a:custGeom>
            <a:solidFill>
              <a:srgbClr val="B1B1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3" name="object 973"/>
            <p:cNvSpPr/>
            <p:nvPr/>
          </p:nvSpPr>
          <p:spPr>
            <a:xfrm>
              <a:off x="3984943" y="5445614"/>
              <a:ext cx="3810" cy="18415"/>
            </a:xfrm>
            <a:custGeom>
              <a:avLst/>
              <a:gdLst/>
              <a:ahLst/>
              <a:cxnLst/>
              <a:rect l="l" t="t" r="r" b="b"/>
              <a:pathLst>
                <a:path w="3810" h="18414">
                  <a:moveTo>
                    <a:pt x="3434" y="686"/>
                  </a:moveTo>
                  <a:lnTo>
                    <a:pt x="2060" y="686"/>
                  </a:lnTo>
                  <a:lnTo>
                    <a:pt x="3434" y="0"/>
                  </a:lnTo>
                  <a:lnTo>
                    <a:pt x="3434" y="686"/>
                  </a:lnTo>
                  <a:close/>
                </a:path>
                <a:path w="3810" h="18414">
                  <a:moveTo>
                    <a:pt x="3434" y="18171"/>
                  </a:moveTo>
                  <a:lnTo>
                    <a:pt x="0" y="18171"/>
                  </a:lnTo>
                  <a:lnTo>
                    <a:pt x="0" y="1030"/>
                  </a:lnTo>
                  <a:lnTo>
                    <a:pt x="3434" y="1030"/>
                  </a:lnTo>
                  <a:lnTo>
                    <a:pt x="3434" y="18171"/>
                  </a:lnTo>
                  <a:close/>
                </a:path>
              </a:pathLst>
            </a:custGeom>
            <a:solidFill>
              <a:srgbClr val="AEAE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4" name="object 974"/>
            <p:cNvSpPr/>
            <p:nvPr/>
          </p:nvSpPr>
          <p:spPr>
            <a:xfrm>
              <a:off x="3982195" y="5446988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0" y="17923"/>
                  </a:moveTo>
                  <a:lnTo>
                    <a:pt x="0" y="0"/>
                  </a:lnTo>
                  <a:lnTo>
                    <a:pt x="2060" y="0"/>
                  </a:lnTo>
                  <a:lnTo>
                    <a:pt x="2060" y="17689"/>
                  </a:lnTo>
                  <a:lnTo>
                    <a:pt x="0" y="17923"/>
                  </a:lnTo>
                  <a:close/>
                </a:path>
              </a:pathLst>
            </a:custGeom>
            <a:solidFill>
              <a:srgbClr val="A8A8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5" name="object 975"/>
            <p:cNvSpPr/>
            <p:nvPr/>
          </p:nvSpPr>
          <p:spPr>
            <a:xfrm>
              <a:off x="3980134" y="5446988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0" y="18157"/>
                  </a:moveTo>
                  <a:lnTo>
                    <a:pt x="0" y="0"/>
                  </a:lnTo>
                  <a:lnTo>
                    <a:pt x="2060" y="0"/>
                  </a:lnTo>
                  <a:lnTo>
                    <a:pt x="2060" y="17923"/>
                  </a:lnTo>
                  <a:lnTo>
                    <a:pt x="0" y="18157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6" name="object 976"/>
            <p:cNvSpPr/>
            <p:nvPr/>
          </p:nvSpPr>
          <p:spPr>
            <a:xfrm>
              <a:off x="3978761" y="5446988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8079"/>
                  </a:moveTo>
                  <a:lnTo>
                    <a:pt x="2060" y="0"/>
                  </a:lnTo>
                  <a:lnTo>
                    <a:pt x="0" y="0"/>
                  </a:lnTo>
                  <a:lnTo>
                    <a:pt x="0" y="18079"/>
                  </a:lnTo>
                  <a:lnTo>
                    <a:pt x="2060" y="18079"/>
                  </a:lnTo>
                  <a:close/>
                </a:path>
              </a:pathLst>
            </a:custGeom>
            <a:solidFill>
              <a:srgbClr val="9D9D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7" name="object 977"/>
            <p:cNvSpPr/>
            <p:nvPr/>
          </p:nvSpPr>
          <p:spPr>
            <a:xfrm>
              <a:off x="3976700" y="5446988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8079"/>
                  </a:moveTo>
                  <a:lnTo>
                    <a:pt x="0" y="17845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60" y="18079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8" name="object 978"/>
            <p:cNvSpPr/>
            <p:nvPr/>
          </p:nvSpPr>
          <p:spPr>
            <a:xfrm>
              <a:off x="3975326" y="5446301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52" y="18376"/>
                  </a:moveTo>
                  <a:lnTo>
                    <a:pt x="0" y="18376"/>
                  </a:lnTo>
                  <a:lnTo>
                    <a:pt x="0" y="0"/>
                  </a:lnTo>
                  <a:lnTo>
                    <a:pt x="2049" y="0"/>
                  </a:lnTo>
                  <a:lnTo>
                    <a:pt x="2052" y="18376"/>
                  </a:lnTo>
                  <a:close/>
                </a:path>
              </a:pathLst>
            </a:custGeom>
            <a:solidFill>
              <a:srgbClr val="9494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9" name="object 979"/>
            <p:cNvSpPr/>
            <p:nvPr/>
          </p:nvSpPr>
          <p:spPr>
            <a:xfrm>
              <a:off x="3973265" y="5446301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8376"/>
                  </a:moveTo>
                  <a:lnTo>
                    <a:pt x="0" y="18142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60" y="18376"/>
                  </a:lnTo>
                  <a:close/>
                </a:path>
              </a:pathLst>
            </a:custGeom>
            <a:solidFill>
              <a:srgbClr val="8F8F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0" name="object 980"/>
            <p:cNvSpPr/>
            <p:nvPr/>
          </p:nvSpPr>
          <p:spPr>
            <a:xfrm>
              <a:off x="3971205" y="5446301"/>
              <a:ext cx="2540" cy="17780"/>
            </a:xfrm>
            <a:custGeom>
              <a:avLst/>
              <a:gdLst/>
              <a:ahLst/>
              <a:cxnLst/>
              <a:rect l="l" t="t" r="r" b="b"/>
              <a:pathLst>
                <a:path w="2539" h="17779">
                  <a:moveTo>
                    <a:pt x="2060" y="17520"/>
                  </a:moveTo>
                  <a:lnTo>
                    <a:pt x="0" y="17520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60" y="17520"/>
                  </a:lnTo>
                  <a:close/>
                </a:path>
              </a:pathLst>
            </a:custGeom>
            <a:solidFill>
              <a:srgbClr val="8A8A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1" name="object 981"/>
            <p:cNvSpPr/>
            <p:nvPr/>
          </p:nvSpPr>
          <p:spPr>
            <a:xfrm>
              <a:off x="3969144" y="5444928"/>
              <a:ext cx="2540" cy="19050"/>
            </a:xfrm>
            <a:custGeom>
              <a:avLst/>
              <a:gdLst/>
              <a:ahLst/>
              <a:cxnLst/>
              <a:rect l="l" t="t" r="r" b="b"/>
              <a:pathLst>
                <a:path w="2539" h="19050">
                  <a:moveTo>
                    <a:pt x="2060" y="18784"/>
                  </a:moveTo>
                  <a:lnTo>
                    <a:pt x="0" y="17975"/>
                  </a:lnTo>
                  <a:lnTo>
                    <a:pt x="0" y="0"/>
                  </a:lnTo>
                  <a:lnTo>
                    <a:pt x="686" y="0"/>
                  </a:lnTo>
                  <a:lnTo>
                    <a:pt x="1373" y="686"/>
                  </a:lnTo>
                  <a:lnTo>
                    <a:pt x="2060" y="686"/>
                  </a:lnTo>
                  <a:lnTo>
                    <a:pt x="2060" y="18784"/>
                  </a:lnTo>
                  <a:close/>
                </a:path>
              </a:pathLst>
            </a:custGeom>
            <a:solidFill>
              <a:srgbClr val="8585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2" name="object 982"/>
            <p:cNvSpPr/>
            <p:nvPr/>
          </p:nvSpPr>
          <p:spPr>
            <a:xfrm>
              <a:off x="3967083" y="5444122"/>
              <a:ext cx="2540" cy="19050"/>
            </a:xfrm>
            <a:custGeom>
              <a:avLst/>
              <a:gdLst/>
              <a:ahLst/>
              <a:cxnLst/>
              <a:rect l="l" t="t" r="r" b="b"/>
              <a:pathLst>
                <a:path w="2539" h="19050">
                  <a:moveTo>
                    <a:pt x="2060" y="18781"/>
                  </a:moveTo>
                  <a:lnTo>
                    <a:pt x="0" y="17972"/>
                  </a:lnTo>
                  <a:lnTo>
                    <a:pt x="0" y="0"/>
                  </a:lnTo>
                  <a:lnTo>
                    <a:pt x="1421" y="0"/>
                  </a:lnTo>
                  <a:lnTo>
                    <a:pt x="2060" y="805"/>
                  </a:lnTo>
                  <a:lnTo>
                    <a:pt x="2060" y="18781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3" name="object 983"/>
            <p:cNvSpPr/>
            <p:nvPr/>
          </p:nvSpPr>
          <p:spPr>
            <a:xfrm>
              <a:off x="3901139" y="5356006"/>
              <a:ext cx="159385" cy="90805"/>
            </a:xfrm>
            <a:custGeom>
              <a:avLst/>
              <a:gdLst/>
              <a:ahLst/>
              <a:cxnLst/>
              <a:rect l="l" t="t" r="r" b="b"/>
              <a:pathLst>
                <a:path w="159385" h="90804">
                  <a:moveTo>
                    <a:pt x="77964" y="90639"/>
                  </a:moveTo>
                  <a:lnTo>
                    <a:pt x="71160" y="89866"/>
                  </a:lnTo>
                  <a:lnTo>
                    <a:pt x="65256" y="87549"/>
                  </a:lnTo>
                  <a:lnTo>
                    <a:pt x="6869" y="53902"/>
                  </a:lnTo>
                  <a:lnTo>
                    <a:pt x="0" y="49782"/>
                  </a:lnTo>
                  <a:lnTo>
                    <a:pt x="0" y="42916"/>
                  </a:lnTo>
                  <a:lnTo>
                    <a:pt x="6869" y="38796"/>
                  </a:lnTo>
                  <a:lnTo>
                    <a:pt x="68691" y="3089"/>
                  </a:lnTo>
                  <a:lnTo>
                    <a:pt x="74594" y="772"/>
                  </a:lnTo>
                  <a:lnTo>
                    <a:pt x="81399" y="0"/>
                  </a:lnTo>
                  <a:lnTo>
                    <a:pt x="88204" y="772"/>
                  </a:lnTo>
                  <a:lnTo>
                    <a:pt x="94107" y="3089"/>
                  </a:lnTo>
                  <a:lnTo>
                    <a:pt x="152495" y="36736"/>
                  </a:lnTo>
                  <a:lnTo>
                    <a:pt x="159364" y="40856"/>
                  </a:lnTo>
                  <a:lnTo>
                    <a:pt x="159364" y="47722"/>
                  </a:lnTo>
                  <a:lnTo>
                    <a:pt x="152495" y="51842"/>
                  </a:lnTo>
                  <a:lnTo>
                    <a:pt x="90672" y="87549"/>
                  </a:lnTo>
                  <a:lnTo>
                    <a:pt x="84769" y="89866"/>
                  </a:lnTo>
                  <a:lnTo>
                    <a:pt x="77964" y="90639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4" name="object 984"/>
            <p:cNvSpPr/>
            <p:nvPr/>
          </p:nvSpPr>
          <p:spPr>
            <a:xfrm>
              <a:off x="3952081" y="5464841"/>
              <a:ext cx="635" cy="19685"/>
            </a:xfrm>
            <a:custGeom>
              <a:avLst/>
              <a:gdLst/>
              <a:ahLst/>
              <a:cxnLst/>
              <a:rect l="l" t="t" r="r" b="b"/>
              <a:pathLst>
                <a:path w="635" h="19685">
                  <a:moveTo>
                    <a:pt x="0" y="19308"/>
                  </a:moveTo>
                  <a:lnTo>
                    <a:pt x="0" y="769"/>
                  </a:lnTo>
                  <a:lnTo>
                    <a:pt x="576" y="0"/>
                  </a:lnTo>
                  <a:lnTo>
                    <a:pt x="576" y="18539"/>
                  </a:lnTo>
                  <a:lnTo>
                    <a:pt x="0" y="19308"/>
                  </a:lnTo>
                  <a:close/>
                </a:path>
              </a:pathLst>
            </a:custGeom>
            <a:solidFill>
              <a:srgbClr val="9D9D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5" name="object 985"/>
            <p:cNvSpPr/>
            <p:nvPr/>
          </p:nvSpPr>
          <p:spPr>
            <a:xfrm>
              <a:off x="3951284" y="5466672"/>
              <a:ext cx="1270" cy="18415"/>
            </a:xfrm>
            <a:custGeom>
              <a:avLst/>
              <a:gdLst/>
              <a:ahLst/>
              <a:cxnLst/>
              <a:rect l="l" t="t" r="r" b="b"/>
              <a:pathLst>
                <a:path w="1270" h="18414">
                  <a:moveTo>
                    <a:pt x="686" y="17624"/>
                  </a:moveTo>
                  <a:lnTo>
                    <a:pt x="0" y="18081"/>
                  </a:lnTo>
                  <a:lnTo>
                    <a:pt x="0" y="0"/>
                  </a:lnTo>
                  <a:lnTo>
                    <a:pt x="686" y="0"/>
                  </a:lnTo>
                  <a:lnTo>
                    <a:pt x="686" y="17624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6" name="object 986"/>
            <p:cNvSpPr/>
            <p:nvPr/>
          </p:nvSpPr>
          <p:spPr>
            <a:xfrm>
              <a:off x="3949910" y="5467587"/>
              <a:ext cx="1905" cy="19050"/>
            </a:xfrm>
            <a:custGeom>
              <a:avLst/>
              <a:gdLst/>
              <a:ahLst/>
              <a:cxnLst/>
              <a:rect l="l" t="t" r="r" b="b"/>
              <a:pathLst>
                <a:path w="1904" h="19050">
                  <a:moveTo>
                    <a:pt x="0" y="18952"/>
                  </a:moveTo>
                  <a:lnTo>
                    <a:pt x="0" y="686"/>
                  </a:lnTo>
                  <a:lnTo>
                    <a:pt x="687" y="0"/>
                  </a:lnTo>
                  <a:lnTo>
                    <a:pt x="1373" y="0"/>
                  </a:lnTo>
                  <a:lnTo>
                    <a:pt x="1264" y="17770"/>
                  </a:lnTo>
                  <a:lnTo>
                    <a:pt x="686" y="18539"/>
                  </a:lnTo>
                  <a:lnTo>
                    <a:pt x="0" y="18952"/>
                  </a:lnTo>
                  <a:close/>
                </a:path>
              </a:pathLst>
            </a:custGeom>
            <a:solidFill>
              <a:srgbClr val="A8A8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7" name="object 987"/>
            <p:cNvSpPr/>
            <p:nvPr/>
          </p:nvSpPr>
          <p:spPr>
            <a:xfrm>
              <a:off x="3947849" y="5468274"/>
              <a:ext cx="2540" cy="19685"/>
            </a:xfrm>
            <a:custGeom>
              <a:avLst/>
              <a:gdLst/>
              <a:ahLst/>
              <a:cxnLst/>
              <a:rect l="l" t="t" r="r" b="b"/>
              <a:pathLst>
                <a:path w="2539" h="19685">
                  <a:moveTo>
                    <a:pt x="0" y="19501"/>
                  </a:moveTo>
                  <a:lnTo>
                    <a:pt x="0" y="1373"/>
                  </a:lnTo>
                  <a:lnTo>
                    <a:pt x="686" y="1373"/>
                  </a:lnTo>
                  <a:lnTo>
                    <a:pt x="2060" y="0"/>
                  </a:lnTo>
                  <a:lnTo>
                    <a:pt x="2060" y="18265"/>
                  </a:lnTo>
                  <a:lnTo>
                    <a:pt x="0" y="19501"/>
                  </a:lnTo>
                  <a:close/>
                </a:path>
              </a:pathLst>
            </a:custGeom>
            <a:solidFill>
              <a:srgbClr val="AEAE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8" name="object 988"/>
            <p:cNvSpPr/>
            <p:nvPr/>
          </p:nvSpPr>
          <p:spPr>
            <a:xfrm>
              <a:off x="3947163" y="5469648"/>
              <a:ext cx="0" cy="19050"/>
            </a:xfrm>
            <a:custGeom>
              <a:avLst/>
              <a:gdLst/>
              <a:ahLst/>
              <a:cxnLst/>
              <a:rect l="l" t="t" r="r" b="b"/>
              <a:pathLst>
                <a:path h="19050">
                  <a:moveTo>
                    <a:pt x="0" y="18539"/>
                  </a:moveTo>
                  <a:lnTo>
                    <a:pt x="0" y="0"/>
                  </a:lnTo>
                  <a:lnTo>
                    <a:pt x="0" y="18539"/>
                  </a:lnTo>
                  <a:close/>
                </a:path>
              </a:pathLst>
            </a:custGeom>
            <a:solidFill>
              <a:srgbClr val="B1B1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9" name="object 989"/>
            <p:cNvSpPr/>
            <p:nvPr/>
          </p:nvSpPr>
          <p:spPr>
            <a:xfrm>
              <a:off x="3796041" y="5466901"/>
              <a:ext cx="5715" cy="23495"/>
            </a:xfrm>
            <a:custGeom>
              <a:avLst/>
              <a:gdLst/>
              <a:ahLst/>
              <a:cxnLst/>
              <a:rect l="l" t="t" r="r" b="b"/>
              <a:pathLst>
                <a:path w="5714" h="23495">
                  <a:moveTo>
                    <a:pt x="5495" y="23346"/>
                  </a:moveTo>
                  <a:lnTo>
                    <a:pt x="2060" y="21286"/>
                  </a:lnTo>
                  <a:lnTo>
                    <a:pt x="0" y="18539"/>
                  </a:lnTo>
                  <a:lnTo>
                    <a:pt x="0" y="0"/>
                  </a:lnTo>
                  <a:lnTo>
                    <a:pt x="2060" y="2746"/>
                  </a:lnTo>
                  <a:lnTo>
                    <a:pt x="5495" y="4806"/>
                  </a:lnTo>
                  <a:lnTo>
                    <a:pt x="5495" y="23346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0" name="object 990"/>
            <p:cNvSpPr/>
            <p:nvPr/>
          </p:nvSpPr>
          <p:spPr>
            <a:xfrm>
              <a:off x="3886027" y="5469647"/>
              <a:ext cx="61594" cy="55244"/>
            </a:xfrm>
            <a:custGeom>
              <a:avLst/>
              <a:gdLst/>
              <a:ahLst/>
              <a:cxnLst/>
              <a:rect l="l" t="t" r="r" b="b"/>
              <a:pathLst>
                <a:path w="61595" h="55245">
                  <a:moveTo>
                    <a:pt x="0" y="54932"/>
                  </a:moveTo>
                  <a:lnTo>
                    <a:pt x="0" y="35706"/>
                  </a:lnTo>
                  <a:lnTo>
                    <a:pt x="61135" y="0"/>
                  </a:lnTo>
                  <a:lnTo>
                    <a:pt x="61135" y="18539"/>
                  </a:lnTo>
                  <a:lnTo>
                    <a:pt x="0" y="54932"/>
                  </a:lnTo>
                  <a:close/>
                </a:path>
              </a:pathLst>
            </a:custGeom>
            <a:solidFill>
              <a:srgbClr val="9C9C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1" name="object 991"/>
            <p:cNvSpPr/>
            <p:nvPr/>
          </p:nvSpPr>
          <p:spPr>
            <a:xfrm>
              <a:off x="3801536" y="5471708"/>
              <a:ext cx="58419" cy="53340"/>
            </a:xfrm>
            <a:custGeom>
              <a:avLst/>
              <a:gdLst/>
              <a:ahLst/>
              <a:cxnLst/>
              <a:rect l="l" t="t" r="r" b="b"/>
              <a:pathLst>
                <a:path w="58420" h="53339">
                  <a:moveTo>
                    <a:pt x="58387" y="52872"/>
                  </a:moveTo>
                  <a:lnTo>
                    <a:pt x="0" y="18539"/>
                  </a:lnTo>
                  <a:lnTo>
                    <a:pt x="0" y="0"/>
                  </a:lnTo>
                  <a:lnTo>
                    <a:pt x="58387" y="33646"/>
                  </a:lnTo>
                  <a:lnTo>
                    <a:pt x="58387" y="52872"/>
                  </a:lnTo>
                  <a:close/>
                </a:path>
              </a:pathLst>
            </a:custGeom>
            <a:solidFill>
              <a:srgbClr val="8585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2" name="object 992"/>
            <p:cNvSpPr/>
            <p:nvPr/>
          </p:nvSpPr>
          <p:spPr>
            <a:xfrm>
              <a:off x="3881906" y="5505354"/>
              <a:ext cx="4445" cy="20320"/>
            </a:xfrm>
            <a:custGeom>
              <a:avLst/>
              <a:gdLst/>
              <a:ahLst/>
              <a:cxnLst/>
              <a:rect l="l" t="t" r="r" b="b"/>
              <a:pathLst>
                <a:path w="4445" h="20320">
                  <a:moveTo>
                    <a:pt x="0" y="20157"/>
                  </a:moveTo>
                  <a:lnTo>
                    <a:pt x="0" y="2059"/>
                  </a:lnTo>
                  <a:lnTo>
                    <a:pt x="4121" y="0"/>
                  </a:lnTo>
                  <a:lnTo>
                    <a:pt x="4121" y="18539"/>
                  </a:lnTo>
                  <a:lnTo>
                    <a:pt x="0" y="20157"/>
                  </a:lnTo>
                  <a:close/>
                </a:path>
              </a:pathLst>
            </a:custGeom>
            <a:solidFill>
              <a:srgbClr val="B1B1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3" name="object 993"/>
            <p:cNvSpPr/>
            <p:nvPr/>
          </p:nvSpPr>
          <p:spPr>
            <a:xfrm>
              <a:off x="3878471" y="5507414"/>
              <a:ext cx="3810" cy="18415"/>
            </a:xfrm>
            <a:custGeom>
              <a:avLst/>
              <a:gdLst/>
              <a:ahLst/>
              <a:cxnLst/>
              <a:rect l="l" t="t" r="r" b="b"/>
              <a:pathLst>
                <a:path w="3810" h="18414">
                  <a:moveTo>
                    <a:pt x="3434" y="686"/>
                  </a:moveTo>
                  <a:lnTo>
                    <a:pt x="2060" y="686"/>
                  </a:lnTo>
                  <a:lnTo>
                    <a:pt x="3434" y="0"/>
                  </a:lnTo>
                  <a:lnTo>
                    <a:pt x="3434" y="686"/>
                  </a:lnTo>
                  <a:close/>
                </a:path>
                <a:path w="3810" h="18414">
                  <a:moveTo>
                    <a:pt x="3434" y="18172"/>
                  </a:moveTo>
                  <a:lnTo>
                    <a:pt x="0" y="18172"/>
                  </a:lnTo>
                  <a:lnTo>
                    <a:pt x="0" y="1030"/>
                  </a:lnTo>
                  <a:lnTo>
                    <a:pt x="3434" y="1030"/>
                  </a:lnTo>
                  <a:lnTo>
                    <a:pt x="3434" y="18172"/>
                  </a:lnTo>
                  <a:close/>
                </a:path>
              </a:pathLst>
            </a:custGeom>
            <a:solidFill>
              <a:srgbClr val="AEAE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4" name="object 994"/>
            <p:cNvSpPr/>
            <p:nvPr/>
          </p:nvSpPr>
          <p:spPr>
            <a:xfrm>
              <a:off x="3876410" y="5508787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0" y="17845"/>
                  </a:moveTo>
                  <a:lnTo>
                    <a:pt x="0" y="0"/>
                  </a:lnTo>
                  <a:lnTo>
                    <a:pt x="2060" y="0"/>
                  </a:lnTo>
                  <a:lnTo>
                    <a:pt x="2060" y="17611"/>
                  </a:lnTo>
                  <a:lnTo>
                    <a:pt x="0" y="17845"/>
                  </a:lnTo>
                  <a:close/>
                </a:path>
              </a:pathLst>
            </a:custGeom>
            <a:solidFill>
              <a:srgbClr val="A8A8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5" name="object 995"/>
            <p:cNvSpPr/>
            <p:nvPr/>
          </p:nvSpPr>
          <p:spPr>
            <a:xfrm>
              <a:off x="3874349" y="5508787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0" y="18079"/>
                  </a:moveTo>
                  <a:lnTo>
                    <a:pt x="0" y="0"/>
                  </a:lnTo>
                  <a:lnTo>
                    <a:pt x="2060" y="0"/>
                  </a:lnTo>
                  <a:lnTo>
                    <a:pt x="2060" y="17845"/>
                  </a:lnTo>
                  <a:lnTo>
                    <a:pt x="0" y="18079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6" name="object 996"/>
            <p:cNvSpPr/>
            <p:nvPr/>
          </p:nvSpPr>
          <p:spPr>
            <a:xfrm>
              <a:off x="3872289" y="5508787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8079"/>
                  </a:moveTo>
                  <a:lnTo>
                    <a:pt x="2060" y="0"/>
                  </a:lnTo>
                  <a:lnTo>
                    <a:pt x="0" y="0"/>
                  </a:lnTo>
                  <a:lnTo>
                    <a:pt x="0" y="18079"/>
                  </a:lnTo>
                  <a:lnTo>
                    <a:pt x="2060" y="18079"/>
                  </a:lnTo>
                  <a:close/>
                </a:path>
              </a:pathLst>
            </a:custGeom>
            <a:solidFill>
              <a:srgbClr val="9D9D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7" name="object 997"/>
            <p:cNvSpPr/>
            <p:nvPr/>
          </p:nvSpPr>
          <p:spPr>
            <a:xfrm>
              <a:off x="3870228" y="5508787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8079"/>
                  </a:moveTo>
                  <a:lnTo>
                    <a:pt x="0" y="17845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60" y="18079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8" name="object 998"/>
            <p:cNvSpPr/>
            <p:nvPr/>
          </p:nvSpPr>
          <p:spPr>
            <a:xfrm>
              <a:off x="3868854" y="5508787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7923"/>
                  </a:moveTo>
                  <a:lnTo>
                    <a:pt x="0" y="17689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60" y="17923"/>
                  </a:lnTo>
                  <a:close/>
                </a:path>
              </a:pathLst>
            </a:custGeom>
            <a:solidFill>
              <a:srgbClr val="9494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9" name="object 999"/>
            <p:cNvSpPr/>
            <p:nvPr/>
          </p:nvSpPr>
          <p:spPr>
            <a:xfrm>
              <a:off x="3866793" y="5508100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8376"/>
                  </a:moveTo>
                  <a:lnTo>
                    <a:pt x="0" y="18142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60" y="18376"/>
                  </a:lnTo>
                  <a:close/>
                </a:path>
              </a:pathLst>
            </a:custGeom>
            <a:solidFill>
              <a:srgbClr val="8F8F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0" name="object 1000"/>
            <p:cNvSpPr/>
            <p:nvPr/>
          </p:nvSpPr>
          <p:spPr>
            <a:xfrm>
              <a:off x="3864733" y="5508787"/>
              <a:ext cx="2540" cy="17145"/>
            </a:xfrm>
            <a:custGeom>
              <a:avLst/>
              <a:gdLst/>
              <a:ahLst/>
              <a:cxnLst/>
              <a:rect l="l" t="t" r="r" b="b"/>
              <a:pathLst>
                <a:path w="2539" h="17145">
                  <a:moveTo>
                    <a:pt x="2060" y="16724"/>
                  </a:moveTo>
                  <a:lnTo>
                    <a:pt x="0" y="16724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60" y="16724"/>
                  </a:lnTo>
                  <a:close/>
                </a:path>
              </a:pathLst>
            </a:custGeom>
            <a:solidFill>
              <a:srgbClr val="8A8A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1" name="object 1001"/>
            <p:cNvSpPr/>
            <p:nvPr/>
          </p:nvSpPr>
          <p:spPr>
            <a:xfrm>
              <a:off x="3862672" y="5506727"/>
              <a:ext cx="2540" cy="19050"/>
            </a:xfrm>
            <a:custGeom>
              <a:avLst/>
              <a:gdLst/>
              <a:ahLst/>
              <a:cxnLst/>
              <a:rect l="l" t="t" r="r" b="b"/>
              <a:pathLst>
                <a:path w="2539" h="19050">
                  <a:moveTo>
                    <a:pt x="2060" y="18784"/>
                  </a:moveTo>
                  <a:lnTo>
                    <a:pt x="0" y="17975"/>
                  </a:lnTo>
                  <a:lnTo>
                    <a:pt x="0" y="0"/>
                  </a:lnTo>
                  <a:lnTo>
                    <a:pt x="686" y="0"/>
                  </a:lnTo>
                  <a:lnTo>
                    <a:pt x="1373" y="686"/>
                  </a:lnTo>
                  <a:lnTo>
                    <a:pt x="2060" y="686"/>
                  </a:lnTo>
                  <a:lnTo>
                    <a:pt x="2060" y="18784"/>
                  </a:lnTo>
                  <a:close/>
                </a:path>
              </a:pathLst>
            </a:custGeom>
            <a:solidFill>
              <a:srgbClr val="8585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2" name="object 1002"/>
            <p:cNvSpPr/>
            <p:nvPr/>
          </p:nvSpPr>
          <p:spPr>
            <a:xfrm>
              <a:off x="3860611" y="5507414"/>
              <a:ext cx="2540" cy="17780"/>
            </a:xfrm>
            <a:custGeom>
              <a:avLst/>
              <a:gdLst/>
              <a:ahLst/>
              <a:cxnLst/>
              <a:rect l="l" t="t" r="r" b="b"/>
              <a:pathLst>
                <a:path w="2539" h="17779">
                  <a:moveTo>
                    <a:pt x="2060" y="17289"/>
                  </a:moveTo>
                  <a:lnTo>
                    <a:pt x="0" y="16480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60" y="17289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3" name="object 1003"/>
            <p:cNvSpPr/>
            <p:nvPr/>
          </p:nvSpPr>
          <p:spPr>
            <a:xfrm>
              <a:off x="3794667" y="5418492"/>
              <a:ext cx="159385" cy="90805"/>
            </a:xfrm>
            <a:custGeom>
              <a:avLst/>
              <a:gdLst/>
              <a:ahLst/>
              <a:cxnLst/>
              <a:rect l="l" t="t" r="r" b="b"/>
              <a:pathLst>
                <a:path w="159385" h="90804">
                  <a:moveTo>
                    <a:pt x="77964" y="90639"/>
                  </a:moveTo>
                  <a:lnTo>
                    <a:pt x="71160" y="89866"/>
                  </a:lnTo>
                  <a:lnTo>
                    <a:pt x="65256" y="87549"/>
                  </a:lnTo>
                  <a:lnTo>
                    <a:pt x="6869" y="53902"/>
                  </a:lnTo>
                  <a:lnTo>
                    <a:pt x="0" y="49782"/>
                  </a:lnTo>
                  <a:lnTo>
                    <a:pt x="0" y="42916"/>
                  </a:lnTo>
                  <a:lnTo>
                    <a:pt x="6869" y="38796"/>
                  </a:lnTo>
                  <a:lnTo>
                    <a:pt x="68691" y="3090"/>
                  </a:lnTo>
                  <a:lnTo>
                    <a:pt x="74594" y="772"/>
                  </a:lnTo>
                  <a:lnTo>
                    <a:pt x="81399" y="0"/>
                  </a:lnTo>
                  <a:lnTo>
                    <a:pt x="88204" y="772"/>
                  </a:lnTo>
                  <a:lnTo>
                    <a:pt x="94107" y="3090"/>
                  </a:lnTo>
                  <a:lnTo>
                    <a:pt x="152495" y="36736"/>
                  </a:lnTo>
                  <a:lnTo>
                    <a:pt x="159364" y="40856"/>
                  </a:lnTo>
                  <a:lnTo>
                    <a:pt x="159364" y="47722"/>
                  </a:lnTo>
                  <a:lnTo>
                    <a:pt x="152495" y="51842"/>
                  </a:lnTo>
                  <a:lnTo>
                    <a:pt x="90672" y="87549"/>
                  </a:lnTo>
                  <a:lnTo>
                    <a:pt x="84769" y="89866"/>
                  </a:lnTo>
                  <a:lnTo>
                    <a:pt x="77964" y="90639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4" name="object 1004"/>
            <p:cNvSpPr/>
            <p:nvPr/>
          </p:nvSpPr>
          <p:spPr>
            <a:xfrm>
              <a:off x="3845501" y="5528354"/>
              <a:ext cx="1270" cy="17780"/>
            </a:xfrm>
            <a:custGeom>
              <a:avLst/>
              <a:gdLst/>
              <a:ahLst/>
              <a:cxnLst/>
              <a:rect l="l" t="t" r="r" b="b"/>
              <a:pathLst>
                <a:path w="1270" h="17779">
                  <a:moveTo>
                    <a:pt x="685" y="17512"/>
                  </a:moveTo>
                  <a:lnTo>
                    <a:pt x="103" y="17512"/>
                  </a:lnTo>
                  <a:lnTo>
                    <a:pt x="0" y="0"/>
                  </a:lnTo>
                  <a:lnTo>
                    <a:pt x="685" y="0"/>
                  </a:lnTo>
                  <a:lnTo>
                    <a:pt x="685" y="17512"/>
                  </a:lnTo>
                  <a:close/>
                </a:path>
              </a:pathLst>
            </a:custGeom>
            <a:solidFill>
              <a:srgbClr val="9D9D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5" name="object 1005"/>
            <p:cNvSpPr/>
            <p:nvPr/>
          </p:nvSpPr>
          <p:spPr>
            <a:xfrm>
              <a:off x="3844812" y="5528354"/>
              <a:ext cx="1270" cy="18415"/>
            </a:xfrm>
            <a:custGeom>
              <a:avLst/>
              <a:gdLst/>
              <a:ahLst/>
              <a:cxnLst/>
              <a:rect l="l" t="t" r="r" b="b"/>
              <a:pathLst>
                <a:path w="1270" h="18414">
                  <a:moveTo>
                    <a:pt x="797" y="18281"/>
                  </a:moveTo>
                  <a:lnTo>
                    <a:pt x="0" y="18199"/>
                  </a:lnTo>
                  <a:lnTo>
                    <a:pt x="0" y="1032"/>
                  </a:lnTo>
                  <a:lnTo>
                    <a:pt x="688" y="0"/>
                  </a:lnTo>
                  <a:lnTo>
                    <a:pt x="797" y="18281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6" name="object 1006"/>
            <p:cNvSpPr/>
            <p:nvPr/>
          </p:nvSpPr>
          <p:spPr>
            <a:xfrm>
              <a:off x="3843438" y="5529387"/>
              <a:ext cx="1905" cy="19685"/>
            </a:xfrm>
            <a:custGeom>
              <a:avLst/>
              <a:gdLst/>
              <a:ahLst/>
              <a:cxnLst/>
              <a:rect l="l" t="t" r="r" b="b"/>
              <a:pathLst>
                <a:path w="1904" h="19685">
                  <a:moveTo>
                    <a:pt x="0" y="19226"/>
                  </a:moveTo>
                  <a:lnTo>
                    <a:pt x="0" y="915"/>
                  </a:lnTo>
                  <a:lnTo>
                    <a:pt x="1374" y="0"/>
                  </a:lnTo>
                  <a:lnTo>
                    <a:pt x="1373" y="17852"/>
                  </a:lnTo>
                  <a:lnTo>
                    <a:pt x="0" y="19226"/>
                  </a:lnTo>
                  <a:close/>
                </a:path>
              </a:pathLst>
            </a:custGeom>
            <a:solidFill>
              <a:srgbClr val="A8A8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7" name="object 1007"/>
            <p:cNvSpPr/>
            <p:nvPr/>
          </p:nvSpPr>
          <p:spPr>
            <a:xfrm>
              <a:off x="3841377" y="5531676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0" y="18310"/>
                  </a:moveTo>
                  <a:lnTo>
                    <a:pt x="0" y="0"/>
                  </a:lnTo>
                  <a:lnTo>
                    <a:pt x="2060" y="0"/>
                  </a:lnTo>
                  <a:lnTo>
                    <a:pt x="2060" y="16937"/>
                  </a:lnTo>
                  <a:lnTo>
                    <a:pt x="1373" y="16937"/>
                  </a:lnTo>
                  <a:lnTo>
                    <a:pt x="0" y="18310"/>
                  </a:lnTo>
                  <a:close/>
                </a:path>
              </a:pathLst>
            </a:custGeom>
            <a:solidFill>
              <a:srgbClr val="AEAE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8" name="object 1008"/>
            <p:cNvSpPr/>
            <p:nvPr/>
          </p:nvSpPr>
          <p:spPr>
            <a:xfrm>
              <a:off x="3840691" y="5549987"/>
              <a:ext cx="1270" cy="1270"/>
            </a:xfrm>
            <a:custGeom>
              <a:avLst/>
              <a:gdLst/>
              <a:ahLst/>
              <a:cxnLst/>
              <a:rect l="l" t="t" r="r" b="b"/>
              <a:pathLst>
                <a:path w="1270" h="1270">
                  <a:moveTo>
                    <a:pt x="0" y="687"/>
                  </a:moveTo>
                  <a:lnTo>
                    <a:pt x="686" y="0"/>
                  </a:lnTo>
                  <a:lnTo>
                    <a:pt x="686" y="274"/>
                  </a:lnTo>
                  <a:lnTo>
                    <a:pt x="0" y="687"/>
                  </a:lnTo>
                  <a:close/>
                </a:path>
              </a:pathLst>
            </a:custGeom>
            <a:solidFill>
              <a:srgbClr val="B1B1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9" name="object 1009"/>
            <p:cNvSpPr/>
            <p:nvPr/>
          </p:nvSpPr>
          <p:spPr>
            <a:xfrm>
              <a:off x="3690256" y="5529387"/>
              <a:ext cx="5715" cy="22860"/>
            </a:xfrm>
            <a:custGeom>
              <a:avLst/>
              <a:gdLst/>
              <a:ahLst/>
              <a:cxnLst/>
              <a:rect l="l" t="t" r="r" b="b"/>
              <a:pathLst>
                <a:path w="5714" h="22860">
                  <a:moveTo>
                    <a:pt x="5495" y="22659"/>
                  </a:moveTo>
                  <a:lnTo>
                    <a:pt x="2060" y="20599"/>
                  </a:lnTo>
                  <a:lnTo>
                    <a:pt x="0" y="17853"/>
                  </a:lnTo>
                  <a:lnTo>
                    <a:pt x="0" y="0"/>
                  </a:lnTo>
                  <a:lnTo>
                    <a:pt x="2060" y="2746"/>
                  </a:lnTo>
                  <a:lnTo>
                    <a:pt x="5495" y="4806"/>
                  </a:lnTo>
                  <a:lnTo>
                    <a:pt x="5495" y="22659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0" name="object 1010"/>
            <p:cNvSpPr/>
            <p:nvPr/>
          </p:nvSpPr>
          <p:spPr>
            <a:xfrm>
              <a:off x="3779555" y="5531447"/>
              <a:ext cx="62230" cy="55244"/>
            </a:xfrm>
            <a:custGeom>
              <a:avLst/>
              <a:gdLst/>
              <a:ahLst/>
              <a:cxnLst/>
              <a:rect l="l" t="t" r="r" b="b"/>
              <a:pathLst>
                <a:path w="62229" h="55245">
                  <a:moveTo>
                    <a:pt x="0" y="54932"/>
                  </a:moveTo>
                  <a:lnTo>
                    <a:pt x="0" y="36393"/>
                  </a:lnTo>
                  <a:lnTo>
                    <a:pt x="61822" y="0"/>
                  </a:lnTo>
                  <a:lnTo>
                    <a:pt x="61135" y="19226"/>
                  </a:lnTo>
                  <a:lnTo>
                    <a:pt x="0" y="54932"/>
                  </a:lnTo>
                  <a:close/>
                </a:path>
              </a:pathLst>
            </a:custGeom>
            <a:solidFill>
              <a:srgbClr val="9C9C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1" name="object 1011"/>
            <p:cNvSpPr/>
            <p:nvPr/>
          </p:nvSpPr>
          <p:spPr>
            <a:xfrm>
              <a:off x="3695064" y="5533507"/>
              <a:ext cx="59690" cy="53340"/>
            </a:xfrm>
            <a:custGeom>
              <a:avLst/>
              <a:gdLst/>
              <a:ahLst/>
              <a:cxnLst/>
              <a:rect l="l" t="t" r="r" b="b"/>
              <a:pathLst>
                <a:path w="59689" h="53339">
                  <a:moveTo>
                    <a:pt x="59074" y="52872"/>
                  </a:moveTo>
                  <a:lnTo>
                    <a:pt x="0" y="18539"/>
                  </a:lnTo>
                  <a:lnTo>
                    <a:pt x="0" y="0"/>
                  </a:lnTo>
                  <a:lnTo>
                    <a:pt x="59074" y="34332"/>
                  </a:lnTo>
                  <a:lnTo>
                    <a:pt x="59074" y="52872"/>
                  </a:lnTo>
                  <a:close/>
                </a:path>
              </a:pathLst>
            </a:custGeom>
            <a:solidFill>
              <a:srgbClr val="8585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2" name="object 1012"/>
            <p:cNvSpPr/>
            <p:nvPr/>
          </p:nvSpPr>
          <p:spPr>
            <a:xfrm>
              <a:off x="3775434" y="5567839"/>
              <a:ext cx="4445" cy="20320"/>
            </a:xfrm>
            <a:custGeom>
              <a:avLst/>
              <a:gdLst/>
              <a:ahLst/>
              <a:cxnLst/>
              <a:rect l="l" t="t" r="r" b="b"/>
              <a:pathLst>
                <a:path w="4445" h="20320">
                  <a:moveTo>
                    <a:pt x="0" y="19913"/>
                  </a:moveTo>
                  <a:lnTo>
                    <a:pt x="0" y="3089"/>
                  </a:lnTo>
                  <a:lnTo>
                    <a:pt x="4121" y="3089"/>
                  </a:lnTo>
                  <a:lnTo>
                    <a:pt x="4121" y="17853"/>
                  </a:lnTo>
                  <a:lnTo>
                    <a:pt x="0" y="19913"/>
                  </a:lnTo>
                  <a:close/>
                </a:path>
                <a:path w="4445" h="20320">
                  <a:moveTo>
                    <a:pt x="4121" y="3089"/>
                  </a:moveTo>
                  <a:lnTo>
                    <a:pt x="0" y="3089"/>
                  </a:lnTo>
                  <a:lnTo>
                    <a:pt x="0" y="1618"/>
                  </a:lnTo>
                  <a:lnTo>
                    <a:pt x="4121" y="0"/>
                  </a:lnTo>
                  <a:lnTo>
                    <a:pt x="4121" y="3089"/>
                  </a:lnTo>
                  <a:close/>
                </a:path>
              </a:pathLst>
            </a:custGeom>
            <a:solidFill>
              <a:srgbClr val="B1B1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3" name="object 1013"/>
            <p:cNvSpPr/>
            <p:nvPr/>
          </p:nvSpPr>
          <p:spPr>
            <a:xfrm>
              <a:off x="3771999" y="5569899"/>
              <a:ext cx="3810" cy="18415"/>
            </a:xfrm>
            <a:custGeom>
              <a:avLst/>
              <a:gdLst/>
              <a:ahLst/>
              <a:cxnLst/>
              <a:rect l="l" t="t" r="r" b="b"/>
              <a:pathLst>
                <a:path w="3810" h="18414">
                  <a:moveTo>
                    <a:pt x="3434" y="686"/>
                  </a:moveTo>
                  <a:lnTo>
                    <a:pt x="2060" y="686"/>
                  </a:lnTo>
                  <a:lnTo>
                    <a:pt x="3434" y="0"/>
                  </a:lnTo>
                  <a:lnTo>
                    <a:pt x="3434" y="686"/>
                  </a:lnTo>
                  <a:close/>
                </a:path>
                <a:path w="3810" h="18414">
                  <a:moveTo>
                    <a:pt x="3434" y="18172"/>
                  </a:moveTo>
                  <a:lnTo>
                    <a:pt x="0" y="18172"/>
                  </a:lnTo>
                  <a:lnTo>
                    <a:pt x="0" y="1030"/>
                  </a:lnTo>
                  <a:lnTo>
                    <a:pt x="3434" y="1030"/>
                  </a:lnTo>
                  <a:lnTo>
                    <a:pt x="3434" y="18172"/>
                  </a:lnTo>
                  <a:close/>
                </a:path>
              </a:pathLst>
            </a:custGeom>
            <a:solidFill>
              <a:srgbClr val="AEAE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4" name="object 1014"/>
            <p:cNvSpPr/>
            <p:nvPr/>
          </p:nvSpPr>
          <p:spPr>
            <a:xfrm>
              <a:off x="3769937" y="5570929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1" y="17955"/>
                  </a:moveTo>
                  <a:lnTo>
                    <a:pt x="0" y="17955"/>
                  </a:lnTo>
                  <a:lnTo>
                    <a:pt x="0" y="0"/>
                  </a:lnTo>
                  <a:lnTo>
                    <a:pt x="2061" y="0"/>
                  </a:lnTo>
                  <a:lnTo>
                    <a:pt x="2061" y="17955"/>
                  </a:lnTo>
                  <a:close/>
                </a:path>
                <a:path w="2539" h="18414">
                  <a:moveTo>
                    <a:pt x="0" y="17955"/>
                  </a:moveTo>
                  <a:lnTo>
                    <a:pt x="0" y="18112"/>
                  </a:lnTo>
                  <a:lnTo>
                    <a:pt x="0" y="0"/>
                  </a:lnTo>
                  <a:lnTo>
                    <a:pt x="0" y="17955"/>
                  </a:lnTo>
                  <a:close/>
                </a:path>
              </a:pathLst>
            </a:custGeom>
            <a:solidFill>
              <a:srgbClr val="A8A8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5" name="object 1015"/>
            <p:cNvSpPr/>
            <p:nvPr/>
          </p:nvSpPr>
          <p:spPr>
            <a:xfrm>
              <a:off x="3767878" y="5570813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59" y="18306"/>
                  </a:moveTo>
                  <a:lnTo>
                    <a:pt x="0" y="18306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59" y="18306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6" name="object 1016"/>
            <p:cNvSpPr/>
            <p:nvPr/>
          </p:nvSpPr>
          <p:spPr>
            <a:xfrm>
              <a:off x="3765817" y="5570813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0" y="0"/>
                  </a:moveTo>
                  <a:lnTo>
                    <a:pt x="0" y="18313"/>
                  </a:lnTo>
                  <a:lnTo>
                    <a:pt x="2060" y="18313"/>
                  </a:lnTo>
                  <a:lnTo>
                    <a:pt x="2060" y="1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D9D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7" name="object 1017"/>
            <p:cNvSpPr/>
            <p:nvPr/>
          </p:nvSpPr>
          <p:spPr>
            <a:xfrm>
              <a:off x="3764435" y="5570656"/>
              <a:ext cx="2540" cy="19050"/>
            </a:xfrm>
            <a:custGeom>
              <a:avLst/>
              <a:gdLst/>
              <a:ahLst/>
              <a:cxnLst/>
              <a:rect l="l" t="t" r="r" b="b"/>
              <a:pathLst>
                <a:path w="2539" h="19050">
                  <a:moveTo>
                    <a:pt x="0" y="18540"/>
                  </a:moveTo>
                  <a:lnTo>
                    <a:pt x="0" y="0"/>
                  </a:lnTo>
                  <a:lnTo>
                    <a:pt x="2068" y="234"/>
                  </a:lnTo>
                  <a:lnTo>
                    <a:pt x="2068" y="18470"/>
                  </a:lnTo>
                  <a:lnTo>
                    <a:pt x="694" y="18470"/>
                  </a:lnTo>
                  <a:lnTo>
                    <a:pt x="0" y="18540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8" name="object 1018"/>
            <p:cNvSpPr/>
            <p:nvPr/>
          </p:nvSpPr>
          <p:spPr>
            <a:xfrm>
              <a:off x="3762382" y="5570586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52" y="18376"/>
                  </a:moveTo>
                  <a:lnTo>
                    <a:pt x="0" y="18376"/>
                  </a:lnTo>
                  <a:lnTo>
                    <a:pt x="0" y="0"/>
                  </a:lnTo>
                  <a:lnTo>
                    <a:pt x="2052" y="0"/>
                  </a:lnTo>
                  <a:lnTo>
                    <a:pt x="2052" y="18376"/>
                  </a:lnTo>
                  <a:close/>
                </a:path>
              </a:pathLst>
            </a:custGeom>
            <a:solidFill>
              <a:srgbClr val="9494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9" name="object 1019"/>
            <p:cNvSpPr/>
            <p:nvPr/>
          </p:nvSpPr>
          <p:spPr>
            <a:xfrm>
              <a:off x="3760322" y="5570189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8250"/>
                  </a:moveTo>
                  <a:lnTo>
                    <a:pt x="0" y="18250"/>
                  </a:lnTo>
                  <a:lnTo>
                    <a:pt x="0" y="0"/>
                  </a:lnTo>
                  <a:lnTo>
                    <a:pt x="2060" y="233"/>
                  </a:lnTo>
                  <a:lnTo>
                    <a:pt x="2060" y="18250"/>
                  </a:lnTo>
                  <a:close/>
                </a:path>
              </a:pathLst>
            </a:custGeom>
            <a:solidFill>
              <a:srgbClr val="8F8F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0" name="object 1020"/>
            <p:cNvSpPr/>
            <p:nvPr/>
          </p:nvSpPr>
          <p:spPr>
            <a:xfrm>
              <a:off x="3758948" y="5570586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7853"/>
                  </a:moveTo>
                  <a:lnTo>
                    <a:pt x="0" y="17681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60" y="17853"/>
                  </a:lnTo>
                  <a:close/>
                </a:path>
              </a:pathLst>
            </a:custGeom>
            <a:solidFill>
              <a:srgbClr val="8A8A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1" name="object 1021"/>
            <p:cNvSpPr/>
            <p:nvPr/>
          </p:nvSpPr>
          <p:spPr>
            <a:xfrm>
              <a:off x="3756200" y="5569213"/>
              <a:ext cx="2540" cy="19050"/>
            </a:xfrm>
            <a:custGeom>
              <a:avLst/>
              <a:gdLst/>
              <a:ahLst/>
              <a:cxnLst/>
              <a:rect l="l" t="t" r="r" b="b"/>
              <a:pathLst>
                <a:path w="2539" h="19050">
                  <a:moveTo>
                    <a:pt x="2060" y="18784"/>
                  </a:moveTo>
                  <a:lnTo>
                    <a:pt x="0" y="17975"/>
                  </a:lnTo>
                  <a:lnTo>
                    <a:pt x="0" y="0"/>
                  </a:lnTo>
                  <a:lnTo>
                    <a:pt x="686" y="0"/>
                  </a:lnTo>
                  <a:lnTo>
                    <a:pt x="1373" y="686"/>
                  </a:lnTo>
                  <a:lnTo>
                    <a:pt x="2060" y="686"/>
                  </a:lnTo>
                  <a:lnTo>
                    <a:pt x="2060" y="18784"/>
                  </a:lnTo>
                  <a:close/>
                </a:path>
              </a:pathLst>
            </a:custGeom>
            <a:solidFill>
              <a:srgbClr val="8585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2" name="object 1022"/>
            <p:cNvSpPr/>
            <p:nvPr/>
          </p:nvSpPr>
          <p:spPr>
            <a:xfrm>
              <a:off x="3754139" y="5567839"/>
              <a:ext cx="3175" cy="19685"/>
            </a:xfrm>
            <a:custGeom>
              <a:avLst/>
              <a:gdLst/>
              <a:ahLst/>
              <a:cxnLst/>
              <a:rect l="l" t="t" r="r" b="b"/>
              <a:pathLst>
                <a:path w="3175" h="19685">
                  <a:moveTo>
                    <a:pt x="2747" y="19618"/>
                  </a:moveTo>
                  <a:lnTo>
                    <a:pt x="0" y="18539"/>
                  </a:lnTo>
                  <a:lnTo>
                    <a:pt x="0" y="0"/>
                  </a:lnTo>
                  <a:lnTo>
                    <a:pt x="687" y="686"/>
                  </a:lnTo>
                  <a:lnTo>
                    <a:pt x="2019" y="792"/>
                  </a:lnTo>
                  <a:lnTo>
                    <a:pt x="2747" y="1373"/>
                  </a:lnTo>
                  <a:lnTo>
                    <a:pt x="2747" y="19618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3" name="object 1023"/>
            <p:cNvSpPr/>
            <p:nvPr/>
          </p:nvSpPr>
          <p:spPr>
            <a:xfrm>
              <a:off x="3688195" y="5480291"/>
              <a:ext cx="159385" cy="90805"/>
            </a:xfrm>
            <a:custGeom>
              <a:avLst/>
              <a:gdLst/>
              <a:ahLst/>
              <a:cxnLst/>
              <a:rect l="l" t="t" r="r" b="b"/>
              <a:pathLst>
                <a:path w="159385" h="90804">
                  <a:moveTo>
                    <a:pt x="77964" y="90639"/>
                  </a:moveTo>
                  <a:lnTo>
                    <a:pt x="71160" y="89866"/>
                  </a:lnTo>
                  <a:lnTo>
                    <a:pt x="65256" y="87549"/>
                  </a:lnTo>
                  <a:lnTo>
                    <a:pt x="6869" y="53902"/>
                  </a:lnTo>
                  <a:lnTo>
                    <a:pt x="0" y="49782"/>
                  </a:lnTo>
                  <a:lnTo>
                    <a:pt x="0" y="42916"/>
                  </a:lnTo>
                  <a:lnTo>
                    <a:pt x="6869" y="38796"/>
                  </a:lnTo>
                  <a:lnTo>
                    <a:pt x="68691" y="3090"/>
                  </a:lnTo>
                  <a:lnTo>
                    <a:pt x="74594" y="772"/>
                  </a:lnTo>
                  <a:lnTo>
                    <a:pt x="81399" y="0"/>
                  </a:lnTo>
                  <a:lnTo>
                    <a:pt x="88204" y="772"/>
                  </a:lnTo>
                  <a:lnTo>
                    <a:pt x="94107" y="3090"/>
                  </a:lnTo>
                  <a:lnTo>
                    <a:pt x="152495" y="36736"/>
                  </a:lnTo>
                  <a:lnTo>
                    <a:pt x="159364" y="40856"/>
                  </a:lnTo>
                  <a:lnTo>
                    <a:pt x="159364" y="47722"/>
                  </a:lnTo>
                  <a:lnTo>
                    <a:pt x="152495" y="51842"/>
                  </a:lnTo>
                  <a:lnTo>
                    <a:pt x="90672" y="87549"/>
                  </a:lnTo>
                  <a:lnTo>
                    <a:pt x="84769" y="89866"/>
                  </a:lnTo>
                  <a:lnTo>
                    <a:pt x="77964" y="90639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4" name="object 1024"/>
            <p:cNvSpPr/>
            <p:nvPr/>
          </p:nvSpPr>
          <p:spPr>
            <a:xfrm>
              <a:off x="3739031" y="5589813"/>
              <a:ext cx="1270" cy="19050"/>
            </a:xfrm>
            <a:custGeom>
              <a:avLst/>
              <a:gdLst/>
              <a:ahLst/>
              <a:cxnLst/>
              <a:rect l="l" t="t" r="r" b="b"/>
              <a:pathLst>
                <a:path w="1270" h="19050">
                  <a:moveTo>
                    <a:pt x="105" y="18622"/>
                  </a:moveTo>
                  <a:lnTo>
                    <a:pt x="0" y="678"/>
                  </a:lnTo>
                  <a:lnTo>
                    <a:pt x="339" y="0"/>
                  </a:lnTo>
                  <a:lnTo>
                    <a:pt x="682" y="0"/>
                  </a:lnTo>
                  <a:lnTo>
                    <a:pt x="682" y="17853"/>
                  </a:lnTo>
                  <a:lnTo>
                    <a:pt x="105" y="18622"/>
                  </a:lnTo>
                  <a:close/>
                </a:path>
              </a:pathLst>
            </a:custGeom>
            <a:solidFill>
              <a:srgbClr val="9D9D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5" name="object 1025"/>
            <p:cNvSpPr/>
            <p:nvPr/>
          </p:nvSpPr>
          <p:spPr>
            <a:xfrm>
              <a:off x="3738340" y="5590491"/>
              <a:ext cx="1270" cy="18415"/>
            </a:xfrm>
            <a:custGeom>
              <a:avLst/>
              <a:gdLst/>
              <a:ahLst/>
              <a:cxnLst/>
              <a:rect l="l" t="t" r="r" b="b"/>
              <a:pathLst>
                <a:path w="1270" h="18414">
                  <a:moveTo>
                    <a:pt x="796" y="17943"/>
                  </a:moveTo>
                  <a:lnTo>
                    <a:pt x="0" y="17860"/>
                  </a:lnTo>
                  <a:lnTo>
                    <a:pt x="0" y="1381"/>
                  </a:lnTo>
                  <a:lnTo>
                    <a:pt x="690" y="0"/>
                  </a:lnTo>
                  <a:lnTo>
                    <a:pt x="796" y="17943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6" name="object 1026"/>
            <p:cNvSpPr/>
            <p:nvPr/>
          </p:nvSpPr>
          <p:spPr>
            <a:xfrm>
              <a:off x="3736966" y="5591873"/>
              <a:ext cx="1905" cy="19050"/>
            </a:xfrm>
            <a:custGeom>
              <a:avLst/>
              <a:gdLst/>
              <a:ahLst/>
              <a:cxnLst/>
              <a:rect l="l" t="t" r="r" b="b"/>
              <a:pathLst>
                <a:path w="1904" h="19050">
                  <a:moveTo>
                    <a:pt x="0" y="18539"/>
                  </a:moveTo>
                  <a:lnTo>
                    <a:pt x="0" y="686"/>
                  </a:lnTo>
                  <a:lnTo>
                    <a:pt x="1373" y="0"/>
                  </a:lnTo>
                  <a:lnTo>
                    <a:pt x="1373" y="17166"/>
                  </a:lnTo>
                  <a:lnTo>
                    <a:pt x="0" y="18539"/>
                  </a:lnTo>
                  <a:close/>
                </a:path>
              </a:pathLst>
            </a:custGeom>
            <a:solidFill>
              <a:srgbClr val="A8A8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7" name="object 1027"/>
            <p:cNvSpPr/>
            <p:nvPr/>
          </p:nvSpPr>
          <p:spPr>
            <a:xfrm>
              <a:off x="3734905" y="5592559"/>
              <a:ext cx="2540" cy="19685"/>
            </a:xfrm>
            <a:custGeom>
              <a:avLst/>
              <a:gdLst/>
              <a:ahLst/>
              <a:cxnLst/>
              <a:rect l="l" t="t" r="r" b="b"/>
              <a:pathLst>
                <a:path w="2539" h="19685">
                  <a:moveTo>
                    <a:pt x="0" y="19501"/>
                  </a:moveTo>
                  <a:lnTo>
                    <a:pt x="0" y="1373"/>
                  </a:lnTo>
                  <a:lnTo>
                    <a:pt x="686" y="1373"/>
                  </a:lnTo>
                  <a:lnTo>
                    <a:pt x="2060" y="0"/>
                  </a:lnTo>
                  <a:lnTo>
                    <a:pt x="2060" y="18264"/>
                  </a:lnTo>
                  <a:lnTo>
                    <a:pt x="0" y="19501"/>
                  </a:lnTo>
                  <a:close/>
                </a:path>
              </a:pathLst>
            </a:custGeom>
            <a:solidFill>
              <a:srgbClr val="AEAE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8" name="object 1028"/>
            <p:cNvSpPr/>
            <p:nvPr/>
          </p:nvSpPr>
          <p:spPr>
            <a:xfrm>
              <a:off x="3583784" y="5591186"/>
              <a:ext cx="5715" cy="23495"/>
            </a:xfrm>
            <a:custGeom>
              <a:avLst/>
              <a:gdLst/>
              <a:ahLst/>
              <a:cxnLst/>
              <a:rect l="l" t="t" r="r" b="b"/>
              <a:pathLst>
                <a:path w="5714" h="23495">
                  <a:moveTo>
                    <a:pt x="5495" y="23346"/>
                  </a:moveTo>
                  <a:lnTo>
                    <a:pt x="2060" y="21286"/>
                  </a:lnTo>
                  <a:lnTo>
                    <a:pt x="0" y="18539"/>
                  </a:lnTo>
                  <a:lnTo>
                    <a:pt x="0" y="0"/>
                  </a:lnTo>
                  <a:lnTo>
                    <a:pt x="1373" y="2746"/>
                  </a:lnTo>
                  <a:lnTo>
                    <a:pt x="5495" y="4806"/>
                  </a:lnTo>
                  <a:lnTo>
                    <a:pt x="5495" y="23346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9" name="object 1029"/>
            <p:cNvSpPr/>
            <p:nvPr/>
          </p:nvSpPr>
          <p:spPr>
            <a:xfrm>
              <a:off x="3673083" y="5593932"/>
              <a:ext cx="62230" cy="54610"/>
            </a:xfrm>
            <a:custGeom>
              <a:avLst/>
              <a:gdLst/>
              <a:ahLst/>
              <a:cxnLst/>
              <a:rect l="l" t="t" r="r" b="b"/>
              <a:pathLst>
                <a:path w="62229" h="54610">
                  <a:moveTo>
                    <a:pt x="0" y="54245"/>
                  </a:moveTo>
                  <a:lnTo>
                    <a:pt x="0" y="35706"/>
                  </a:lnTo>
                  <a:lnTo>
                    <a:pt x="61822" y="0"/>
                  </a:lnTo>
                  <a:lnTo>
                    <a:pt x="61822" y="18539"/>
                  </a:lnTo>
                  <a:lnTo>
                    <a:pt x="0" y="54245"/>
                  </a:lnTo>
                  <a:close/>
                </a:path>
              </a:pathLst>
            </a:custGeom>
            <a:solidFill>
              <a:srgbClr val="9C9C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0" name="object 1030"/>
            <p:cNvSpPr/>
            <p:nvPr/>
          </p:nvSpPr>
          <p:spPr>
            <a:xfrm>
              <a:off x="3588592" y="5595993"/>
              <a:ext cx="59690" cy="52705"/>
            </a:xfrm>
            <a:custGeom>
              <a:avLst/>
              <a:gdLst/>
              <a:ahLst/>
              <a:cxnLst/>
              <a:rect l="l" t="t" r="r" b="b"/>
              <a:pathLst>
                <a:path w="59689" h="52704">
                  <a:moveTo>
                    <a:pt x="59074" y="52185"/>
                  </a:moveTo>
                  <a:lnTo>
                    <a:pt x="0" y="18539"/>
                  </a:lnTo>
                  <a:lnTo>
                    <a:pt x="686" y="0"/>
                  </a:lnTo>
                  <a:lnTo>
                    <a:pt x="59074" y="33646"/>
                  </a:lnTo>
                  <a:lnTo>
                    <a:pt x="59074" y="52185"/>
                  </a:lnTo>
                  <a:close/>
                </a:path>
              </a:pathLst>
            </a:custGeom>
            <a:solidFill>
              <a:srgbClr val="8585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1" name="object 1031"/>
            <p:cNvSpPr/>
            <p:nvPr/>
          </p:nvSpPr>
          <p:spPr>
            <a:xfrm>
              <a:off x="3668962" y="5629639"/>
              <a:ext cx="4445" cy="20320"/>
            </a:xfrm>
            <a:custGeom>
              <a:avLst/>
              <a:gdLst/>
              <a:ahLst/>
              <a:cxnLst/>
              <a:rect l="l" t="t" r="r" b="b"/>
              <a:pathLst>
                <a:path w="4445" h="20320">
                  <a:moveTo>
                    <a:pt x="0" y="20158"/>
                  </a:moveTo>
                  <a:lnTo>
                    <a:pt x="0" y="2059"/>
                  </a:lnTo>
                  <a:lnTo>
                    <a:pt x="4121" y="0"/>
                  </a:lnTo>
                  <a:lnTo>
                    <a:pt x="4121" y="18540"/>
                  </a:lnTo>
                  <a:lnTo>
                    <a:pt x="0" y="20158"/>
                  </a:lnTo>
                  <a:close/>
                </a:path>
              </a:pathLst>
            </a:custGeom>
            <a:solidFill>
              <a:srgbClr val="B1B1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2" name="object 1032"/>
            <p:cNvSpPr/>
            <p:nvPr/>
          </p:nvSpPr>
          <p:spPr>
            <a:xfrm>
              <a:off x="3665527" y="5631699"/>
              <a:ext cx="3810" cy="18415"/>
            </a:xfrm>
            <a:custGeom>
              <a:avLst/>
              <a:gdLst/>
              <a:ahLst/>
              <a:cxnLst/>
              <a:rect l="l" t="t" r="r" b="b"/>
              <a:pathLst>
                <a:path w="3810" h="18414">
                  <a:moveTo>
                    <a:pt x="3434" y="686"/>
                  </a:moveTo>
                  <a:lnTo>
                    <a:pt x="2060" y="686"/>
                  </a:lnTo>
                  <a:lnTo>
                    <a:pt x="3434" y="0"/>
                  </a:lnTo>
                  <a:lnTo>
                    <a:pt x="3434" y="686"/>
                  </a:lnTo>
                  <a:close/>
                </a:path>
                <a:path w="3810" h="18414">
                  <a:moveTo>
                    <a:pt x="3434" y="18172"/>
                  </a:moveTo>
                  <a:lnTo>
                    <a:pt x="0" y="18172"/>
                  </a:lnTo>
                  <a:lnTo>
                    <a:pt x="0" y="1030"/>
                  </a:lnTo>
                  <a:lnTo>
                    <a:pt x="3434" y="1030"/>
                  </a:lnTo>
                  <a:lnTo>
                    <a:pt x="3434" y="18172"/>
                  </a:lnTo>
                  <a:close/>
                </a:path>
              </a:pathLst>
            </a:custGeom>
            <a:solidFill>
              <a:srgbClr val="AEAE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3" name="object 1033"/>
            <p:cNvSpPr/>
            <p:nvPr/>
          </p:nvSpPr>
          <p:spPr>
            <a:xfrm>
              <a:off x="3663465" y="5632729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1" y="17955"/>
                  </a:moveTo>
                  <a:lnTo>
                    <a:pt x="0" y="17955"/>
                  </a:lnTo>
                  <a:lnTo>
                    <a:pt x="0" y="0"/>
                  </a:lnTo>
                  <a:lnTo>
                    <a:pt x="2061" y="0"/>
                  </a:lnTo>
                  <a:lnTo>
                    <a:pt x="2061" y="17955"/>
                  </a:lnTo>
                  <a:close/>
                </a:path>
                <a:path w="2539" h="18414">
                  <a:moveTo>
                    <a:pt x="0" y="17955"/>
                  </a:moveTo>
                  <a:lnTo>
                    <a:pt x="0" y="18112"/>
                  </a:lnTo>
                  <a:lnTo>
                    <a:pt x="0" y="0"/>
                  </a:lnTo>
                  <a:lnTo>
                    <a:pt x="0" y="17955"/>
                  </a:lnTo>
                  <a:close/>
                </a:path>
              </a:pathLst>
            </a:custGeom>
            <a:solidFill>
              <a:srgbClr val="A8A8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4" name="object 1034"/>
            <p:cNvSpPr/>
            <p:nvPr/>
          </p:nvSpPr>
          <p:spPr>
            <a:xfrm>
              <a:off x="3661406" y="5633072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0" y="18080"/>
                  </a:moveTo>
                  <a:lnTo>
                    <a:pt x="0" y="0"/>
                  </a:lnTo>
                  <a:lnTo>
                    <a:pt x="2060" y="0"/>
                  </a:lnTo>
                  <a:lnTo>
                    <a:pt x="2060" y="17846"/>
                  </a:lnTo>
                  <a:lnTo>
                    <a:pt x="0" y="18080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5" name="object 1035"/>
            <p:cNvSpPr/>
            <p:nvPr/>
          </p:nvSpPr>
          <p:spPr>
            <a:xfrm>
              <a:off x="3659345" y="5633072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8080"/>
                  </a:moveTo>
                  <a:lnTo>
                    <a:pt x="2060" y="0"/>
                  </a:lnTo>
                  <a:lnTo>
                    <a:pt x="0" y="0"/>
                  </a:lnTo>
                  <a:lnTo>
                    <a:pt x="0" y="18080"/>
                  </a:lnTo>
                  <a:lnTo>
                    <a:pt x="2060" y="18080"/>
                  </a:lnTo>
                  <a:close/>
                </a:path>
              </a:pathLst>
            </a:custGeom>
            <a:solidFill>
              <a:srgbClr val="9D9D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6" name="object 1036"/>
            <p:cNvSpPr/>
            <p:nvPr/>
          </p:nvSpPr>
          <p:spPr>
            <a:xfrm>
              <a:off x="3657963" y="5632455"/>
              <a:ext cx="2540" cy="19050"/>
            </a:xfrm>
            <a:custGeom>
              <a:avLst/>
              <a:gdLst/>
              <a:ahLst/>
              <a:cxnLst/>
              <a:rect l="l" t="t" r="r" b="b"/>
              <a:pathLst>
                <a:path w="2539" h="19050">
                  <a:moveTo>
                    <a:pt x="0" y="18540"/>
                  </a:moveTo>
                  <a:lnTo>
                    <a:pt x="0" y="0"/>
                  </a:lnTo>
                  <a:lnTo>
                    <a:pt x="2068" y="234"/>
                  </a:lnTo>
                  <a:lnTo>
                    <a:pt x="2068" y="18470"/>
                  </a:lnTo>
                  <a:lnTo>
                    <a:pt x="694" y="18470"/>
                  </a:lnTo>
                  <a:lnTo>
                    <a:pt x="0" y="18540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7" name="object 1037"/>
            <p:cNvSpPr/>
            <p:nvPr/>
          </p:nvSpPr>
          <p:spPr>
            <a:xfrm>
              <a:off x="3655910" y="5632385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52" y="18376"/>
                  </a:moveTo>
                  <a:lnTo>
                    <a:pt x="0" y="18376"/>
                  </a:lnTo>
                  <a:lnTo>
                    <a:pt x="0" y="0"/>
                  </a:lnTo>
                  <a:lnTo>
                    <a:pt x="2052" y="0"/>
                  </a:lnTo>
                  <a:lnTo>
                    <a:pt x="2052" y="18376"/>
                  </a:lnTo>
                  <a:close/>
                </a:path>
              </a:pathLst>
            </a:custGeom>
            <a:solidFill>
              <a:srgbClr val="9494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8" name="object 1038"/>
            <p:cNvSpPr/>
            <p:nvPr/>
          </p:nvSpPr>
          <p:spPr>
            <a:xfrm>
              <a:off x="3654537" y="5632301"/>
              <a:ext cx="2540" cy="19050"/>
            </a:xfrm>
            <a:custGeom>
              <a:avLst/>
              <a:gdLst/>
              <a:ahLst/>
              <a:cxnLst/>
              <a:rect l="l" t="t" r="r" b="b"/>
              <a:pathLst>
                <a:path w="2539" h="19050">
                  <a:moveTo>
                    <a:pt x="2070" y="18540"/>
                  </a:moveTo>
                  <a:lnTo>
                    <a:pt x="0" y="18305"/>
                  </a:lnTo>
                  <a:lnTo>
                    <a:pt x="0" y="84"/>
                  </a:lnTo>
                  <a:lnTo>
                    <a:pt x="1373" y="84"/>
                  </a:lnTo>
                  <a:lnTo>
                    <a:pt x="2070" y="0"/>
                  </a:lnTo>
                  <a:lnTo>
                    <a:pt x="2070" y="18540"/>
                  </a:lnTo>
                  <a:close/>
                </a:path>
              </a:pathLst>
            </a:custGeom>
            <a:solidFill>
              <a:srgbClr val="8F8F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9" name="object 1039"/>
            <p:cNvSpPr/>
            <p:nvPr/>
          </p:nvSpPr>
          <p:spPr>
            <a:xfrm>
              <a:off x="3652476" y="5632385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7853"/>
                  </a:moveTo>
                  <a:lnTo>
                    <a:pt x="0" y="17681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60" y="17853"/>
                  </a:lnTo>
                  <a:close/>
                </a:path>
              </a:pathLst>
            </a:custGeom>
            <a:solidFill>
              <a:srgbClr val="8A8A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0" name="object 1040"/>
            <p:cNvSpPr/>
            <p:nvPr/>
          </p:nvSpPr>
          <p:spPr>
            <a:xfrm>
              <a:off x="3650415" y="5631699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8367"/>
                  </a:moveTo>
                  <a:lnTo>
                    <a:pt x="0" y="17558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60" y="18367"/>
                  </a:lnTo>
                  <a:close/>
                </a:path>
              </a:pathLst>
            </a:custGeom>
            <a:solidFill>
              <a:srgbClr val="8585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1" name="object 1041"/>
            <p:cNvSpPr/>
            <p:nvPr/>
          </p:nvSpPr>
          <p:spPr>
            <a:xfrm>
              <a:off x="3647667" y="5629639"/>
              <a:ext cx="3175" cy="19685"/>
            </a:xfrm>
            <a:custGeom>
              <a:avLst/>
              <a:gdLst/>
              <a:ahLst/>
              <a:cxnLst/>
              <a:rect l="l" t="t" r="r" b="b"/>
              <a:pathLst>
                <a:path w="3175" h="19685">
                  <a:moveTo>
                    <a:pt x="2747" y="19618"/>
                  </a:moveTo>
                  <a:lnTo>
                    <a:pt x="0" y="18539"/>
                  </a:lnTo>
                  <a:lnTo>
                    <a:pt x="0" y="0"/>
                  </a:lnTo>
                  <a:lnTo>
                    <a:pt x="686" y="686"/>
                  </a:lnTo>
                  <a:lnTo>
                    <a:pt x="2018" y="792"/>
                  </a:lnTo>
                  <a:lnTo>
                    <a:pt x="2747" y="1373"/>
                  </a:lnTo>
                  <a:lnTo>
                    <a:pt x="2747" y="19618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2" name="object 1042"/>
            <p:cNvSpPr/>
            <p:nvPr/>
          </p:nvSpPr>
          <p:spPr>
            <a:xfrm>
              <a:off x="3582410" y="5542090"/>
              <a:ext cx="159385" cy="90805"/>
            </a:xfrm>
            <a:custGeom>
              <a:avLst/>
              <a:gdLst/>
              <a:ahLst/>
              <a:cxnLst/>
              <a:rect l="l" t="t" r="r" b="b"/>
              <a:pathLst>
                <a:path w="159385" h="90804">
                  <a:moveTo>
                    <a:pt x="77964" y="90639"/>
                  </a:moveTo>
                  <a:lnTo>
                    <a:pt x="71160" y="89866"/>
                  </a:lnTo>
                  <a:lnTo>
                    <a:pt x="65256" y="87549"/>
                  </a:lnTo>
                  <a:lnTo>
                    <a:pt x="6869" y="53902"/>
                  </a:lnTo>
                  <a:lnTo>
                    <a:pt x="0" y="49782"/>
                  </a:lnTo>
                  <a:lnTo>
                    <a:pt x="0" y="42916"/>
                  </a:lnTo>
                  <a:lnTo>
                    <a:pt x="6869" y="38796"/>
                  </a:lnTo>
                  <a:lnTo>
                    <a:pt x="68691" y="3090"/>
                  </a:lnTo>
                  <a:lnTo>
                    <a:pt x="74594" y="772"/>
                  </a:lnTo>
                  <a:lnTo>
                    <a:pt x="81399" y="0"/>
                  </a:lnTo>
                  <a:lnTo>
                    <a:pt x="88204" y="772"/>
                  </a:lnTo>
                  <a:lnTo>
                    <a:pt x="94107" y="3090"/>
                  </a:lnTo>
                  <a:lnTo>
                    <a:pt x="152495" y="36736"/>
                  </a:lnTo>
                  <a:lnTo>
                    <a:pt x="159364" y="40856"/>
                  </a:lnTo>
                  <a:lnTo>
                    <a:pt x="159364" y="47722"/>
                  </a:lnTo>
                  <a:lnTo>
                    <a:pt x="152495" y="51842"/>
                  </a:lnTo>
                  <a:lnTo>
                    <a:pt x="90672" y="87549"/>
                  </a:lnTo>
                  <a:lnTo>
                    <a:pt x="84769" y="89866"/>
                  </a:lnTo>
                  <a:lnTo>
                    <a:pt x="77964" y="90639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3" name="object 1043"/>
            <p:cNvSpPr/>
            <p:nvPr/>
          </p:nvSpPr>
          <p:spPr>
            <a:xfrm>
              <a:off x="3632555" y="5651694"/>
              <a:ext cx="1270" cy="19050"/>
            </a:xfrm>
            <a:custGeom>
              <a:avLst/>
              <a:gdLst/>
              <a:ahLst/>
              <a:cxnLst/>
              <a:rect l="l" t="t" r="r" b="b"/>
              <a:pathLst>
                <a:path w="1270" h="19050">
                  <a:moveTo>
                    <a:pt x="0" y="18457"/>
                  </a:moveTo>
                  <a:lnTo>
                    <a:pt x="0" y="1062"/>
                  </a:lnTo>
                  <a:lnTo>
                    <a:pt x="796" y="0"/>
                  </a:lnTo>
                  <a:lnTo>
                    <a:pt x="686" y="17770"/>
                  </a:lnTo>
                  <a:lnTo>
                    <a:pt x="0" y="18457"/>
                  </a:lnTo>
                  <a:close/>
                </a:path>
              </a:pathLst>
            </a:custGeom>
            <a:solidFill>
              <a:srgbClr val="9D9D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4" name="object 1044"/>
            <p:cNvSpPr/>
            <p:nvPr/>
          </p:nvSpPr>
          <p:spPr>
            <a:xfrm>
              <a:off x="3631868" y="5652756"/>
              <a:ext cx="1270" cy="18415"/>
            </a:xfrm>
            <a:custGeom>
              <a:avLst/>
              <a:gdLst/>
              <a:ahLst/>
              <a:cxnLst/>
              <a:rect l="l" t="t" r="r" b="b"/>
              <a:pathLst>
                <a:path w="1270" h="18414">
                  <a:moveTo>
                    <a:pt x="686" y="18081"/>
                  </a:moveTo>
                  <a:lnTo>
                    <a:pt x="0" y="18081"/>
                  </a:lnTo>
                  <a:lnTo>
                    <a:pt x="0" y="915"/>
                  </a:lnTo>
                  <a:lnTo>
                    <a:pt x="686" y="0"/>
                  </a:lnTo>
                  <a:lnTo>
                    <a:pt x="686" y="18081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5" name="object 1045"/>
            <p:cNvSpPr/>
            <p:nvPr/>
          </p:nvSpPr>
          <p:spPr>
            <a:xfrm>
              <a:off x="3630494" y="5653672"/>
              <a:ext cx="1905" cy="19050"/>
            </a:xfrm>
            <a:custGeom>
              <a:avLst/>
              <a:gdLst/>
              <a:ahLst/>
              <a:cxnLst/>
              <a:rect l="l" t="t" r="r" b="b"/>
              <a:pathLst>
                <a:path w="1904" h="19050">
                  <a:moveTo>
                    <a:pt x="0" y="18539"/>
                  </a:moveTo>
                  <a:lnTo>
                    <a:pt x="0" y="823"/>
                  </a:lnTo>
                  <a:lnTo>
                    <a:pt x="1373" y="0"/>
                  </a:lnTo>
                  <a:lnTo>
                    <a:pt x="1373" y="17166"/>
                  </a:lnTo>
                  <a:lnTo>
                    <a:pt x="0" y="18539"/>
                  </a:lnTo>
                  <a:close/>
                </a:path>
              </a:pathLst>
            </a:custGeom>
            <a:solidFill>
              <a:srgbClr val="A8A8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6" name="object 1046"/>
            <p:cNvSpPr/>
            <p:nvPr/>
          </p:nvSpPr>
          <p:spPr>
            <a:xfrm>
              <a:off x="3628434" y="5654460"/>
              <a:ext cx="2540" cy="20320"/>
            </a:xfrm>
            <a:custGeom>
              <a:avLst/>
              <a:gdLst/>
              <a:ahLst/>
              <a:cxnLst/>
              <a:rect l="l" t="t" r="r" b="b"/>
              <a:pathLst>
                <a:path w="2539" h="20320">
                  <a:moveTo>
                    <a:pt x="0" y="19812"/>
                  </a:moveTo>
                  <a:lnTo>
                    <a:pt x="0" y="1272"/>
                  </a:lnTo>
                  <a:lnTo>
                    <a:pt x="686" y="1272"/>
                  </a:lnTo>
                  <a:lnTo>
                    <a:pt x="1313" y="484"/>
                  </a:lnTo>
                  <a:lnTo>
                    <a:pt x="2121" y="0"/>
                  </a:lnTo>
                  <a:lnTo>
                    <a:pt x="2121" y="18539"/>
                  </a:lnTo>
                  <a:lnTo>
                    <a:pt x="1373" y="18438"/>
                  </a:lnTo>
                  <a:lnTo>
                    <a:pt x="0" y="19812"/>
                  </a:lnTo>
                  <a:close/>
                </a:path>
              </a:pathLst>
            </a:custGeom>
            <a:solidFill>
              <a:srgbClr val="AEAE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7" name="object 1047"/>
            <p:cNvSpPr/>
            <p:nvPr/>
          </p:nvSpPr>
          <p:spPr>
            <a:xfrm>
              <a:off x="3477312" y="5652985"/>
              <a:ext cx="5715" cy="23495"/>
            </a:xfrm>
            <a:custGeom>
              <a:avLst/>
              <a:gdLst/>
              <a:ahLst/>
              <a:cxnLst/>
              <a:rect l="l" t="t" r="r" b="b"/>
              <a:pathLst>
                <a:path w="5714" h="23495">
                  <a:moveTo>
                    <a:pt x="5495" y="23346"/>
                  </a:moveTo>
                  <a:lnTo>
                    <a:pt x="2061" y="21286"/>
                  </a:lnTo>
                  <a:lnTo>
                    <a:pt x="0" y="18539"/>
                  </a:lnTo>
                  <a:lnTo>
                    <a:pt x="0" y="0"/>
                  </a:lnTo>
                  <a:lnTo>
                    <a:pt x="2061" y="2746"/>
                  </a:lnTo>
                  <a:lnTo>
                    <a:pt x="5495" y="4806"/>
                  </a:lnTo>
                  <a:lnTo>
                    <a:pt x="5495" y="23346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8" name="object 1048"/>
            <p:cNvSpPr/>
            <p:nvPr/>
          </p:nvSpPr>
          <p:spPr>
            <a:xfrm>
              <a:off x="3566611" y="5655732"/>
              <a:ext cx="62230" cy="54610"/>
            </a:xfrm>
            <a:custGeom>
              <a:avLst/>
              <a:gdLst/>
              <a:ahLst/>
              <a:cxnLst/>
              <a:rect l="l" t="t" r="r" b="b"/>
              <a:pathLst>
                <a:path w="62229" h="54610">
                  <a:moveTo>
                    <a:pt x="0" y="54245"/>
                  </a:moveTo>
                  <a:lnTo>
                    <a:pt x="0" y="35706"/>
                  </a:lnTo>
                  <a:lnTo>
                    <a:pt x="61822" y="0"/>
                  </a:lnTo>
                  <a:lnTo>
                    <a:pt x="61822" y="18539"/>
                  </a:lnTo>
                  <a:lnTo>
                    <a:pt x="0" y="54245"/>
                  </a:lnTo>
                  <a:close/>
                </a:path>
              </a:pathLst>
            </a:custGeom>
            <a:solidFill>
              <a:srgbClr val="9C9C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9" name="object 1049"/>
            <p:cNvSpPr/>
            <p:nvPr/>
          </p:nvSpPr>
          <p:spPr>
            <a:xfrm>
              <a:off x="3482808" y="5657792"/>
              <a:ext cx="58419" cy="52705"/>
            </a:xfrm>
            <a:custGeom>
              <a:avLst/>
              <a:gdLst/>
              <a:ahLst/>
              <a:cxnLst/>
              <a:rect l="l" t="t" r="r" b="b"/>
              <a:pathLst>
                <a:path w="58420" h="52704">
                  <a:moveTo>
                    <a:pt x="58387" y="52185"/>
                  </a:moveTo>
                  <a:lnTo>
                    <a:pt x="0" y="18539"/>
                  </a:lnTo>
                  <a:lnTo>
                    <a:pt x="0" y="0"/>
                  </a:lnTo>
                  <a:lnTo>
                    <a:pt x="58387" y="33646"/>
                  </a:lnTo>
                  <a:lnTo>
                    <a:pt x="58387" y="52185"/>
                  </a:lnTo>
                  <a:close/>
                </a:path>
              </a:pathLst>
            </a:custGeom>
            <a:solidFill>
              <a:srgbClr val="8585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0" name="object 1050"/>
            <p:cNvSpPr/>
            <p:nvPr/>
          </p:nvSpPr>
          <p:spPr>
            <a:xfrm>
              <a:off x="3562490" y="5691438"/>
              <a:ext cx="4445" cy="20320"/>
            </a:xfrm>
            <a:custGeom>
              <a:avLst/>
              <a:gdLst/>
              <a:ahLst/>
              <a:cxnLst/>
              <a:rect l="l" t="t" r="r" b="b"/>
              <a:pathLst>
                <a:path w="4445" h="20320">
                  <a:moveTo>
                    <a:pt x="0" y="20157"/>
                  </a:moveTo>
                  <a:lnTo>
                    <a:pt x="0" y="2059"/>
                  </a:lnTo>
                  <a:lnTo>
                    <a:pt x="4121" y="0"/>
                  </a:lnTo>
                  <a:lnTo>
                    <a:pt x="4121" y="18539"/>
                  </a:lnTo>
                  <a:lnTo>
                    <a:pt x="0" y="20157"/>
                  </a:lnTo>
                  <a:close/>
                </a:path>
              </a:pathLst>
            </a:custGeom>
            <a:solidFill>
              <a:srgbClr val="B1B1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1" name="object 1051"/>
            <p:cNvSpPr/>
            <p:nvPr/>
          </p:nvSpPr>
          <p:spPr>
            <a:xfrm>
              <a:off x="3559055" y="5693498"/>
              <a:ext cx="3810" cy="18415"/>
            </a:xfrm>
            <a:custGeom>
              <a:avLst/>
              <a:gdLst/>
              <a:ahLst/>
              <a:cxnLst/>
              <a:rect l="l" t="t" r="r" b="b"/>
              <a:pathLst>
                <a:path w="3810" h="18414">
                  <a:moveTo>
                    <a:pt x="3434" y="686"/>
                  </a:moveTo>
                  <a:lnTo>
                    <a:pt x="2060" y="686"/>
                  </a:lnTo>
                  <a:lnTo>
                    <a:pt x="3434" y="0"/>
                  </a:lnTo>
                  <a:lnTo>
                    <a:pt x="3434" y="686"/>
                  </a:lnTo>
                  <a:close/>
                </a:path>
                <a:path w="3810" h="18414">
                  <a:moveTo>
                    <a:pt x="3434" y="18171"/>
                  </a:moveTo>
                  <a:lnTo>
                    <a:pt x="0" y="18171"/>
                  </a:lnTo>
                  <a:lnTo>
                    <a:pt x="0" y="1030"/>
                  </a:lnTo>
                  <a:lnTo>
                    <a:pt x="3434" y="1030"/>
                  </a:lnTo>
                  <a:lnTo>
                    <a:pt x="3434" y="18171"/>
                  </a:lnTo>
                  <a:close/>
                </a:path>
              </a:pathLst>
            </a:custGeom>
            <a:solidFill>
              <a:srgbClr val="AEAE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2" name="object 1052"/>
            <p:cNvSpPr/>
            <p:nvPr/>
          </p:nvSpPr>
          <p:spPr>
            <a:xfrm>
              <a:off x="3556994" y="5694871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0" y="17845"/>
                  </a:moveTo>
                  <a:lnTo>
                    <a:pt x="0" y="0"/>
                  </a:lnTo>
                  <a:lnTo>
                    <a:pt x="2060" y="0"/>
                  </a:lnTo>
                  <a:lnTo>
                    <a:pt x="2060" y="17611"/>
                  </a:lnTo>
                  <a:lnTo>
                    <a:pt x="0" y="17845"/>
                  </a:lnTo>
                  <a:close/>
                </a:path>
              </a:pathLst>
            </a:custGeom>
            <a:solidFill>
              <a:srgbClr val="A8A8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3" name="object 1053"/>
            <p:cNvSpPr/>
            <p:nvPr/>
          </p:nvSpPr>
          <p:spPr>
            <a:xfrm>
              <a:off x="3554934" y="5694871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0" y="18079"/>
                  </a:moveTo>
                  <a:lnTo>
                    <a:pt x="0" y="0"/>
                  </a:lnTo>
                  <a:lnTo>
                    <a:pt x="2060" y="0"/>
                  </a:lnTo>
                  <a:lnTo>
                    <a:pt x="2060" y="17845"/>
                  </a:lnTo>
                  <a:lnTo>
                    <a:pt x="0" y="18079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4" name="object 1054"/>
            <p:cNvSpPr/>
            <p:nvPr/>
          </p:nvSpPr>
          <p:spPr>
            <a:xfrm>
              <a:off x="3552873" y="5694871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8079"/>
                  </a:moveTo>
                  <a:lnTo>
                    <a:pt x="2060" y="0"/>
                  </a:lnTo>
                  <a:lnTo>
                    <a:pt x="0" y="0"/>
                  </a:lnTo>
                  <a:lnTo>
                    <a:pt x="0" y="18079"/>
                  </a:lnTo>
                  <a:lnTo>
                    <a:pt x="2060" y="18079"/>
                  </a:lnTo>
                  <a:close/>
                </a:path>
              </a:pathLst>
            </a:custGeom>
            <a:solidFill>
              <a:srgbClr val="9D9D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5" name="object 1055"/>
            <p:cNvSpPr/>
            <p:nvPr/>
          </p:nvSpPr>
          <p:spPr>
            <a:xfrm>
              <a:off x="3551499" y="5694871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8157"/>
                  </a:moveTo>
                  <a:lnTo>
                    <a:pt x="0" y="17923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60" y="18157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6" name="object 1056"/>
            <p:cNvSpPr/>
            <p:nvPr/>
          </p:nvSpPr>
          <p:spPr>
            <a:xfrm>
              <a:off x="3549438" y="5694184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52" y="18376"/>
                  </a:moveTo>
                  <a:lnTo>
                    <a:pt x="0" y="18376"/>
                  </a:lnTo>
                  <a:lnTo>
                    <a:pt x="0" y="0"/>
                  </a:lnTo>
                  <a:lnTo>
                    <a:pt x="2052" y="0"/>
                  </a:lnTo>
                  <a:lnTo>
                    <a:pt x="2052" y="18376"/>
                  </a:lnTo>
                  <a:close/>
                </a:path>
              </a:pathLst>
            </a:custGeom>
            <a:solidFill>
              <a:srgbClr val="9494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7" name="object 1057"/>
            <p:cNvSpPr/>
            <p:nvPr/>
          </p:nvSpPr>
          <p:spPr>
            <a:xfrm>
              <a:off x="3548065" y="5694100"/>
              <a:ext cx="2540" cy="19050"/>
            </a:xfrm>
            <a:custGeom>
              <a:avLst/>
              <a:gdLst/>
              <a:ahLst/>
              <a:cxnLst/>
              <a:rect l="l" t="t" r="r" b="b"/>
              <a:pathLst>
                <a:path w="2539" h="19050">
                  <a:moveTo>
                    <a:pt x="2070" y="18539"/>
                  </a:moveTo>
                  <a:lnTo>
                    <a:pt x="0" y="18304"/>
                  </a:lnTo>
                  <a:lnTo>
                    <a:pt x="0" y="84"/>
                  </a:lnTo>
                  <a:lnTo>
                    <a:pt x="1373" y="84"/>
                  </a:lnTo>
                  <a:lnTo>
                    <a:pt x="2070" y="0"/>
                  </a:lnTo>
                  <a:lnTo>
                    <a:pt x="2070" y="18539"/>
                  </a:lnTo>
                  <a:close/>
                </a:path>
              </a:pathLst>
            </a:custGeom>
            <a:solidFill>
              <a:srgbClr val="8F8F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8" name="object 1058"/>
            <p:cNvSpPr/>
            <p:nvPr/>
          </p:nvSpPr>
          <p:spPr>
            <a:xfrm>
              <a:off x="3546004" y="5694184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7853"/>
                  </a:moveTo>
                  <a:lnTo>
                    <a:pt x="0" y="17681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60" y="17853"/>
                  </a:lnTo>
                  <a:close/>
                </a:path>
              </a:pathLst>
            </a:custGeom>
            <a:solidFill>
              <a:srgbClr val="8A8A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9" name="object 1059"/>
            <p:cNvSpPr/>
            <p:nvPr/>
          </p:nvSpPr>
          <p:spPr>
            <a:xfrm>
              <a:off x="3543943" y="5693498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8367"/>
                  </a:moveTo>
                  <a:lnTo>
                    <a:pt x="0" y="17558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60" y="18367"/>
                  </a:lnTo>
                  <a:close/>
                </a:path>
              </a:pathLst>
            </a:custGeom>
            <a:solidFill>
              <a:srgbClr val="8585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0" name="object 1060"/>
            <p:cNvSpPr/>
            <p:nvPr/>
          </p:nvSpPr>
          <p:spPr>
            <a:xfrm>
              <a:off x="3541195" y="5691438"/>
              <a:ext cx="3175" cy="19685"/>
            </a:xfrm>
            <a:custGeom>
              <a:avLst/>
              <a:gdLst/>
              <a:ahLst/>
              <a:cxnLst/>
              <a:rect l="l" t="t" r="r" b="b"/>
              <a:pathLst>
                <a:path w="3175" h="19685">
                  <a:moveTo>
                    <a:pt x="2747" y="19618"/>
                  </a:moveTo>
                  <a:lnTo>
                    <a:pt x="0" y="18539"/>
                  </a:lnTo>
                  <a:lnTo>
                    <a:pt x="0" y="0"/>
                  </a:lnTo>
                  <a:lnTo>
                    <a:pt x="687" y="686"/>
                  </a:lnTo>
                  <a:lnTo>
                    <a:pt x="2019" y="793"/>
                  </a:lnTo>
                  <a:lnTo>
                    <a:pt x="2747" y="1373"/>
                  </a:lnTo>
                  <a:lnTo>
                    <a:pt x="2747" y="19618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1" name="object 1061"/>
            <p:cNvSpPr/>
            <p:nvPr/>
          </p:nvSpPr>
          <p:spPr>
            <a:xfrm>
              <a:off x="3475938" y="5603889"/>
              <a:ext cx="159385" cy="90805"/>
            </a:xfrm>
            <a:custGeom>
              <a:avLst/>
              <a:gdLst/>
              <a:ahLst/>
              <a:cxnLst/>
              <a:rect l="l" t="t" r="r" b="b"/>
              <a:pathLst>
                <a:path w="159385" h="90804">
                  <a:moveTo>
                    <a:pt x="77964" y="90639"/>
                  </a:moveTo>
                  <a:lnTo>
                    <a:pt x="71160" y="89866"/>
                  </a:lnTo>
                  <a:lnTo>
                    <a:pt x="65256" y="87549"/>
                  </a:lnTo>
                  <a:lnTo>
                    <a:pt x="6869" y="53902"/>
                  </a:lnTo>
                  <a:lnTo>
                    <a:pt x="0" y="49782"/>
                  </a:lnTo>
                  <a:lnTo>
                    <a:pt x="0" y="42916"/>
                  </a:lnTo>
                  <a:lnTo>
                    <a:pt x="6869" y="38796"/>
                  </a:lnTo>
                  <a:lnTo>
                    <a:pt x="68691" y="3090"/>
                  </a:lnTo>
                  <a:lnTo>
                    <a:pt x="74594" y="772"/>
                  </a:lnTo>
                  <a:lnTo>
                    <a:pt x="81399" y="0"/>
                  </a:lnTo>
                  <a:lnTo>
                    <a:pt x="88204" y="772"/>
                  </a:lnTo>
                  <a:lnTo>
                    <a:pt x="94107" y="3090"/>
                  </a:lnTo>
                  <a:lnTo>
                    <a:pt x="152495" y="36736"/>
                  </a:lnTo>
                  <a:lnTo>
                    <a:pt x="159364" y="40856"/>
                  </a:lnTo>
                  <a:lnTo>
                    <a:pt x="159364" y="47722"/>
                  </a:lnTo>
                  <a:lnTo>
                    <a:pt x="152495" y="51842"/>
                  </a:lnTo>
                  <a:lnTo>
                    <a:pt x="90672" y="87549"/>
                  </a:lnTo>
                  <a:lnTo>
                    <a:pt x="84769" y="89866"/>
                  </a:lnTo>
                  <a:lnTo>
                    <a:pt x="77964" y="90639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2" name="object 1062"/>
            <p:cNvSpPr/>
            <p:nvPr/>
          </p:nvSpPr>
          <p:spPr>
            <a:xfrm>
              <a:off x="3526083" y="5713640"/>
              <a:ext cx="1270" cy="18415"/>
            </a:xfrm>
            <a:custGeom>
              <a:avLst/>
              <a:gdLst/>
              <a:ahLst/>
              <a:cxnLst/>
              <a:rect l="l" t="t" r="r" b="b"/>
              <a:pathLst>
                <a:path w="1270" h="18414">
                  <a:moveTo>
                    <a:pt x="0" y="18310"/>
                  </a:moveTo>
                  <a:lnTo>
                    <a:pt x="0" y="915"/>
                  </a:lnTo>
                  <a:lnTo>
                    <a:pt x="686" y="0"/>
                  </a:lnTo>
                  <a:lnTo>
                    <a:pt x="686" y="17623"/>
                  </a:lnTo>
                  <a:lnTo>
                    <a:pt x="0" y="18310"/>
                  </a:lnTo>
                  <a:close/>
                </a:path>
              </a:pathLst>
            </a:custGeom>
            <a:solidFill>
              <a:srgbClr val="9D9D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3" name="object 1063"/>
            <p:cNvSpPr/>
            <p:nvPr/>
          </p:nvSpPr>
          <p:spPr>
            <a:xfrm>
              <a:off x="3525396" y="5714556"/>
              <a:ext cx="1270" cy="18415"/>
            </a:xfrm>
            <a:custGeom>
              <a:avLst/>
              <a:gdLst/>
              <a:ahLst/>
              <a:cxnLst/>
              <a:rect l="l" t="t" r="r" b="b"/>
              <a:pathLst>
                <a:path w="1270" h="18414">
                  <a:moveTo>
                    <a:pt x="686" y="18081"/>
                  </a:moveTo>
                  <a:lnTo>
                    <a:pt x="0" y="18081"/>
                  </a:lnTo>
                  <a:lnTo>
                    <a:pt x="0" y="915"/>
                  </a:lnTo>
                  <a:lnTo>
                    <a:pt x="686" y="0"/>
                  </a:lnTo>
                  <a:lnTo>
                    <a:pt x="686" y="18081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4" name="object 1064"/>
            <p:cNvSpPr/>
            <p:nvPr/>
          </p:nvSpPr>
          <p:spPr>
            <a:xfrm>
              <a:off x="3524709" y="5715471"/>
              <a:ext cx="1905" cy="19050"/>
            </a:xfrm>
            <a:custGeom>
              <a:avLst/>
              <a:gdLst/>
              <a:ahLst/>
              <a:cxnLst/>
              <a:rect l="l" t="t" r="r" b="b"/>
              <a:pathLst>
                <a:path w="1904" h="19050">
                  <a:moveTo>
                    <a:pt x="0" y="18951"/>
                  </a:moveTo>
                  <a:lnTo>
                    <a:pt x="0" y="686"/>
                  </a:lnTo>
                  <a:lnTo>
                    <a:pt x="687" y="0"/>
                  </a:lnTo>
                  <a:lnTo>
                    <a:pt x="1373" y="0"/>
                  </a:lnTo>
                  <a:lnTo>
                    <a:pt x="1264" y="17770"/>
                  </a:lnTo>
                  <a:lnTo>
                    <a:pt x="687" y="18539"/>
                  </a:lnTo>
                  <a:lnTo>
                    <a:pt x="0" y="18951"/>
                  </a:lnTo>
                  <a:close/>
                </a:path>
              </a:pathLst>
            </a:custGeom>
            <a:solidFill>
              <a:srgbClr val="A8A8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5" name="object 1065"/>
            <p:cNvSpPr/>
            <p:nvPr/>
          </p:nvSpPr>
          <p:spPr>
            <a:xfrm>
              <a:off x="3521962" y="5716259"/>
              <a:ext cx="2540" cy="20320"/>
            </a:xfrm>
            <a:custGeom>
              <a:avLst/>
              <a:gdLst/>
              <a:ahLst/>
              <a:cxnLst/>
              <a:rect l="l" t="t" r="r" b="b"/>
              <a:pathLst>
                <a:path w="2539" h="20320">
                  <a:moveTo>
                    <a:pt x="0" y="19811"/>
                  </a:moveTo>
                  <a:lnTo>
                    <a:pt x="0" y="1272"/>
                  </a:lnTo>
                  <a:lnTo>
                    <a:pt x="686" y="1272"/>
                  </a:lnTo>
                  <a:lnTo>
                    <a:pt x="1313" y="484"/>
                  </a:lnTo>
                  <a:lnTo>
                    <a:pt x="2121" y="0"/>
                  </a:lnTo>
                  <a:lnTo>
                    <a:pt x="2121" y="18539"/>
                  </a:lnTo>
                  <a:lnTo>
                    <a:pt x="1373" y="18438"/>
                  </a:lnTo>
                  <a:lnTo>
                    <a:pt x="0" y="19811"/>
                  </a:lnTo>
                  <a:close/>
                </a:path>
              </a:pathLst>
            </a:custGeom>
            <a:solidFill>
              <a:srgbClr val="AEAE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6" name="object 1066"/>
            <p:cNvSpPr/>
            <p:nvPr/>
          </p:nvSpPr>
          <p:spPr>
            <a:xfrm>
              <a:off x="3370840" y="5714784"/>
              <a:ext cx="5715" cy="23495"/>
            </a:xfrm>
            <a:custGeom>
              <a:avLst/>
              <a:gdLst/>
              <a:ahLst/>
              <a:cxnLst/>
              <a:rect l="l" t="t" r="r" b="b"/>
              <a:pathLst>
                <a:path w="5714" h="23495">
                  <a:moveTo>
                    <a:pt x="5495" y="23346"/>
                  </a:moveTo>
                  <a:lnTo>
                    <a:pt x="2060" y="21286"/>
                  </a:lnTo>
                  <a:lnTo>
                    <a:pt x="0" y="18539"/>
                  </a:lnTo>
                  <a:lnTo>
                    <a:pt x="0" y="0"/>
                  </a:lnTo>
                  <a:lnTo>
                    <a:pt x="2060" y="2746"/>
                  </a:lnTo>
                  <a:lnTo>
                    <a:pt x="5495" y="4806"/>
                  </a:lnTo>
                  <a:lnTo>
                    <a:pt x="5495" y="23346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7" name="object 1067"/>
            <p:cNvSpPr/>
            <p:nvPr/>
          </p:nvSpPr>
          <p:spPr>
            <a:xfrm>
              <a:off x="3460139" y="5717531"/>
              <a:ext cx="62230" cy="55244"/>
            </a:xfrm>
            <a:custGeom>
              <a:avLst/>
              <a:gdLst/>
              <a:ahLst/>
              <a:cxnLst/>
              <a:rect l="l" t="t" r="r" b="b"/>
              <a:pathLst>
                <a:path w="62229" h="55245">
                  <a:moveTo>
                    <a:pt x="0" y="54932"/>
                  </a:moveTo>
                  <a:lnTo>
                    <a:pt x="0" y="35706"/>
                  </a:lnTo>
                  <a:lnTo>
                    <a:pt x="61822" y="0"/>
                  </a:lnTo>
                  <a:lnTo>
                    <a:pt x="61822" y="18539"/>
                  </a:lnTo>
                  <a:lnTo>
                    <a:pt x="0" y="54932"/>
                  </a:lnTo>
                  <a:close/>
                </a:path>
              </a:pathLst>
            </a:custGeom>
            <a:solidFill>
              <a:srgbClr val="9C9C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8" name="object 1068"/>
            <p:cNvSpPr/>
            <p:nvPr/>
          </p:nvSpPr>
          <p:spPr>
            <a:xfrm>
              <a:off x="3376336" y="5719591"/>
              <a:ext cx="58419" cy="53340"/>
            </a:xfrm>
            <a:custGeom>
              <a:avLst/>
              <a:gdLst/>
              <a:ahLst/>
              <a:cxnLst/>
              <a:rect l="l" t="t" r="r" b="b"/>
              <a:pathLst>
                <a:path w="58420" h="53339">
                  <a:moveTo>
                    <a:pt x="58387" y="52872"/>
                  </a:moveTo>
                  <a:lnTo>
                    <a:pt x="0" y="18539"/>
                  </a:lnTo>
                  <a:lnTo>
                    <a:pt x="0" y="0"/>
                  </a:lnTo>
                  <a:lnTo>
                    <a:pt x="58387" y="33646"/>
                  </a:lnTo>
                  <a:lnTo>
                    <a:pt x="58387" y="52872"/>
                  </a:lnTo>
                  <a:close/>
                </a:path>
              </a:pathLst>
            </a:custGeom>
            <a:solidFill>
              <a:srgbClr val="8585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9" name="object 1069"/>
            <p:cNvSpPr/>
            <p:nvPr/>
          </p:nvSpPr>
          <p:spPr>
            <a:xfrm>
              <a:off x="3456705" y="5753580"/>
              <a:ext cx="3810" cy="19685"/>
            </a:xfrm>
            <a:custGeom>
              <a:avLst/>
              <a:gdLst/>
              <a:ahLst/>
              <a:cxnLst/>
              <a:rect l="l" t="t" r="r" b="b"/>
              <a:pathLst>
                <a:path w="3810" h="19685">
                  <a:moveTo>
                    <a:pt x="0" y="19545"/>
                  </a:moveTo>
                  <a:lnTo>
                    <a:pt x="0" y="1716"/>
                  </a:lnTo>
                  <a:lnTo>
                    <a:pt x="3434" y="0"/>
                  </a:lnTo>
                  <a:lnTo>
                    <a:pt x="3434" y="18196"/>
                  </a:lnTo>
                  <a:lnTo>
                    <a:pt x="0" y="19545"/>
                  </a:lnTo>
                  <a:close/>
                </a:path>
              </a:pathLst>
            </a:custGeom>
            <a:solidFill>
              <a:srgbClr val="B1B1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0" name="object 1070"/>
            <p:cNvSpPr/>
            <p:nvPr/>
          </p:nvSpPr>
          <p:spPr>
            <a:xfrm>
              <a:off x="3453270" y="5755297"/>
              <a:ext cx="3810" cy="19050"/>
            </a:xfrm>
            <a:custGeom>
              <a:avLst/>
              <a:gdLst/>
              <a:ahLst/>
              <a:cxnLst/>
              <a:rect l="l" t="t" r="r" b="b"/>
              <a:pathLst>
                <a:path w="3810" h="19050">
                  <a:moveTo>
                    <a:pt x="3434" y="686"/>
                  </a:moveTo>
                  <a:lnTo>
                    <a:pt x="2060" y="686"/>
                  </a:lnTo>
                  <a:lnTo>
                    <a:pt x="3434" y="0"/>
                  </a:lnTo>
                  <a:lnTo>
                    <a:pt x="3434" y="686"/>
                  </a:lnTo>
                  <a:close/>
                </a:path>
                <a:path w="3810" h="19050">
                  <a:moveTo>
                    <a:pt x="966" y="18797"/>
                  </a:moveTo>
                  <a:lnTo>
                    <a:pt x="0" y="18797"/>
                  </a:lnTo>
                  <a:lnTo>
                    <a:pt x="0" y="1030"/>
                  </a:lnTo>
                  <a:lnTo>
                    <a:pt x="3434" y="1030"/>
                  </a:lnTo>
                  <a:lnTo>
                    <a:pt x="3434" y="17828"/>
                  </a:lnTo>
                  <a:lnTo>
                    <a:pt x="966" y="18797"/>
                  </a:lnTo>
                  <a:close/>
                </a:path>
              </a:pathLst>
            </a:custGeom>
            <a:solidFill>
              <a:srgbClr val="AEAE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1" name="object 1071"/>
            <p:cNvSpPr/>
            <p:nvPr/>
          </p:nvSpPr>
          <p:spPr>
            <a:xfrm>
              <a:off x="3450522" y="5756670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0" y="17846"/>
                  </a:moveTo>
                  <a:lnTo>
                    <a:pt x="0" y="0"/>
                  </a:lnTo>
                  <a:lnTo>
                    <a:pt x="2060" y="0"/>
                  </a:lnTo>
                  <a:lnTo>
                    <a:pt x="2060" y="17612"/>
                  </a:lnTo>
                  <a:lnTo>
                    <a:pt x="0" y="17846"/>
                  </a:lnTo>
                  <a:close/>
                </a:path>
              </a:pathLst>
            </a:custGeom>
            <a:solidFill>
              <a:srgbClr val="A8A8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2" name="object 1072"/>
            <p:cNvSpPr/>
            <p:nvPr/>
          </p:nvSpPr>
          <p:spPr>
            <a:xfrm>
              <a:off x="3448462" y="5756670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0" y="18079"/>
                  </a:moveTo>
                  <a:lnTo>
                    <a:pt x="0" y="0"/>
                  </a:lnTo>
                  <a:lnTo>
                    <a:pt x="2060" y="0"/>
                  </a:lnTo>
                  <a:lnTo>
                    <a:pt x="2060" y="17845"/>
                  </a:lnTo>
                  <a:lnTo>
                    <a:pt x="0" y="18079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3" name="object 1073"/>
            <p:cNvSpPr/>
            <p:nvPr/>
          </p:nvSpPr>
          <p:spPr>
            <a:xfrm>
              <a:off x="3447088" y="5756670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8001"/>
                  </a:moveTo>
                  <a:lnTo>
                    <a:pt x="0" y="18001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60" y="18001"/>
                  </a:lnTo>
                  <a:close/>
                </a:path>
              </a:pathLst>
            </a:custGeom>
            <a:solidFill>
              <a:srgbClr val="9D9D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4" name="object 1074"/>
            <p:cNvSpPr/>
            <p:nvPr/>
          </p:nvSpPr>
          <p:spPr>
            <a:xfrm>
              <a:off x="3445027" y="5756670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8157"/>
                  </a:moveTo>
                  <a:lnTo>
                    <a:pt x="0" y="17923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60" y="18157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5" name="object 1075"/>
            <p:cNvSpPr/>
            <p:nvPr/>
          </p:nvSpPr>
          <p:spPr>
            <a:xfrm>
              <a:off x="3442966" y="5756670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7923"/>
                  </a:moveTo>
                  <a:lnTo>
                    <a:pt x="0" y="17690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60" y="17923"/>
                  </a:lnTo>
                  <a:close/>
                </a:path>
              </a:pathLst>
            </a:custGeom>
            <a:solidFill>
              <a:srgbClr val="9494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6" name="object 1076"/>
            <p:cNvSpPr/>
            <p:nvPr/>
          </p:nvSpPr>
          <p:spPr>
            <a:xfrm>
              <a:off x="3441593" y="5755869"/>
              <a:ext cx="2540" cy="19050"/>
            </a:xfrm>
            <a:custGeom>
              <a:avLst/>
              <a:gdLst/>
              <a:ahLst/>
              <a:cxnLst/>
              <a:rect l="l" t="t" r="r" b="b"/>
              <a:pathLst>
                <a:path w="2539" h="19050">
                  <a:moveTo>
                    <a:pt x="2070" y="18570"/>
                  </a:moveTo>
                  <a:lnTo>
                    <a:pt x="0" y="18335"/>
                  </a:lnTo>
                  <a:lnTo>
                    <a:pt x="0" y="115"/>
                  </a:lnTo>
                  <a:lnTo>
                    <a:pt x="1373" y="115"/>
                  </a:lnTo>
                  <a:lnTo>
                    <a:pt x="2073" y="0"/>
                  </a:lnTo>
                  <a:lnTo>
                    <a:pt x="2070" y="18570"/>
                  </a:lnTo>
                  <a:close/>
                </a:path>
              </a:pathLst>
            </a:custGeom>
            <a:solidFill>
              <a:srgbClr val="8F8F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7" name="object 1077"/>
            <p:cNvSpPr/>
            <p:nvPr/>
          </p:nvSpPr>
          <p:spPr>
            <a:xfrm>
              <a:off x="3439532" y="5756671"/>
              <a:ext cx="2540" cy="17145"/>
            </a:xfrm>
            <a:custGeom>
              <a:avLst/>
              <a:gdLst/>
              <a:ahLst/>
              <a:cxnLst/>
              <a:rect l="l" t="t" r="r" b="b"/>
              <a:pathLst>
                <a:path w="2539" h="17145">
                  <a:moveTo>
                    <a:pt x="2060" y="16994"/>
                  </a:moveTo>
                  <a:lnTo>
                    <a:pt x="0" y="16994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60" y="16994"/>
                  </a:lnTo>
                  <a:close/>
                </a:path>
              </a:pathLst>
            </a:custGeom>
            <a:solidFill>
              <a:srgbClr val="8A8A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8" name="object 1078"/>
            <p:cNvSpPr/>
            <p:nvPr/>
          </p:nvSpPr>
          <p:spPr>
            <a:xfrm>
              <a:off x="3437471" y="5754534"/>
              <a:ext cx="2540" cy="19685"/>
            </a:xfrm>
            <a:custGeom>
              <a:avLst/>
              <a:gdLst/>
              <a:ahLst/>
              <a:cxnLst/>
              <a:rect l="l" t="t" r="r" b="b"/>
              <a:pathLst>
                <a:path w="2539" h="19685">
                  <a:moveTo>
                    <a:pt x="2060" y="19131"/>
                  </a:moveTo>
                  <a:lnTo>
                    <a:pt x="0" y="18322"/>
                  </a:lnTo>
                  <a:lnTo>
                    <a:pt x="0" y="0"/>
                  </a:lnTo>
                  <a:lnTo>
                    <a:pt x="715" y="0"/>
                  </a:lnTo>
                  <a:lnTo>
                    <a:pt x="1373" y="763"/>
                  </a:lnTo>
                  <a:lnTo>
                    <a:pt x="2060" y="763"/>
                  </a:lnTo>
                  <a:lnTo>
                    <a:pt x="2060" y="19131"/>
                  </a:lnTo>
                  <a:close/>
                </a:path>
              </a:pathLst>
            </a:custGeom>
            <a:solidFill>
              <a:srgbClr val="8585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9" name="object 1079"/>
            <p:cNvSpPr/>
            <p:nvPr/>
          </p:nvSpPr>
          <p:spPr>
            <a:xfrm>
              <a:off x="3434723" y="5753924"/>
              <a:ext cx="3175" cy="19050"/>
            </a:xfrm>
            <a:custGeom>
              <a:avLst/>
              <a:gdLst/>
              <a:ahLst/>
              <a:cxnLst/>
              <a:rect l="l" t="t" r="r" b="b"/>
              <a:pathLst>
                <a:path w="3175" h="19050">
                  <a:moveTo>
                    <a:pt x="2747" y="18932"/>
                  </a:moveTo>
                  <a:lnTo>
                    <a:pt x="0" y="17853"/>
                  </a:lnTo>
                  <a:lnTo>
                    <a:pt x="0" y="0"/>
                  </a:lnTo>
                  <a:lnTo>
                    <a:pt x="686" y="686"/>
                  </a:lnTo>
                  <a:lnTo>
                    <a:pt x="2060" y="686"/>
                  </a:lnTo>
                  <a:lnTo>
                    <a:pt x="2747" y="1373"/>
                  </a:lnTo>
                  <a:lnTo>
                    <a:pt x="2747" y="18932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0" name="object 1080"/>
            <p:cNvSpPr/>
            <p:nvPr/>
          </p:nvSpPr>
          <p:spPr>
            <a:xfrm>
              <a:off x="3369466" y="5666375"/>
              <a:ext cx="159385" cy="90805"/>
            </a:xfrm>
            <a:custGeom>
              <a:avLst/>
              <a:gdLst/>
              <a:ahLst/>
              <a:cxnLst/>
              <a:rect l="l" t="t" r="r" b="b"/>
              <a:pathLst>
                <a:path w="159385" h="90804">
                  <a:moveTo>
                    <a:pt x="77964" y="90639"/>
                  </a:moveTo>
                  <a:lnTo>
                    <a:pt x="71160" y="89866"/>
                  </a:lnTo>
                  <a:lnTo>
                    <a:pt x="65256" y="87549"/>
                  </a:lnTo>
                  <a:lnTo>
                    <a:pt x="6869" y="53902"/>
                  </a:lnTo>
                  <a:lnTo>
                    <a:pt x="0" y="49782"/>
                  </a:lnTo>
                  <a:lnTo>
                    <a:pt x="0" y="42916"/>
                  </a:lnTo>
                  <a:lnTo>
                    <a:pt x="6869" y="38796"/>
                  </a:lnTo>
                  <a:lnTo>
                    <a:pt x="68691" y="3089"/>
                  </a:lnTo>
                  <a:lnTo>
                    <a:pt x="74594" y="772"/>
                  </a:lnTo>
                  <a:lnTo>
                    <a:pt x="81399" y="0"/>
                  </a:lnTo>
                  <a:lnTo>
                    <a:pt x="88204" y="772"/>
                  </a:lnTo>
                  <a:lnTo>
                    <a:pt x="94107" y="3089"/>
                  </a:lnTo>
                  <a:lnTo>
                    <a:pt x="152495" y="36736"/>
                  </a:lnTo>
                  <a:lnTo>
                    <a:pt x="159364" y="40856"/>
                  </a:lnTo>
                  <a:lnTo>
                    <a:pt x="159364" y="47722"/>
                  </a:lnTo>
                  <a:lnTo>
                    <a:pt x="152495" y="51842"/>
                  </a:lnTo>
                  <a:lnTo>
                    <a:pt x="90672" y="87549"/>
                  </a:lnTo>
                  <a:lnTo>
                    <a:pt x="84769" y="89866"/>
                  </a:lnTo>
                  <a:lnTo>
                    <a:pt x="77964" y="90639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1" name="object 1081"/>
            <p:cNvSpPr/>
            <p:nvPr/>
          </p:nvSpPr>
          <p:spPr>
            <a:xfrm>
              <a:off x="3420298" y="5775211"/>
              <a:ext cx="1270" cy="19685"/>
            </a:xfrm>
            <a:custGeom>
              <a:avLst/>
              <a:gdLst/>
              <a:ahLst/>
              <a:cxnLst/>
              <a:rect l="l" t="t" r="r" b="b"/>
              <a:pathLst>
                <a:path w="1270" h="19685">
                  <a:moveTo>
                    <a:pt x="109" y="19308"/>
                  </a:moveTo>
                  <a:lnTo>
                    <a:pt x="0" y="686"/>
                  </a:lnTo>
                  <a:lnTo>
                    <a:pt x="686" y="0"/>
                  </a:lnTo>
                  <a:lnTo>
                    <a:pt x="686" y="18539"/>
                  </a:lnTo>
                  <a:lnTo>
                    <a:pt x="109" y="19308"/>
                  </a:lnTo>
                  <a:close/>
                </a:path>
              </a:pathLst>
            </a:custGeom>
            <a:solidFill>
              <a:srgbClr val="9D9D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2" name="object 1082"/>
            <p:cNvSpPr/>
            <p:nvPr/>
          </p:nvSpPr>
          <p:spPr>
            <a:xfrm>
              <a:off x="3418924" y="5776584"/>
              <a:ext cx="1270" cy="18415"/>
            </a:xfrm>
            <a:custGeom>
              <a:avLst/>
              <a:gdLst/>
              <a:ahLst/>
              <a:cxnLst/>
              <a:rect l="l" t="t" r="r" b="b"/>
              <a:pathLst>
                <a:path w="1270" h="18414">
                  <a:moveTo>
                    <a:pt x="686" y="17853"/>
                  </a:moveTo>
                  <a:lnTo>
                    <a:pt x="0" y="17853"/>
                  </a:lnTo>
                  <a:lnTo>
                    <a:pt x="0" y="686"/>
                  </a:lnTo>
                  <a:lnTo>
                    <a:pt x="686" y="0"/>
                  </a:lnTo>
                  <a:lnTo>
                    <a:pt x="686" y="17853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3" name="object 1083"/>
            <p:cNvSpPr/>
            <p:nvPr/>
          </p:nvSpPr>
          <p:spPr>
            <a:xfrm>
              <a:off x="3418171" y="5777270"/>
              <a:ext cx="1905" cy="19685"/>
            </a:xfrm>
            <a:custGeom>
              <a:avLst/>
              <a:gdLst/>
              <a:ahLst/>
              <a:cxnLst/>
              <a:rect l="l" t="t" r="r" b="b"/>
              <a:pathLst>
                <a:path w="1904" h="19685">
                  <a:moveTo>
                    <a:pt x="66" y="19226"/>
                  </a:moveTo>
                  <a:lnTo>
                    <a:pt x="0" y="603"/>
                  </a:lnTo>
                  <a:lnTo>
                    <a:pt x="753" y="0"/>
                  </a:lnTo>
                  <a:lnTo>
                    <a:pt x="1440" y="0"/>
                  </a:lnTo>
                  <a:lnTo>
                    <a:pt x="1440" y="17853"/>
                  </a:lnTo>
                  <a:lnTo>
                    <a:pt x="66" y="19226"/>
                  </a:lnTo>
                  <a:close/>
                </a:path>
              </a:pathLst>
            </a:custGeom>
            <a:solidFill>
              <a:srgbClr val="A8A8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4" name="object 1084"/>
            <p:cNvSpPr/>
            <p:nvPr/>
          </p:nvSpPr>
          <p:spPr>
            <a:xfrm>
              <a:off x="3415490" y="5778369"/>
              <a:ext cx="2540" cy="19685"/>
            </a:xfrm>
            <a:custGeom>
              <a:avLst/>
              <a:gdLst/>
              <a:ahLst/>
              <a:cxnLst/>
              <a:rect l="l" t="t" r="r" b="b"/>
              <a:pathLst>
                <a:path w="2539" h="19685">
                  <a:moveTo>
                    <a:pt x="0" y="19500"/>
                  </a:moveTo>
                  <a:lnTo>
                    <a:pt x="0" y="1647"/>
                  </a:lnTo>
                  <a:lnTo>
                    <a:pt x="2060" y="0"/>
                  </a:lnTo>
                  <a:lnTo>
                    <a:pt x="2060" y="18127"/>
                  </a:lnTo>
                  <a:lnTo>
                    <a:pt x="1373" y="18127"/>
                  </a:lnTo>
                  <a:lnTo>
                    <a:pt x="0" y="19500"/>
                  </a:lnTo>
                  <a:close/>
                </a:path>
              </a:pathLst>
            </a:custGeom>
            <a:solidFill>
              <a:srgbClr val="AEAE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5" name="object 1085"/>
            <p:cNvSpPr/>
            <p:nvPr/>
          </p:nvSpPr>
          <p:spPr>
            <a:xfrm>
              <a:off x="3264368" y="5777271"/>
              <a:ext cx="5715" cy="22860"/>
            </a:xfrm>
            <a:custGeom>
              <a:avLst/>
              <a:gdLst/>
              <a:ahLst/>
              <a:cxnLst/>
              <a:rect l="l" t="t" r="r" b="b"/>
              <a:pathLst>
                <a:path w="5714" h="22860">
                  <a:moveTo>
                    <a:pt x="5495" y="22659"/>
                  </a:moveTo>
                  <a:lnTo>
                    <a:pt x="2060" y="20599"/>
                  </a:lnTo>
                  <a:lnTo>
                    <a:pt x="0" y="17853"/>
                  </a:lnTo>
                  <a:lnTo>
                    <a:pt x="0" y="0"/>
                  </a:lnTo>
                  <a:lnTo>
                    <a:pt x="2060" y="2746"/>
                  </a:lnTo>
                  <a:lnTo>
                    <a:pt x="5495" y="4806"/>
                  </a:lnTo>
                  <a:lnTo>
                    <a:pt x="5495" y="22659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6" name="object 1086"/>
            <p:cNvSpPr/>
            <p:nvPr/>
          </p:nvSpPr>
          <p:spPr>
            <a:xfrm>
              <a:off x="3354354" y="5779330"/>
              <a:ext cx="61594" cy="55244"/>
            </a:xfrm>
            <a:custGeom>
              <a:avLst/>
              <a:gdLst/>
              <a:ahLst/>
              <a:cxnLst/>
              <a:rect l="l" t="t" r="r" b="b"/>
              <a:pathLst>
                <a:path w="61595" h="55245">
                  <a:moveTo>
                    <a:pt x="0" y="54932"/>
                  </a:moveTo>
                  <a:lnTo>
                    <a:pt x="0" y="36393"/>
                  </a:lnTo>
                  <a:lnTo>
                    <a:pt x="61135" y="0"/>
                  </a:lnTo>
                  <a:lnTo>
                    <a:pt x="61135" y="19226"/>
                  </a:lnTo>
                  <a:lnTo>
                    <a:pt x="0" y="54932"/>
                  </a:lnTo>
                  <a:close/>
                </a:path>
              </a:pathLst>
            </a:custGeom>
            <a:solidFill>
              <a:srgbClr val="9C9C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7" name="object 1087"/>
            <p:cNvSpPr/>
            <p:nvPr/>
          </p:nvSpPr>
          <p:spPr>
            <a:xfrm>
              <a:off x="3269864" y="5781390"/>
              <a:ext cx="58419" cy="53340"/>
            </a:xfrm>
            <a:custGeom>
              <a:avLst/>
              <a:gdLst/>
              <a:ahLst/>
              <a:cxnLst/>
              <a:rect l="l" t="t" r="r" b="b"/>
              <a:pathLst>
                <a:path w="58420" h="53339">
                  <a:moveTo>
                    <a:pt x="58387" y="52872"/>
                  </a:moveTo>
                  <a:lnTo>
                    <a:pt x="0" y="18539"/>
                  </a:lnTo>
                  <a:lnTo>
                    <a:pt x="0" y="0"/>
                  </a:lnTo>
                  <a:lnTo>
                    <a:pt x="58387" y="34332"/>
                  </a:lnTo>
                  <a:lnTo>
                    <a:pt x="58387" y="52872"/>
                  </a:lnTo>
                  <a:close/>
                </a:path>
              </a:pathLst>
            </a:custGeom>
            <a:solidFill>
              <a:srgbClr val="8585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8" name="object 1088"/>
            <p:cNvSpPr/>
            <p:nvPr/>
          </p:nvSpPr>
          <p:spPr>
            <a:xfrm>
              <a:off x="3350233" y="5815723"/>
              <a:ext cx="4445" cy="20320"/>
            </a:xfrm>
            <a:custGeom>
              <a:avLst/>
              <a:gdLst/>
              <a:ahLst/>
              <a:cxnLst/>
              <a:rect l="l" t="t" r="r" b="b"/>
              <a:pathLst>
                <a:path w="4445" h="20320">
                  <a:moveTo>
                    <a:pt x="0" y="19912"/>
                  </a:moveTo>
                  <a:lnTo>
                    <a:pt x="0" y="1542"/>
                  </a:lnTo>
                  <a:lnTo>
                    <a:pt x="4121" y="0"/>
                  </a:lnTo>
                  <a:lnTo>
                    <a:pt x="4121" y="17852"/>
                  </a:lnTo>
                  <a:lnTo>
                    <a:pt x="0" y="19912"/>
                  </a:lnTo>
                  <a:close/>
                </a:path>
              </a:pathLst>
            </a:custGeom>
            <a:solidFill>
              <a:srgbClr val="B1B1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9" name="object 1089"/>
            <p:cNvSpPr/>
            <p:nvPr/>
          </p:nvSpPr>
          <p:spPr>
            <a:xfrm>
              <a:off x="3346798" y="5817783"/>
              <a:ext cx="3810" cy="18415"/>
            </a:xfrm>
            <a:custGeom>
              <a:avLst/>
              <a:gdLst/>
              <a:ahLst/>
              <a:cxnLst/>
              <a:rect l="l" t="t" r="r" b="b"/>
              <a:pathLst>
                <a:path w="3810" h="18414">
                  <a:moveTo>
                    <a:pt x="3434" y="686"/>
                  </a:moveTo>
                  <a:lnTo>
                    <a:pt x="2060" y="686"/>
                  </a:lnTo>
                  <a:lnTo>
                    <a:pt x="3434" y="0"/>
                  </a:lnTo>
                  <a:lnTo>
                    <a:pt x="3434" y="686"/>
                  </a:lnTo>
                  <a:close/>
                </a:path>
                <a:path w="3810" h="18414">
                  <a:moveTo>
                    <a:pt x="3434" y="18172"/>
                  </a:moveTo>
                  <a:lnTo>
                    <a:pt x="0" y="18172"/>
                  </a:lnTo>
                  <a:lnTo>
                    <a:pt x="0" y="1030"/>
                  </a:lnTo>
                  <a:lnTo>
                    <a:pt x="3434" y="1030"/>
                  </a:lnTo>
                  <a:lnTo>
                    <a:pt x="3434" y="18172"/>
                  </a:lnTo>
                  <a:close/>
                </a:path>
              </a:pathLst>
            </a:custGeom>
            <a:solidFill>
              <a:srgbClr val="AEAE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0" name="object 1090"/>
            <p:cNvSpPr/>
            <p:nvPr/>
          </p:nvSpPr>
          <p:spPr>
            <a:xfrm>
              <a:off x="3344051" y="5818813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8033"/>
                  </a:moveTo>
                  <a:lnTo>
                    <a:pt x="7" y="18033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60" y="18033"/>
                  </a:lnTo>
                  <a:close/>
                </a:path>
              </a:pathLst>
            </a:custGeom>
            <a:solidFill>
              <a:srgbClr val="A8A8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1" name="object 1091"/>
            <p:cNvSpPr/>
            <p:nvPr/>
          </p:nvSpPr>
          <p:spPr>
            <a:xfrm>
              <a:off x="3341990" y="5818744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8" y="18264"/>
                  </a:moveTo>
                  <a:lnTo>
                    <a:pt x="0" y="18264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68" y="18264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2" name="object 1092"/>
            <p:cNvSpPr/>
            <p:nvPr/>
          </p:nvSpPr>
          <p:spPr>
            <a:xfrm>
              <a:off x="3340616" y="5818666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8343"/>
                  </a:moveTo>
                  <a:lnTo>
                    <a:pt x="0" y="18343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60" y="18343"/>
                  </a:lnTo>
                  <a:close/>
                </a:path>
              </a:pathLst>
            </a:custGeom>
            <a:solidFill>
              <a:srgbClr val="9D9D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3" name="object 1093"/>
            <p:cNvSpPr/>
            <p:nvPr/>
          </p:nvSpPr>
          <p:spPr>
            <a:xfrm>
              <a:off x="3338554" y="5818723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2" y="18279"/>
                  </a:moveTo>
                  <a:lnTo>
                    <a:pt x="2" y="18279"/>
                  </a:lnTo>
                  <a:lnTo>
                    <a:pt x="0" y="0"/>
                  </a:lnTo>
                  <a:lnTo>
                    <a:pt x="2062" y="0"/>
                  </a:lnTo>
                  <a:lnTo>
                    <a:pt x="2062" y="18279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4" name="object 1094"/>
            <p:cNvSpPr/>
            <p:nvPr/>
          </p:nvSpPr>
          <p:spPr>
            <a:xfrm>
              <a:off x="3337181" y="5818470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52" y="18376"/>
                  </a:moveTo>
                  <a:lnTo>
                    <a:pt x="0" y="18376"/>
                  </a:lnTo>
                  <a:lnTo>
                    <a:pt x="0" y="0"/>
                  </a:lnTo>
                  <a:lnTo>
                    <a:pt x="2050" y="0"/>
                  </a:lnTo>
                  <a:lnTo>
                    <a:pt x="2052" y="18376"/>
                  </a:lnTo>
                  <a:close/>
                </a:path>
              </a:pathLst>
            </a:custGeom>
            <a:solidFill>
              <a:srgbClr val="9494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5" name="object 1095"/>
            <p:cNvSpPr/>
            <p:nvPr/>
          </p:nvSpPr>
          <p:spPr>
            <a:xfrm>
              <a:off x="3335121" y="5818084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8238"/>
                  </a:moveTo>
                  <a:lnTo>
                    <a:pt x="0" y="18238"/>
                  </a:lnTo>
                  <a:lnTo>
                    <a:pt x="0" y="0"/>
                  </a:lnTo>
                  <a:lnTo>
                    <a:pt x="2060" y="239"/>
                  </a:lnTo>
                  <a:lnTo>
                    <a:pt x="2060" y="18238"/>
                  </a:lnTo>
                  <a:close/>
                </a:path>
              </a:pathLst>
            </a:custGeom>
            <a:solidFill>
              <a:srgbClr val="8F8F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6" name="object 1096"/>
            <p:cNvSpPr/>
            <p:nvPr/>
          </p:nvSpPr>
          <p:spPr>
            <a:xfrm>
              <a:off x="3333060" y="5818470"/>
              <a:ext cx="2540" cy="17780"/>
            </a:xfrm>
            <a:custGeom>
              <a:avLst/>
              <a:gdLst/>
              <a:ahLst/>
              <a:cxnLst/>
              <a:rect l="l" t="t" r="r" b="b"/>
              <a:pathLst>
                <a:path w="2539" h="17779">
                  <a:moveTo>
                    <a:pt x="2060" y="17519"/>
                  </a:moveTo>
                  <a:lnTo>
                    <a:pt x="0" y="17519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60" y="17519"/>
                  </a:lnTo>
                  <a:close/>
                </a:path>
              </a:pathLst>
            </a:custGeom>
            <a:solidFill>
              <a:srgbClr val="8A8A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7" name="object 1097"/>
            <p:cNvSpPr/>
            <p:nvPr/>
          </p:nvSpPr>
          <p:spPr>
            <a:xfrm>
              <a:off x="3330999" y="5817096"/>
              <a:ext cx="2540" cy="19050"/>
            </a:xfrm>
            <a:custGeom>
              <a:avLst/>
              <a:gdLst/>
              <a:ahLst/>
              <a:cxnLst/>
              <a:rect l="l" t="t" r="r" b="b"/>
              <a:pathLst>
                <a:path w="2539" h="19050">
                  <a:moveTo>
                    <a:pt x="2060" y="18784"/>
                  </a:moveTo>
                  <a:lnTo>
                    <a:pt x="0" y="17975"/>
                  </a:lnTo>
                  <a:lnTo>
                    <a:pt x="0" y="0"/>
                  </a:lnTo>
                  <a:lnTo>
                    <a:pt x="686" y="0"/>
                  </a:lnTo>
                  <a:lnTo>
                    <a:pt x="1373" y="686"/>
                  </a:lnTo>
                  <a:lnTo>
                    <a:pt x="2060" y="686"/>
                  </a:lnTo>
                  <a:lnTo>
                    <a:pt x="2060" y="18784"/>
                  </a:lnTo>
                  <a:close/>
                </a:path>
              </a:pathLst>
            </a:custGeom>
            <a:solidFill>
              <a:srgbClr val="8585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8" name="object 1098"/>
            <p:cNvSpPr/>
            <p:nvPr/>
          </p:nvSpPr>
          <p:spPr>
            <a:xfrm>
              <a:off x="3328939" y="5816291"/>
              <a:ext cx="2540" cy="19050"/>
            </a:xfrm>
            <a:custGeom>
              <a:avLst/>
              <a:gdLst/>
              <a:ahLst/>
              <a:cxnLst/>
              <a:rect l="l" t="t" r="r" b="b"/>
              <a:pathLst>
                <a:path w="2539" h="19050">
                  <a:moveTo>
                    <a:pt x="2060" y="18781"/>
                  </a:moveTo>
                  <a:lnTo>
                    <a:pt x="0" y="17972"/>
                  </a:lnTo>
                  <a:lnTo>
                    <a:pt x="0" y="0"/>
                  </a:lnTo>
                  <a:lnTo>
                    <a:pt x="1421" y="0"/>
                  </a:lnTo>
                  <a:lnTo>
                    <a:pt x="2060" y="805"/>
                  </a:lnTo>
                  <a:lnTo>
                    <a:pt x="2060" y="18781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9" name="object 1099"/>
            <p:cNvSpPr/>
            <p:nvPr/>
          </p:nvSpPr>
          <p:spPr>
            <a:xfrm>
              <a:off x="3262995" y="5728174"/>
              <a:ext cx="159385" cy="90805"/>
            </a:xfrm>
            <a:custGeom>
              <a:avLst/>
              <a:gdLst/>
              <a:ahLst/>
              <a:cxnLst/>
              <a:rect l="l" t="t" r="r" b="b"/>
              <a:pathLst>
                <a:path w="159385" h="90804">
                  <a:moveTo>
                    <a:pt x="77964" y="90639"/>
                  </a:moveTo>
                  <a:lnTo>
                    <a:pt x="71160" y="89866"/>
                  </a:lnTo>
                  <a:lnTo>
                    <a:pt x="65256" y="87549"/>
                  </a:lnTo>
                  <a:lnTo>
                    <a:pt x="6869" y="53902"/>
                  </a:lnTo>
                  <a:lnTo>
                    <a:pt x="0" y="49782"/>
                  </a:lnTo>
                  <a:lnTo>
                    <a:pt x="0" y="42916"/>
                  </a:lnTo>
                  <a:lnTo>
                    <a:pt x="6869" y="38796"/>
                  </a:lnTo>
                  <a:lnTo>
                    <a:pt x="68691" y="3089"/>
                  </a:lnTo>
                  <a:lnTo>
                    <a:pt x="74594" y="772"/>
                  </a:lnTo>
                  <a:lnTo>
                    <a:pt x="81399" y="0"/>
                  </a:lnTo>
                  <a:lnTo>
                    <a:pt x="88204" y="772"/>
                  </a:lnTo>
                  <a:lnTo>
                    <a:pt x="94107" y="3089"/>
                  </a:lnTo>
                  <a:lnTo>
                    <a:pt x="152495" y="36736"/>
                  </a:lnTo>
                  <a:lnTo>
                    <a:pt x="159364" y="40856"/>
                  </a:lnTo>
                  <a:lnTo>
                    <a:pt x="159364" y="47722"/>
                  </a:lnTo>
                  <a:lnTo>
                    <a:pt x="152495" y="51842"/>
                  </a:lnTo>
                  <a:lnTo>
                    <a:pt x="90672" y="87549"/>
                  </a:lnTo>
                  <a:lnTo>
                    <a:pt x="84769" y="89866"/>
                  </a:lnTo>
                  <a:lnTo>
                    <a:pt x="77964" y="90639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0" name="object 1100"/>
            <p:cNvSpPr/>
            <p:nvPr/>
          </p:nvSpPr>
          <p:spPr>
            <a:xfrm>
              <a:off x="3313831" y="5837918"/>
              <a:ext cx="1270" cy="17780"/>
            </a:xfrm>
            <a:custGeom>
              <a:avLst/>
              <a:gdLst/>
              <a:ahLst/>
              <a:cxnLst/>
              <a:rect l="l" t="t" r="r" b="b"/>
              <a:pathLst>
                <a:path w="1270" h="17779">
                  <a:moveTo>
                    <a:pt x="681" y="17630"/>
                  </a:moveTo>
                  <a:lnTo>
                    <a:pt x="100" y="17630"/>
                  </a:lnTo>
                  <a:lnTo>
                    <a:pt x="0" y="0"/>
                  </a:lnTo>
                  <a:lnTo>
                    <a:pt x="681" y="0"/>
                  </a:lnTo>
                  <a:lnTo>
                    <a:pt x="681" y="17630"/>
                  </a:lnTo>
                  <a:close/>
                </a:path>
              </a:pathLst>
            </a:custGeom>
            <a:solidFill>
              <a:srgbClr val="9D9D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1" name="object 1101"/>
            <p:cNvSpPr/>
            <p:nvPr/>
          </p:nvSpPr>
          <p:spPr>
            <a:xfrm>
              <a:off x="3313139" y="5837778"/>
              <a:ext cx="1270" cy="19050"/>
            </a:xfrm>
            <a:custGeom>
              <a:avLst/>
              <a:gdLst/>
              <a:ahLst/>
              <a:cxnLst/>
              <a:rect l="l" t="t" r="r" b="b"/>
              <a:pathLst>
                <a:path w="1270" h="19050">
                  <a:moveTo>
                    <a:pt x="797" y="18539"/>
                  </a:moveTo>
                  <a:lnTo>
                    <a:pt x="0" y="18457"/>
                  </a:lnTo>
                  <a:lnTo>
                    <a:pt x="0" y="1062"/>
                  </a:lnTo>
                  <a:lnTo>
                    <a:pt x="797" y="0"/>
                  </a:lnTo>
                  <a:lnTo>
                    <a:pt x="797" y="18539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2" name="object 1102"/>
            <p:cNvSpPr/>
            <p:nvPr/>
          </p:nvSpPr>
          <p:spPr>
            <a:xfrm>
              <a:off x="3311765" y="5840169"/>
              <a:ext cx="1905" cy="18415"/>
            </a:xfrm>
            <a:custGeom>
              <a:avLst/>
              <a:gdLst/>
              <a:ahLst/>
              <a:cxnLst/>
              <a:rect l="l" t="t" r="r" b="b"/>
              <a:pathLst>
                <a:path w="1904" h="18414">
                  <a:moveTo>
                    <a:pt x="0" y="18127"/>
                  </a:moveTo>
                  <a:lnTo>
                    <a:pt x="0" y="0"/>
                  </a:lnTo>
                  <a:lnTo>
                    <a:pt x="1271" y="0"/>
                  </a:lnTo>
                  <a:lnTo>
                    <a:pt x="1373" y="16753"/>
                  </a:lnTo>
                  <a:lnTo>
                    <a:pt x="0" y="18127"/>
                  </a:lnTo>
                  <a:close/>
                </a:path>
              </a:pathLst>
            </a:custGeom>
            <a:solidFill>
              <a:srgbClr val="A8A8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3" name="object 1103"/>
            <p:cNvSpPr/>
            <p:nvPr/>
          </p:nvSpPr>
          <p:spPr>
            <a:xfrm>
              <a:off x="3309705" y="5840443"/>
              <a:ext cx="2540" cy="19685"/>
            </a:xfrm>
            <a:custGeom>
              <a:avLst/>
              <a:gdLst/>
              <a:ahLst/>
              <a:cxnLst/>
              <a:rect l="l" t="t" r="r" b="b"/>
              <a:pathLst>
                <a:path w="2539" h="19685">
                  <a:moveTo>
                    <a:pt x="0" y="19501"/>
                  </a:moveTo>
                  <a:lnTo>
                    <a:pt x="0" y="1373"/>
                  </a:lnTo>
                  <a:lnTo>
                    <a:pt x="686" y="1373"/>
                  </a:lnTo>
                  <a:lnTo>
                    <a:pt x="2060" y="0"/>
                  </a:lnTo>
                  <a:lnTo>
                    <a:pt x="2060" y="18265"/>
                  </a:lnTo>
                  <a:lnTo>
                    <a:pt x="0" y="19501"/>
                  </a:lnTo>
                  <a:close/>
                </a:path>
              </a:pathLst>
            </a:custGeom>
            <a:solidFill>
              <a:srgbClr val="AEAE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4" name="object 1104"/>
            <p:cNvSpPr/>
            <p:nvPr/>
          </p:nvSpPr>
          <p:spPr>
            <a:xfrm>
              <a:off x="3309018" y="5841816"/>
              <a:ext cx="0" cy="19050"/>
            </a:xfrm>
            <a:custGeom>
              <a:avLst/>
              <a:gdLst/>
              <a:ahLst/>
              <a:cxnLst/>
              <a:rect l="l" t="t" r="r" b="b"/>
              <a:pathLst>
                <a:path h="19050">
                  <a:moveTo>
                    <a:pt x="0" y="18539"/>
                  </a:moveTo>
                  <a:lnTo>
                    <a:pt x="0" y="0"/>
                  </a:lnTo>
                  <a:lnTo>
                    <a:pt x="0" y="18539"/>
                  </a:lnTo>
                  <a:close/>
                </a:path>
              </a:pathLst>
            </a:custGeom>
            <a:solidFill>
              <a:srgbClr val="B1B1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5" name="object 1105"/>
            <p:cNvSpPr/>
            <p:nvPr/>
          </p:nvSpPr>
          <p:spPr>
            <a:xfrm>
              <a:off x="3157896" y="5839069"/>
              <a:ext cx="5715" cy="23495"/>
            </a:xfrm>
            <a:custGeom>
              <a:avLst/>
              <a:gdLst/>
              <a:ahLst/>
              <a:cxnLst/>
              <a:rect l="l" t="t" r="r" b="b"/>
              <a:pathLst>
                <a:path w="5714" h="23495">
                  <a:moveTo>
                    <a:pt x="5495" y="23346"/>
                  </a:moveTo>
                  <a:lnTo>
                    <a:pt x="2060" y="21286"/>
                  </a:lnTo>
                  <a:lnTo>
                    <a:pt x="0" y="18540"/>
                  </a:lnTo>
                  <a:lnTo>
                    <a:pt x="0" y="0"/>
                  </a:lnTo>
                  <a:lnTo>
                    <a:pt x="2061" y="2746"/>
                  </a:lnTo>
                  <a:lnTo>
                    <a:pt x="5495" y="4806"/>
                  </a:lnTo>
                  <a:lnTo>
                    <a:pt x="5495" y="23346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6" name="object 1106"/>
            <p:cNvSpPr/>
            <p:nvPr/>
          </p:nvSpPr>
          <p:spPr>
            <a:xfrm>
              <a:off x="3247882" y="5841816"/>
              <a:ext cx="61594" cy="54610"/>
            </a:xfrm>
            <a:custGeom>
              <a:avLst/>
              <a:gdLst/>
              <a:ahLst/>
              <a:cxnLst/>
              <a:rect l="l" t="t" r="r" b="b"/>
              <a:pathLst>
                <a:path w="61595" h="54610">
                  <a:moveTo>
                    <a:pt x="0" y="54245"/>
                  </a:moveTo>
                  <a:lnTo>
                    <a:pt x="0" y="35706"/>
                  </a:lnTo>
                  <a:lnTo>
                    <a:pt x="61135" y="0"/>
                  </a:lnTo>
                  <a:lnTo>
                    <a:pt x="61135" y="18539"/>
                  </a:lnTo>
                  <a:lnTo>
                    <a:pt x="0" y="54245"/>
                  </a:lnTo>
                  <a:close/>
                </a:path>
              </a:pathLst>
            </a:custGeom>
            <a:solidFill>
              <a:srgbClr val="9C9C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7" name="object 1107"/>
            <p:cNvSpPr/>
            <p:nvPr/>
          </p:nvSpPr>
          <p:spPr>
            <a:xfrm>
              <a:off x="3163392" y="5843876"/>
              <a:ext cx="59690" cy="52705"/>
            </a:xfrm>
            <a:custGeom>
              <a:avLst/>
              <a:gdLst/>
              <a:ahLst/>
              <a:cxnLst/>
              <a:rect l="l" t="t" r="r" b="b"/>
              <a:pathLst>
                <a:path w="59689" h="52704">
                  <a:moveTo>
                    <a:pt x="58387" y="52185"/>
                  </a:moveTo>
                  <a:lnTo>
                    <a:pt x="0" y="18539"/>
                  </a:lnTo>
                  <a:lnTo>
                    <a:pt x="0" y="0"/>
                  </a:lnTo>
                  <a:lnTo>
                    <a:pt x="59074" y="33646"/>
                  </a:lnTo>
                  <a:lnTo>
                    <a:pt x="58387" y="52185"/>
                  </a:lnTo>
                  <a:close/>
                </a:path>
              </a:pathLst>
            </a:custGeom>
            <a:solidFill>
              <a:srgbClr val="8585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8" name="object 1108"/>
            <p:cNvSpPr/>
            <p:nvPr/>
          </p:nvSpPr>
          <p:spPr>
            <a:xfrm>
              <a:off x="3243761" y="5877522"/>
              <a:ext cx="4445" cy="20320"/>
            </a:xfrm>
            <a:custGeom>
              <a:avLst/>
              <a:gdLst/>
              <a:ahLst/>
              <a:cxnLst/>
              <a:rect l="l" t="t" r="r" b="b"/>
              <a:pathLst>
                <a:path w="4444" h="20320">
                  <a:moveTo>
                    <a:pt x="0" y="20157"/>
                  </a:moveTo>
                  <a:lnTo>
                    <a:pt x="0" y="2059"/>
                  </a:lnTo>
                  <a:lnTo>
                    <a:pt x="4121" y="0"/>
                  </a:lnTo>
                  <a:lnTo>
                    <a:pt x="4121" y="18539"/>
                  </a:lnTo>
                  <a:lnTo>
                    <a:pt x="0" y="20157"/>
                  </a:lnTo>
                  <a:close/>
                </a:path>
              </a:pathLst>
            </a:custGeom>
            <a:solidFill>
              <a:srgbClr val="B1B1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9" name="object 1109"/>
            <p:cNvSpPr/>
            <p:nvPr/>
          </p:nvSpPr>
          <p:spPr>
            <a:xfrm>
              <a:off x="3240326" y="5879582"/>
              <a:ext cx="3810" cy="18415"/>
            </a:xfrm>
            <a:custGeom>
              <a:avLst/>
              <a:gdLst/>
              <a:ahLst/>
              <a:cxnLst/>
              <a:rect l="l" t="t" r="r" b="b"/>
              <a:pathLst>
                <a:path w="3810" h="18414">
                  <a:moveTo>
                    <a:pt x="3434" y="686"/>
                  </a:moveTo>
                  <a:lnTo>
                    <a:pt x="2060" y="686"/>
                  </a:lnTo>
                  <a:lnTo>
                    <a:pt x="3434" y="0"/>
                  </a:lnTo>
                  <a:lnTo>
                    <a:pt x="3434" y="686"/>
                  </a:lnTo>
                  <a:close/>
                </a:path>
                <a:path w="3810" h="18414">
                  <a:moveTo>
                    <a:pt x="3434" y="18172"/>
                  </a:moveTo>
                  <a:lnTo>
                    <a:pt x="0" y="18172"/>
                  </a:lnTo>
                  <a:lnTo>
                    <a:pt x="0" y="1030"/>
                  </a:lnTo>
                  <a:lnTo>
                    <a:pt x="3434" y="1030"/>
                  </a:lnTo>
                  <a:lnTo>
                    <a:pt x="3434" y="18172"/>
                  </a:lnTo>
                  <a:close/>
                </a:path>
              </a:pathLst>
            </a:custGeom>
            <a:solidFill>
              <a:srgbClr val="AEAE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0" name="object 1110"/>
            <p:cNvSpPr/>
            <p:nvPr/>
          </p:nvSpPr>
          <p:spPr>
            <a:xfrm>
              <a:off x="3238265" y="5880612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1" y="17954"/>
                  </a:moveTo>
                  <a:lnTo>
                    <a:pt x="0" y="17954"/>
                  </a:lnTo>
                  <a:lnTo>
                    <a:pt x="0" y="0"/>
                  </a:lnTo>
                  <a:lnTo>
                    <a:pt x="2061" y="0"/>
                  </a:lnTo>
                  <a:lnTo>
                    <a:pt x="2061" y="17954"/>
                  </a:lnTo>
                  <a:close/>
                </a:path>
                <a:path w="2539" h="18414">
                  <a:moveTo>
                    <a:pt x="0" y="17954"/>
                  </a:moveTo>
                  <a:lnTo>
                    <a:pt x="0" y="18111"/>
                  </a:lnTo>
                  <a:lnTo>
                    <a:pt x="0" y="0"/>
                  </a:lnTo>
                  <a:lnTo>
                    <a:pt x="0" y="17954"/>
                  </a:lnTo>
                  <a:close/>
                </a:path>
              </a:pathLst>
            </a:custGeom>
            <a:solidFill>
              <a:srgbClr val="A8A8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1" name="object 1111"/>
            <p:cNvSpPr/>
            <p:nvPr/>
          </p:nvSpPr>
          <p:spPr>
            <a:xfrm>
              <a:off x="3236205" y="5880955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0" y="18079"/>
                  </a:moveTo>
                  <a:lnTo>
                    <a:pt x="0" y="0"/>
                  </a:lnTo>
                  <a:lnTo>
                    <a:pt x="2060" y="0"/>
                  </a:lnTo>
                  <a:lnTo>
                    <a:pt x="2060" y="17845"/>
                  </a:lnTo>
                  <a:lnTo>
                    <a:pt x="0" y="18079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2" name="object 1112"/>
            <p:cNvSpPr/>
            <p:nvPr/>
          </p:nvSpPr>
          <p:spPr>
            <a:xfrm>
              <a:off x="3234144" y="5880955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8079"/>
                  </a:moveTo>
                  <a:lnTo>
                    <a:pt x="2060" y="0"/>
                  </a:lnTo>
                  <a:lnTo>
                    <a:pt x="0" y="0"/>
                  </a:lnTo>
                  <a:lnTo>
                    <a:pt x="0" y="18079"/>
                  </a:lnTo>
                  <a:lnTo>
                    <a:pt x="2060" y="18079"/>
                  </a:lnTo>
                  <a:close/>
                </a:path>
              </a:pathLst>
            </a:custGeom>
            <a:solidFill>
              <a:srgbClr val="9D9D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3" name="object 1113"/>
            <p:cNvSpPr/>
            <p:nvPr/>
          </p:nvSpPr>
          <p:spPr>
            <a:xfrm>
              <a:off x="3232084" y="5880495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59" y="18305"/>
                  </a:moveTo>
                  <a:lnTo>
                    <a:pt x="0" y="18305"/>
                  </a:lnTo>
                  <a:lnTo>
                    <a:pt x="0" y="0"/>
                  </a:lnTo>
                  <a:lnTo>
                    <a:pt x="2059" y="0"/>
                  </a:lnTo>
                  <a:lnTo>
                    <a:pt x="2059" y="18305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4" name="object 1114"/>
            <p:cNvSpPr/>
            <p:nvPr/>
          </p:nvSpPr>
          <p:spPr>
            <a:xfrm>
              <a:off x="3230709" y="5880269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52" y="18376"/>
                  </a:moveTo>
                  <a:lnTo>
                    <a:pt x="0" y="18376"/>
                  </a:lnTo>
                  <a:lnTo>
                    <a:pt x="0" y="0"/>
                  </a:lnTo>
                  <a:lnTo>
                    <a:pt x="2052" y="0"/>
                  </a:lnTo>
                  <a:lnTo>
                    <a:pt x="2052" y="18376"/>
                  </a:lnTo>
                  <a:close/>
                </a:path>
              </a:pathLst>
            </a:custGeom>
            <a:solidFill>
              <a:srgbClr val="9494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5" name="object 1115"/>
            <p:cNvSpPr/>
            <p:nvPr/>
          </p:nvSpPr>
          <p:spPr>
            <a:xfrm>
              <a:off x="3228649" y="5880269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8376"/>
                  </a:moveTo>
                  <a:lnTo>
                    <a:pt x="0" y="18142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60" y="18376"/>
                  </a:lnTo>
                  <a:close/>
                </a:path>
              </a:pathLst>
            </a:custGeom>
            <a:solidFill>
              <a:srgbClr val="8F8F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6" name="object 1116"/>
            <p:cNvSpPr/>
            <p:nvPr/>
          </p:nvSpPr>
          <p:spPr>
            <a:xfrm>
              <a:off x="3226588" y="5880269"/>
              <a:ext cx="2540" cy="17780"/>
            </a:xfrm>
            <a:custGeom>
              <a:avLst/>
              <a:gdLst/>
              <a:ahLst/>
              <a:cxnLst/>
              <a:rect l="l" t="t" r="r" b="b"/>
              <a:pathLst>
                <a:path w="2539" h="17779">
                  <a:moveTo>
                    <a:pt x="2060" y="17519"/>
                  </a:moveTo>
                  <a:lnTo>
                    <a:pt x="0" y="17519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60" y="17519"/>
                  </a:lnTo>
                  <a:close/>
                </a:path>
              </a:pathLst>
            </a:custGeom>
            <a:solidFill>
              <a:srgbClr val="8A8A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7" name="object 1117"/>
            <p:cNvSpPr/>
            <p:nvPr/>
          </p:nvSpPr>
          <p:spPr>
            <a:xfrm>
              <a:off x="3224527" y="5878896"/>
              <a:ext cx="2540" cy="19050"/>
            </a:xfrm>
            <a:custGeom>
              <a:avLst/>
              <a:gdLst/>
              <a:ahLst/>
              <a:cxnLst/>
              <a:rect l="l" t="t" r="r" b="b"/>
              <a:pathLst>
                <a:path w="2539" h="19050">
                  <a:moveTo>
                    <a:pt x="2060" y="18784"/>
                  </a:moveTo>
                  <a:lnTo>
                    <a:pt x="0" y="17975"/>
                  </a:lnTo>
                  <a:lnTo>
                    <a:pt x="0" y="0"/>
                  </a:lnTo>
                  <a:lnTo>
                    <a:pt x="686" y="0"/>
                  </a:lnTo>
                  <a:lnTo>
                    <a:pt x="1373" y="686"/>
                  </a:lnTo>
                  <a:lnTo>
                    <a:pt x="2060" y="686"/>
                  </a:lnTo>
                  <a:lnTo>
                    <a:pt x="2060" y="18784"/>
                  </a:lnTo>
                  <a:close/>
                </a:path>
              </a:pathLst>
            </a:custGeom>
            <a:solidFill>
              <a:srgbClr val="8585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8" name="object 1118"/>
            <p:cNvSpPr/>
            <p:nvPr/>
          </p:nvSpPr>
          <p:spPr>
            <a:xfrm>
              <a:off x="3222467" y="5878895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7975"/>
                  </a:moveTo>
                  <a:lnTo>
                    <a:pt x="0" y="17166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60" y="17975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9" name="object 1119"/>
            <p:cNvSpPr/>
            <p:nvPr/>
          </p:nvSpPr>
          <p:spPr>
            <a:xfrm>
              <a:off x="3156523" y="5789973"/>
              <a:ext cx="159385" cy="90805"/>
            </a:xfrm>
            <a:custGeom>
              <a:avLst/>
              <a:gdLst/>
              <a:ahLst/>
              <a:cxnLst/>
              <a:rect l="l" t="t" r="r" b="b"/>
              <a:pathLst>
                <a:path w="159385" h="90804">
                  <a:moveTo>
                    <a:pt x="77964" y="90639"/>
                  </a:moveTo>
                  <a:lnTo>
                    <a:pt x="71160" y="89866"/>
                  </a:lnTo>
                  <a:lnTo>
                    <a:pt x="65256" y="87549"/>
                  </a:lnTo>
                  <a:lnTo>
                    <a:pt x="6869" y="53902"/>
                  </a:lnTo>
                  <a:lnTo>
                    <a:pt x="0" y="49782"/>
                  </a:lnTo>
                  <a:lnTo>
                    <a:pt x="0" y="42916"/>
                  </a:lnTo>
                  <a:lnTo>
                    <a:pt x="6869" y="38796"/>
                  </a:lnTo>
                  <a:lnTo>
                    <a:pt x="68691" y="3089"/>
                  </a:lnTo>
                  <a:lnTo>
                    <a:pt x="74594" y="772"/>
                  </a:lnTo>
                  <a:lnTo>
                    <a:pt x="81399" y="0"/>
                  </a:lnTo>
                  <a:lnTo>
                    <a:pt x="88204" y="772"/>
                  </a:lnTo>
                  <a:lnTo>
                    <a:pt x="94107" y="3089"/>
                  </a:lnTo>
                  <a:lnTo>
                    <a:pt x="152495" y="36736"/>
                  </a:lnTo>
                  <a:lnTo>
                    <a:pt x="159364" y="40856"/>
                  </a:lnTo>
                  <a:lnTo>
                    <a:pt x="159364" y="47722"/>
                  </a:lnTo>
                  <a:lnTo>
                    <a:pt x="152495" y="51842"/>
                  </a:lnTo>
                  <a:lnTo>
                    <a:pt x="90672" y="87549"/>
                  </a:lnTo>
                  <a:lnTo>
                    <a:pt x="84769" y="89866"/>
                  </a:lnTo>
                  <a:lnTo>
                    <a:pt x="77964" y="90639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0" name="object 1120"/>
            <p:cNvSpPr/>
            <p:nvPr/>
          </p:nvSpPr>
          <p:spPr>
            <a:xfrm>
              <a:off x="4419074" y="5307139"/>
              <a:ext cx="1270" cy="18415"/>
            </a:xfrm>
            <a:custGeom>
              <a:avLst/>
              <a:gdLst/>
              <a:ahLst/>
              <a:cxnLst/>
              <a:rect l="l" t="t" r="r" b="b"/>
              <a:pathLst>
                <a:path w="1270" h="18414">
                  <a:moveTo>
                    <a:pt x="0" y="18310"/>
                  </a:moveTo>
                  <a:lnTo>
                    <a:pt x="0" y="915"/>
                  </a:lnTo>
                  <a:lnTo>
                    <a:pt x="686" y="0"/>
                  </a:lnTo>
                  <a:lnTo>
                    <a:pt x="686" y="17623"/>
                  </a:lnTo>
                  <a:lnTo>
                    <a:pt x="0" y="18310"/>
                  </a:lnTo>
                  <a:close/>
                </a:path>
              </a:pathLst>
            </a:custGeom>
            <a:solidFill>
              <a:srgbClr val="9D9D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1" name="object 1121"/>
            <p:cNvSpPr/>
            <p:nvPr/>
          </p:nvSpPr>
          <p:spPr>
            <a:xfrm>
              <a:off x="4418387" y="5308054"/>
              <a:ext cx="1270" cy="18415"/>
            </a:xfrm>
            <a:custGeom>
              <a:avLst/>
              <a:gdLst/>
              <a:ahLst/>
              <a:cxnLst/>
              <a:rect l="l" t="t" r="r" b="b"/>
              <a:pathLst>
                <a:path w="1270" h="18414">
                  <a:moveTo>
                    <a:pt x="686" y="18081"/>
                  </a:moveTo>
                  <a:lnTo>
                    <a:pt x="0" y="18081"/>
                  </a:lnTo>
                  <a:lnTo>
                    <a:pt x="0" y="915"/>
                  </a:lnTo>
                  <a:lnTo>
                    <a:pt x="686" y="0"/>
                  </a:lnTo>
                  <a:lnTo>
                    <a:pt x="686" y="18081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2" name="object 1122"/>
            <p:cNvSpPr/>
            <p:nvPr/>
          </p:nvSpPr>
          <p:spPr>
            <a:xfrm>
              <a:off x="4417700" y="5309382"/>
              <a:ext cx="1905" cy="18415"/>
            </a:xfrm>
            <a:custGeom>
              <a:avLst/>
              <a:gdLst/>
              <a:ahLst/>
              <a:cxnLst/>
              <a:rect l="l" t="t" r="r" b="b"/>
              <a:pathLst>
                <a:path w="1904" h="18414">
                  <a:moveTo>
                    <a:pt x="0" y="18127"/>
                  </a:moveTo>
                  <a:lnTo>
                    <a:pt x="0" y="0"/>
                  </a:lnTo>
                  <a:lnTo>
                    <a:pt x="1271" y="0"/>
                  </a:lnTo>
                  <a:lnTo>
                    <a:pt x="1373" y="16754"/>
                  </a:lnTo>
                  <a:lnTo>
                    <a:pt x="0" y="18127"/>
                  </a:lnTo>
                  <a:close/>
                </a:path>
              </a:pathLst>
            </a:custGeom>
            <a:solidFill>
              <a:srgbClr val="A8A8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3" name="object 1123"/>
            <p:cNvSpPr/>
            <p:nvPr/>
          </p:nvSpPr>
          <p:spPr>
            <a:xfrm>
              <a:off x="4414952" y="5309757"/>
              <a:ext cx="2540" cy="20320"/>
            </a:xfrm>
            <a:custGeom>
              <a:avLst/>
              <a:gdLst/>
              <a:ahLst/>
              <a:cxnLst/>
              <a:rect l="l" t="t" r="r" b="b"/>
              <a:pathLst>
                <a:path w="2539" h="20320">
                  <a:moveTo>
                    <a:pt x="0" y="19811"/>
                  </a:moveTo>
                  <a:lnTo>
                    <a:pt x="0" y="1272"/>
                  </a:lnTo>
                  <a:lnTo>
                    <a:pt x="686" y="1272"/>
                  </a:lnTo>
                  <a:lnTo>
                    <a:pt x="1313" y="484"/>
                  </a:lnTo>
                  <a:lnTo>
                    <a:pt x="2121" y="0"/>
                  </a:lnTo>
                  <a:lnTo>
                    <a:pt x="2121" y="18539"/>
                  </a:lnTo>
                  <a:lnTo>
                    <a:pt x="1373" y="18438"/>
                  </a:lnTo>
                  <a:lnTo>
                    <a:pt x="0" y="19811"/>
                  </a:lnTo>
                  <a:close/>
                </a:path>
              </a:pathLst>
            </a:custGeom>
            <a:solidFill>
              <a:srgbClr val="AEAE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4" name="object 1124"/>
            <p:cNvSpPr/>
            <p:nvPr/>
          </p:nvSpPr>
          <p:spPr>
            <a:xfrm>
              <a:off x="4263831" y="5308282"/>
              <a:ext cx="5715" cy="23495"/>
            </a:xfrm>
            <a:custGeom>
              <a:avLst/>
              <a:gdLst/>
              <a:ahLst/>
              <a:cxnLst/>
              <a:rect l="l" t="t" r="r" b="b"/>
              <a:pathLst>
                <a:path w="5714" h="23495">
                  <a:moveTo>
                    <a:pt x="5495" y="23346"/>
                  </a:moveTo>
                  <a:lnTo>
                    <a:pt x="2060" y="21286"/>
                  </a:lnTo>
                  <a:lnTo>
                    <a:pt x="0" y="18540"/>
                  </a:lnTo>
                  <a:lnTo>
                    <a:pt x="0" y="0"/>
                  </a:lnTo>
                  <a:lnTo>
                    <a:pt x="2060" y="2747"/>
                  </a:lnTo>
                  <a:lnTo>
                    <a:pt x="5495" y="4807"/>
                  </a:lnTo>
                  <a:lnTo>
                    <a:pt x="5495" y="23346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5" name="object 1125"/>
            <p:cNvSpPr/>
            <p:nvPr/>
          </p:nvSpPr>
          <p:spPr>
            <a:xfrm>
              <a:off x="4353130" y="5311030"/>
              <a:ext cx="62230" cy="54610"/>
            </a:xfrm>
            <a:custGeom>
              <a:avLst/>
              <a:gdLst/>
              <a:ahLst/>
              <a:cxnLst/>
              <a:rect l="l" t="t" r="r" b="b"/>
              <a:pathLst>
                <a:path w="62229" h="54610">
                  <a:moveTo>
                    <a:pt x="0" y="54245"/>
                  </a:moveTo>
                  <a:lnTo>
                    <a:pt x="686" y="35706"/>
                  </a:lnTo>
                  <a:lnTo>
                    <a:pt x="61822" y="0"/>
                  </a:lnTo>
                  <a:lnTo>
                    <a:pt x="61822" y="18539"/>
                  </a:lnTo>
                  <a:lnTo>
                    <a:pt x="0" y="54245"/>
                  </a:lnTo>
                  <a:close/>
                </a:path>
              </a:pathLst>
            </a:custGeom>
            <a:solidFill>
              <a:srgbClr val="9C9C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6" name="object 1126"/>
            <p:cNvSpPr/>
            <p:nvPr/>
          </p:nvSpPr>
          <p:spPr>
            <a:xfrm>
              <a:off x="4269326" y="5313090"/>
              <a:ext cx="58419" cy="52705"/>
            </a:xfrm>
            <a:custGeom>
              <a:avLst/>
              <a:gdLst/>
              <a:ahLst/>
              <a:cxnLst/>
              <a:rect l="l" t="t" r="r" b="b"/>
              <a:pathLst>
                <a:path w="58420" h="52704">
                  <a:moveTo>
                    <a:pt x="58387" y="52186"/>
                  </a:moveTo>
                  <a:lnTo>
                    <a:pt x="0" y="18539"/>
                  </a:lnTo>
                  <a:lnTo>
                    <a:pt x="0" y="0"/>
                  </a:lnTo>
                  <a:lnTo>
                    <a:pt x="58387" y="33646"/>
                  </a:lnTo>
                  <a:lnTo>
                    <a:pt x="58387" y="52186"/>
                  </a:lnTo>
                  <a:close/>
                </a:path>
              </a:pathLst>
            </a:custGeom>
            <a:solidFill>
              <a:srgbClr val="8585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7" name="object 1127"/>
            <p:cNvSpPr/>
            <p:nvPr/>
          </p:nvSpPr>
          <p:spPr>
            <a:xfrm>
              <a:off x="4349695" y="5346736"/>
              <a:ext cx="4445" cy="20320"/>
            </a:xfrm>
            <a:custGeom>
              <a:avLst/>
              <a:gdLst/>
              <a:ahLst/>
              <a:cxnLst/>
              <a:rect l="l" t="t" r="r" b="b"/>
              <a:pathLst>
                <a:path w="4445" h="20320">
                  <a:moveTo>
                    <a:pt x="0" y="20157"/>
                  </a:moveTo>
                  <a:lnTo>
                    <a:pt x="0" y="2059"/>
                  </a:lnTo>
                  <a:lnTo>
                    <a:pt x="4121" y="0"/>
                  </a:lnTo>
                  <a:lnTo>
                    <a:pt x="4121" y="18539"/>
                  </a:lnTo>
                  <a:lnTo>
                    <a:pt x="0" y="20157"/>
                  </a:lnTo>
                  <a:close/>
                </a:path>
              </a:pathLst>
            </a:custGeom>
            <a:solidFill>
              <a:srgbClr val="B1B1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8" name="object 1128"/>
            <p:cNvSpPr/>
            <p:nvPr/>
          </p:nvSpPr>
          <p:spPr>
            <a:xfrm>
              <a:off x="4346261" y="5348795"/>
              <a:ext cx="3810" cy="18415"/>
            </a:xfrm>
            <a:custGeom>
              <a:avLst/>
              <a:gdLst/>
              <a:ahLst/>
              <a:cxnLst/>
              <a:rect l="l" t="t" r="r" b="b"/>
              <a:pathLst>
                <a:path w="3810" h="18414">
                  <a:moveTo>
                    <a:pt x="3434" y="686"/>
                  </a:moveTo>
                  <a:lnTo>
                    <a:pt x="2060" y="686"/>
                  </a:lnTo>
                  <a:lnTo>
                    <a:pt x="3434" y="0"/>
                  </a:lnTo>
                  <a:lnTo>
                    <a:pt x="3434" y="686"/>
                  </a:lnTo>
                  <a:close/>
                </a:path>
                <a:path w="3810" h="18414">
                  <a:moveTo>
                    <a:pt x="3434" y="18171"/>
                  </a:moveTo>
                  <a:lnTo>
                    <a:pt x="0" y="18171"/>
                  </a:lnTo>
                  <a:lnTo>
                    <a:pt x="0" y="1030"/>
                  </a:lnTo>
                  <a:lnTo>
                    <a:pt x="3434" y="1030"/>
                  </a:lnTo>
                  <a:lnTo>
                    <a:pt x="3434" y="18171"/>
                  </a:lnTo>
                  <a:close/>
                </a:path>
              </a:pathLst>
            </a:custGeom>
            <a:solidFill>
              <a:srgbClr val="AEAE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9" name="object 1129"/>
            <p:cNvSpPr/>
            <p:nvPr/>
          </p:nvSpPr>
          <p:spPr>
            <a:xfrm>
              <a:off x="4343513" y="5350169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0" y="17923"/>
                  </a:moveTo>
                  <a:lnTo>
                    <a:pt x="0" y="0"/>
                  </a:lnTo>
                  <a:lnTo>
                    <a:pt x="2060" y="0"/>
                  </a:lnTo>
                  <a:lnTo>
                    <a:pt x="2060" y="17689"/>
                  </a:lnTo>
                  <a:lnTo>
                    <a:pt x="0" y="17923"/>
                  </a:lnTo>
                  <a:close/>
                </a:path>
              </a:pathLst>
            </a:custGeom>
            <a:solidFill>
              <a:srgbClr val="A8A8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0" name="object 1130"/>
            <p:cNvSpPr/>
            <p:nvPr/>
          </p:nvSpPr>
          <p:spPr>
            <a:xfrm>
              <a:off x="4341452" y="5350169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0" y="18157"/>
                  </a:moveTo>
                  <a:lnTo>
                    <a:pt x="0" y="0"/>
                  </a:lnTo>
                  <a:lnTo>
                    <a:pt x="2060" y="0"/>
                  </a:lnTo>
                  <a:lnTo>
                    <a:pt x="2060" y="17923"/>
                  </a:lnTo>
                  <a:lnTo>
                    <a:pt x="0" y="18157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1" name="object 1131"/>
            <p:cNvSpPr/>
            <p:nvPr/>
          </p:nvSpPr>
          <p:spPr>
            <a:xfrm>
              <a:off x="4340078" y="5350169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8079"/>
                  </a:moveTo>
                  <a:lnTo>
                    <a:pt x="2060" y="0"/>
                  </a:lnTo>
                  <a:lnTo>
                    <a:pt x="0" y="0"/>
                  </a:lnTo>
                  <a:lnTo>
                    <a:pt x="0" y="18079"/>
                  </a:lnTo>
                  <a:lnTo>
                    <a:pt x="2060" y="18079"/>
                  </a:lnTo>
                  <a:close/>
                </a:path>
              </a:pathLst>
            </a:custGeom>
            <a:solidFill>
              <a:srgbClr val="9D9D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2" name="object 1132"/>
            <p:cNvSpPr/>
            <p:nvPr/>
          </p:nvSpPr>
          <p:spPr>
            <a:xfrm>
              <a:off x="4338018" y="5350169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8079"/>
                  </a:moveTo>
                  <a:lnTo>
                    <a:pt x="0" y="17845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60" y="18079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3" name="object 1133"/>
            <p:cNvSpPr/>
            <p:nvPr/>
          </p:nvSpPr>
          <p:spPr>
            <a:xfrm>
              <a:off x="4336644" y="5349482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52" y="18376"/>
                  </a:moveTo>
                  <a:lnTo>
                    <a:pt x="0" y="18376"/>
                  </a:lnTo>
                  <a:lnTo>
                    <a:pt x="0" y="0"/>
                  </a:lnTo>
                  <a:lnTo>
                    <a:pt x="2049" y="0"/>
                  </a:lnTo>
                  <a:lnTo>
                    <a:pt x="2052" y="18376"/>
                  </a:lnTo>
                  <a:close/>
                </a:path>
              </a:pathLst>
            </a:custGeom>
            <a:solidFill>
              <a:srgbClr val="9494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4" name="object 1134"/>
            <p:cNvSpPr/>
            <p:nvPr/>
          </p:nvSpPr>
          <p:spPr>
            <a:xfrm>
              <a:off x="4334583" y="5349482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8376"/>
                  </a:moveTo>
                  <a:lnTo>
                    <a:pt x="0" y="18142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60" y="18376"/>
                  </a:lnTo>
                  <a:close/>
                </a:path>
              </a:pathLst>
            </a:custGeom>
            <a:solidFill>
              <a:srgbClr val="8F8F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5" name="object 1135"/>
            <p:cNvSpPr/>
            <p:nvPr/>
          </p:nvSpPr>
          <p:spPr>
            <a:xfrm>
              <a:off x="4332522" y="5349482"/>
              <a:ext cx="2540" cy="17780"/>
            </a:xfrm>
            <a:custGeom>
              <a:avLst/>
              <a:gdLst/>
              <a:ahLst/>
              <a:cxnLst/>
              <a:rect l="l" t="t" r="r" b="b"/>
              <a:pathLst>
                <a:path w="2539" h="17779">
                  <a:moveTo>
                    <a:pt x="2060" y="17519"/>
                  </a:moveTo>
                  <a:lnTo>
                    <a:pt x="0" y="17519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60" y="17519"/>
                  </a:lnTo>
                  <a:close/>
                </a:path>
              </a:pathLst>
            </a:custGeom>
            <a:solidFill>
              <a:srgbClr val="8A8A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6" name="object 1136"/>
            <p:cNvSpPr/>
            <p:nvPr/>
          </p:nvSpPr>
          <p:spPr>
            <a:xfrm>
              <a:off x="4330462" y="5348109"/>
              <a:ext cx="2540" cy="19050"/>
            </a:xfrm>
            <a:custGeom>
              <a:avLst/>
              <a:gdLst/>
              <a:ahLst/>
              <a:cxnLst/>
              <a:rect l="l" t="t" r="r" b="b"/>
              <a:pathLst>
                <a:path w="2539" h="19050">
                  <a:moveTo>
                    <a:pt x="2060" y="18784"/>
                  </a:moveTo>
                  <a:lnTo>
                    <a:pt x="0" y="17975"/>
                  </a:lnTo>
                  <a:lnTo>
                    <a:pt x="0" y="0"/>
                  </a:lnTo>
                  <a:lnTo>
                    <a:pt x="686" y="0"/>
                  </a:lnTo>
                  <a:lnTo>
                    <a:pt x="1373" y="686"/>
                  </a:lnTo>
                  <a:lnTo>
                    <a:pt x="2060" y="686"/>
                  </a:lnTo>
                  <a:lnTo>
                    <a:pt x="2060" y="18784"/>
                  </a:lnTo>
                  <a:close/>
                </a:path>
              </a:pathLst>
            </a:custGeom>
            <a:solidFill>
              <a:srgbClr val="8585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7" name="object 1137"/>
            <p:cNvSpPr/>
            <p:nvPr/>
          </p:nvSpPr>
          <p:spPr>
            <a:xfrm>
              <a:off x="4328400" y="5347303"/>
              <a:ext cx="2540" cy="19050"/>
            </a:xfrm>
            <a:custGeom>
              <a:avLst/>
              <a:gdLst/>
              <a:ahLst/>
              <a:cxnLst/>
              <a:rect l="l" t="t" r="r" b="b"/>
              <a:pathLst>
                <a:path w="2539" h="19050">
                  <a:moveTo>
                    <a:pt x="2060" y="18781"/>
                  </a:moveTo>
                  <a:lnTo>
                    <a:pt x="0" y="17972"/>
                  </a:lnTo>
                  <a:lnTo>
                    <a:pt x="0" y="0"/>
                  </a:lnTo>
                  <a:lnTo>
                    <a:pt x="1421" y="0"/>
                  </a:lnTo>
                  <a:lnTo>
                    <a:pt x="2060" y="805"/>
                  </a:lnTo>
                  <a:lnTo>
                    <a:pt x="2060" y="18781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8" name="object 1138"/>
            <p:cNvSpPr/>
            <p:nvPr/>
          </p:nvSpPr>
          <p:spPr>
            <a:xfrm>
              <a:off x="4262457" y="5259187"/>
              <a:ext cx="159385" cy="90805"/>
            </a:xfrm>
            <a:custGeom>
              <a:avLst/>
              <a:gdLst/>
              <a:ahLst/>
              <a:cxnLst/>
              <a:rect l="l" t="t" r="r" b="b"/>
              <a:pathLst>
                <a:path w="159385" h="90804">
                  <a:moveTo>
                    <a:pt x="77964" y="90639"/>
                  </a:moveTo>
                  <a:lnTo>
                    <a:pt x="71160" y="89866"/>
                  </a:lnTo>
                  <a:lnTo>
                    <a:pt x="65256" y="87548"/>
                  </a:lnTo>
                  <a:lnTo>
                    <a:pt x="6869" y="53902"/>
                  </a:lnTo>
                  <a:lnTo>
                    <a:pt x="0" y="49782"/>
                  </a:lnTo>
                  <a:lnTo>
                    <a:pt x="0" y="42916"/>
                  </a:lnTo>
                  <a:lnTo>
                    <a:pt x="6869" y="38796"/>
                  </a:lnTo>
                  <a:lnTo>
                    <a:pt x="68691" y="3090"/>
                  </a:lnTo>
                  <a:lnTo>
                    <a:pt x="74594" y="772"/>
                  </a:lnTo>
                  <a:lnTo>
                    <a:pt x="81399" y="0"/>
                  </a:lnTo>
                  <a:lnTo>
                    <a:pt x="88204" y="772"/>
                  </a:lnTo>
                  <a:lnTo>
                    <a:pt x="94107" y="3090"/>
                  </a:lnTo>
                  <a:lnTo>
                    <a:pt x="152495" y="36736"/>
                  </a:lnTo>
                  <a:lnTo>
                    <a:pt x="159364" y="40856"/>
                  </a:lnTo>
                  <a:lnTo>
                    <a:pt x="159364" y="47722"/>
                  </a:lnTo>
                  <a:lnTo>
                    <a:pt x="152495" y="51842"/>
                  </a:lnTo>
                  <a:lnTo>
                    <a:pt x="90672" y="87548"/>
                  </a:lnTo>
                  <a:lnTo>
                    <a:pt x="84769" y="89866"/>
                  </a:lnTo>
                  <a:lnTo>
                    <a:pt x="77964" y="90639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9" name="object 1139"/>
            <p:cNvSpPr/>
            <p:nvPr/>
          </p:nvSpPr>
          <p:spPr>
            <a:xfrm>
              <a:off x="4314772" y="5367335"/>
              <a:ext cx="635" cy="19685"/>
            </a:xfrm>
            <a:custGeom>
              <a:avLst/>
              <a:gdLst/>
              <a:ahLst/>
              <a:cxnLst/>
              <a:rect l="l" t="t" r="r" b="b"/>
              <a:pathLst>
                <a:path w="635" h="19685">
                  <a:moveTo>
                    <a:pt x="0" y="19308"/>
                  </a:moveTo>
                  <a:lnTo>
                    <a:pt x="0" y="769"/>
                  </a:lnTo>
                  <a:lnTo>
                    <a:pt x="577" y="0"/>
                  </a:lnTo>
                  <a:lnTo>
                    <a:pt x="577" y="18539"/>
                  </a:lnTo>
                  <a:lnTo>
                    <a:pt x="0" y="19308"/>
                  </a:lnTo>
                  <a:close/>
                </a:path>
              </a:pathLst>
            </a:custGeom>
            <a:solidFill>
              <a:srgbClr val="9D9D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0" name="object 1140"/>
            <p:cNvSpPr/>
            <p:nvPr/>
          </p:nvSpPr>
          <p:spPr>
            <a:xfrm>
              <a:off x="4313289" y="5369166"/>
              <a:ext cx="1270" cy="18415"/>
            </a:xfrm>
            <a:custGeom>
              <a:avLst/>
              <a:gdLst/>
              <a:ahLst/>
              <a:cxnLst/>
              <a:rect l="l" t="t" r="r" b="b"/>
              <a:pathLst>
                <a:path w="1270" h="18414">
                  <a:moveTo>
                    <a:pt x="686" y="18082"/>
                  </a:moveTo>
                  <a:lnTo>
                    <a:pt x="0" y="18082"/>
                  </a:lnTo>
                  <a:lnTo>
                    <a:pt x="0" y="915"/>
                  </a:lnTo>
                  <a:lnTo>
                    <a:pt x="686" y="0"/>
                  </a:lnTo>
                  <a:lnTo>
                    <a:pt x="686" y="18082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1" name="object 1141"/>
            <p:cNvSpPr/>
            <p:nvPr/>
          </p:nvSpPr>
          <p:spPr>
            <a:xfrm>
              <a:off x="4312602" y="5370494"/>
              <a:ext cx="1905" cy="18415"/>
            </a:xfrm>
            <a:custGeom>
              <a:avLst/>
              <a:gdLst/>
              <a:ahLst/>
              <a:cxnLst/>
              <a:rect l="l" t="t" r="r" b="b"/>
              <a:pathLst>
                <a:path w="1904" h="18414">
                  <a:moveTo>
                    <a:pt x="0" y="18127"/>
                  </a:moveTo>
                  <a:lnTo>
                    <a:pt x="0" y="0"/>
                  </a:lnTo>
                  <a:lnTo>
                    <a:pt x="1271" y="0"/>
                  </a:lnTo>
                  <a:lnTo>
                    <a:pt x="1373" y="16754"/>
                  </a:lnTo>
                  <a:lnTo>
                    <a:pt x="0" y="18127"/>
                  </a:lnTo>
                  <a:close/>
                </a:path>
              </a:pathLst>
            </a:custGeom>
            <a:solidFill>
              <a:srgbClr val="A8A8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2" name="object 1142"/>
            <p:cNvSpPr/>
            <p:nvPr/>
          </p:nvSpPr>
          <p:spPr>
            <a:xfrm>
              <a:off x="4310541" y="5370768"/>
              <a:ext cx="2540" cy="19685"/>
            </a:xfrm>
            <a:custGeom>
              <a:avLst/>
              <a:gdLst/>
              <a:ahLst/>
              <a:cxnLst/>
              <a:rect l="l" t="t" r="r" b="b"/>
              <a:pathLst>
                <a:path w="2539" h="19685">
                  <a:moveTo>
                    <a:pt x="0" y="19501"/>
                  </a:moveTo>
                  <a:lnTo>
                    <a:pt x="0" y="1373"/>
                  </a:lnTo>
                  <a:lnTo>
                    <a:pt x="686" y="1373"/>
                  </a:lnTo>
                  <a:lnTo>
                    <a:pt x="2060" y="0"/>
                  </a:lnTo>
                  <a:lnTo>
                    <a:pt x="2060" y="18265"/>
                  </a:lnTo>
                  <a:lnTo>
                    <a:pt x="0" y="19501"/>
                  </a:lnTo>
                  <a:close/>
                </a:path>
              </a:pathLst>
            </a:custGeom>
            <a:solidFill>
              <a:srgbClr val="AEAE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3" name="object 1143"/>
            <p:cNvSpPr/>
            <p:nvPr/>
          </p:nvSpPr>
          <p:spPr>
            <a:xfrm>
              <a:off x="4158732" y="5369395"/>
              <a:ext cx="5715" cy="23495"/>
            </a:xfrm>
            <a:custGeom>
              <a:avLst/>
              <a:gdLst/>
              <a:ahLst/>
              <a:cxnLst/>
              <a:rect l="l" t="t" r="r" b="b"/>
              <a:pathLst>
                <a:path w="5714" h="23495">
                  <a:moveTo>
                    <a:pt x="5495" y="23346"/>
                  </a:moveTo>
                  <a:lnTo>
                    <a:pt x="2060" y="21286"/>
                  </a:lnTo>
                  <a:lnTo>
                    <a:pt x="0" y="18539"/>
                  </a:lnTo>
                  <a:lnTo>
                    <a:pt x="0" y="0"/>
                  </a:lnTo>
                  <a:lnTo>
                    <a:pt x="2060" y="2746"/>
                  </a:lnTo>
                  <a:lnTo>
                    <a:pt x="5495" y="4806"/>
                  </a:lnTo>
                  <a:lnTo>
                    <a:pt x="5495" y="23346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4" name="object 1144"/>
            <p:cNvSpPr/>
            <p:nvPr/>
          </p:nvSpPr>
          <p:spPr>
            <a:xfrm>
              <a:off x="4248719" y="5372142"/>
              <a:ext cx="61594" cy="54610"/>
            </a:xfrm>
            <a:custGeom>
              <a:avLst/>
              <a:gdLst/>
              <a:ahLst/>
              <a:cxnLst/>
              <a:rect l="l" t="t" r="r" b="b"/>
              <a:pathLst>
                <a:path w="61595" h="54610">
                  <a:moveTo>
                    <a:pt x="0" y="54245"/>
                  </a:moveTo>
                  <a:lnTo>
                    <a:pt x="0" y="35706"/>
                  </a:lnTo>
                  <a:lnTo>
                    <a:pt x="61135" y="0"/>
                  </a:lnTo>
                  <a:lnTo>
                    <a:pt x="61135" y="18539"/>
                  </a:lnTo>
                  <a:lnTo>
                    <a:pt x="0" y="54245"/>
                  </a:lnTo>
                  <a:close/>
                </a:path>
              </a:pathLst>
            </a:custGeom>
            <a:solidFill>
              <a:srgbClr val="9C9C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5" name="object 1145"/>
            <p:cNvSpPr/>
            <p:nvPr/>
          </p:nvSpPr>
          <p:spPr>
            <a:xfrm>
              <a:off x="4164228" y="5374202"/>
              <a:ext cx="58419" cy="52705"/>
            </a:xfrm>
            <a:custGeom>
              <a:avLst/>
              <a:gdLst/>
              <a:ahLst/>
              <a:cxnLst/>
              <a:rect l="l" t="t" r="r" b="b"/>
              <a:pathLst>
                <a:path w="58420" h="52704">
                  <a:moveTo>
                    <a:pt x="58387" y="52186"/>
                  </a:moveTo>
                  <a:lnTo>
                    <a:pt x="0" y="18539"/>
                  </a:lnTo>
                  <a:lnTo>
                    <a:pt x="0" y="0"/>
                  </a:lnTo>
                  <a:lnTo>
                    <a:pt x="58387" y="33646"/>
                  </a:lnTo>
                  <a:lnTo>
                    <a:pt x="58387" y="52186"/>
                  </a:lnTo>
                  <a:close/>
                </a:path>
              </a:pathLst>
            </a:custGeom>
            <a:solidFill>
              <a:srgbClr val="8585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6" name="object 1146"/>
            <p:cNvSpPr/>
            <p:nvPr/>
          </p:nvSpPr>
          <p:spPr>
            <a:xfrm>
              <a:off x="4244597" y="5407848"/>
              <a:ext cx="4445" cy="20320"/>
            </a:xfrm>
            <a:custGeom>
              <a:avLst/>
              <a:gdLst/>
              <a:ahLst/>
              <a:cxnLst/>
              <a:rect l="l" t="t" r="r" b="b"/>
              <a:pathLst>
                <a:path w="4445" h="20320">
                  <a:moveTo>
                    <a:pt x="0" y="20158"/>
                  </a:moveTo>
                  <a:lnTo>
                    <a:pt x="0" y="2059"/>
                  </a:lnTo>
                  <a:lnTo>
                    <a:pt x="4121" y="0"/>
                  </a:lnTo>
                  <a:lnTo>
                    <a:pt x="4121" y="18540"/>
                  </a:lnTo>
                  <a:lnTo>
                    <a:pt x="0" y="20158"/>
                  </a:lnTo>
                  <a:close/>
                </a:path>
              </a:pathLst>
            </a:custGeom>
            <a:solidFill>
              <a:srgbClr val="B1B1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7" name="object 1147"/>
            <p:cNvSpPr/>
            <p:nvPr/>
          </p:nvSpPr>
          <p:spPr>
            <a:xfrm>
              <a:off x="4241163" y="5409908"/>
              <a:ext cx="3810" cy="18415"/>
            </a:xfrm>
            <a:custGeom>
              <a:avLst/>
              <a:gdLst/>
              <a:ahLst/>
              <a:cxnLst/>
              <a:rect l="l" t="t" r="r" b="b"/>
              <a:pathLst>
                <a:path w="3810" h="18414">
                  <a:moveTo>
                    <a:pt x="3434" y="686"/>
                  </a:moveTo>
                  <a:lnTo>
                    <a:pt x="2060" y="686"/>
                  </a:lnTo>
                  <a:lnTo>
                    <a:pt x="3434" y="0"/>
                  </a:lnTo>
                  <a:lnTo>
                    <a:pt x="3434" y="686"/>
                  </a:lnTo>
                  <a:close/>
                </a:path>
                <a:path w="3810" h="18414">
                  <a:moveTo>
                    <a:pt x="3434" y="18171"/>
                  </a:moveTo>
                  <a:lnTo>
                    <a:pt x="0" y="18171"/>
                  </a:lnTo>
                  <a:lnTo>
                    <a:pt x="0" y="1030"/>
                  </a:lnTo>
                  <a:lnTo>
                    <a:pt x="3434" y="1030"/>
                  </a:lnTo>
                  <a:lnTo>
                    <a:pt x="3434" y="18171"/>
                  </a:lnTo>
                  <a:close/>
                </a:path>
              </a:pathLst>
            </a:custGeom>
            <a:solidFill>
              <a:srgbClr val="AEAE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8" name="object 1148"/>
            <p:cNvSpPr/>
            <p:nvPr/>
          </p:nvSpPr>
          <p:spPr>
            <a:xfrm>
              <a:off x="4238415" y="5411282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0" y="17923"/>
                  </a:moveTo>
                  <a:lnTo>
                    <a:pt x="0" y="0"/>
                  </a:lnTo>
                  <a:lnTo>
                    <a:pt x="2060" y="0"/>
                  </a:lnTo>
                  <a:lnTo>
                    <a:pt x="2060" y="17689"/>
                  </a:lnTo>
                  <a:lnTo>
                    <a:pt x="0" y="17923"/>
                  </a:lnTo>
                  <a:close/>
                </a:path>
              </a:pathLst>
            </a:custGeom>
            <a:solidFill>
              <a:srgbClr val="A8A8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9" name="object 1149"/>
            <p:cNvSpPr/>
            <p:nvPr/>
          </p:nvSpPr>
          <p:spPr>
            <a:xfrm>
              <a:off x="4237041" y="5411282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0" y="18079"/>
                  </a:moveTo>
                  <a:lnTo>
                    <a:pt x="0" y="0"/>
                  </a:lnTo>
                  <a:lnTo>
                    <a:pt x="2060" y="0"/>
                  </a:lnTo>
                  <a:lnTo>
                    <a:pt x="2060" y="17845"/>
                  </a:lnTo>
                  <a:lnTo>
                    <a:pt x="0" y="18079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0" name="object 1150"/>
            <p:cNvSpPr/>
            <p:nvPr/>
          </p:nvSpPr>
          <p:spPr>
            <a:xfrm>
              <a:off x="4234980" y="5411281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8079"/>
                  </a:moveTo>
                  <a:lnTo>
                    <a:pt x="2060" y="0"/>
                  </a:lnTo>
                  <a:lnTo>
                    <a:pt x="0" y="0"/>
                  </a:lnTo>
                  <a:lnTo>
                    <a:pt x="0" y="18079"/>
                  </a:lnTo>
                  <a:lnTo>
                    <a:pt x="2060" y="18079"/>
                  </a:lnTo>
                  <a:close/>
                </a:path>
              </a:pathLst>
            </a:custGeom>
            <a:solidFill>
              <a:srgbClr val="9D9D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1" name="object 1151"/>
            <p:cNvSpPr/>
            <p:nvPr/>
          </p:nvSpPr>
          <p:spPr>
            <a:xfrm>
              <a:off x="4232919" y="5411282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8079"/>
                  </a:moveTo>
                  <a:lnTo>
                    <a:pt x="0" y="17845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60" y="18079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2" name="object 1152"/>
            <p:cNvSpPr/>
            <p:nvPr/>
          </p:nvSpPr>
          <p:spPr>
            <a:xfrm>
              <a:off x="4231546" y="5410595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52" y="18376"/>
                  </a:moveTo>
                  <a:lnTo>
                    <a:pt x="0" y="18376"/>
                  </a:lnTo>
                  <a:lnTo>
                    <a:pt x="0" y="0"/>
                  </a:lnTo>
                  <a:lnTo>
                    <a:pt x="2049" y="0"/>
                  </a:lnTo>
                  <a:lnTo>
                    <a:pt x="2052" y="18376"/>
                  </a:lnTo>
                  <a:close/>
                </a:path>
              </a:pathLst>
            </a:custGeom>
            <a:solidFill>
              <a:srgbClr val="9494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3" name="object 1153"/>
            <p:cNvSpPr/>
            <p:nvPr/>
          </p:nvSpPr>
          <p:spPr>
            <a:xfrm>
              <a:off x="4229485" y="5410595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8376"/>
                  </a:moveTo>
                  <a:lnTo>
                    <a:pt x="0" y="18142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60" y="18376"/>
                  </a:lnTo>
                  <a:close/>
                </a:path>
              </a:pathLst>
            </a:custGeom>
            <a:solidFill>
              <a:srgbClr val="8F8F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4" name="object 1154"/>
            <p:cNvSpPr/>
            <p:nvPr/>
          </p:nvSpPr>
          <p:spPr>
            <a:xfrm>
              <a:off x="4227424" y="5410595"/>
              <a:ext cx="2540" cy="17780"/>
            </a:xfrm>
            <a:custGeom>
              <a:avLst/>
              <a:gdLst/>
              <a:ahLst/>
              <a:cxnLst/>
              <a:rect l="l" t="t" r="r" b="b"/>
              <a:pathLst>
                <a:path w="2539" h="17779">
                  <a:moveTo>
                    <a:pt x="2060" y="17520"/>
                  </a:moveTo>
                  <a:lnTo>
                    <a:pt x="0" y="17520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60" y="17520"/>
                  </a:lnTo>
                  <a:close/>
                </a:path>
              </a:pathLst>
            </a:custGeom>
            <a:solidFill>
              <a:srgbClr val="8A8A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5" name="object 1155"/>
            <p:cNvSpPr/>
            <p:nvPr/>
          </p:nvSpPr>
          <p:spPr>
            <a:xfrm>
              <a:off x="4225363" y="5409222"/>
              <a:ext cx="2540" cy="19050"/>
            </a:xfrm>
            <a:custGeom>
              <a:avLst/>
              <a:gdLst/>
              <a:ahLst/>
              <a:cxnLst/>
              <a:rect l="l" t="t" r="r" b="b"/>
              <a:pathLst>
                <a:path w="2539" h="19050">
                  <a:moveTo>
                    <a:pt x="2060" y="18784"/>
                  </a:moveTo>
                  <a:lnTo>
                    <a:pt x="0" y="17975"/>
                  </a:lnTo>
                  <a:lnTo>
                    <a:pt x="0" y="0"/>
                  </a:lnTo>
                  <a:lnTo>
                    <a:pt x="686" y="0"/>
                  </a:lnTo>
                  <a:lnTo>
                    <a:pt x="1373" y="686"/>
                  </a:lnTo>
                  <a:lnTo>
                    <a:pt x="2060" y="686"/>
                  </a:lnTo>
                  <a:lnTo>
                    <a:pt x="2060" y="18784"/>
                  </a:lnTo>
                  <a:close/>
                </a:path>
              </a:pathLst>
            </a:custGeom>
            <a:solidFill>
              <a:srgbClr val="8585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6" name="object 1156"/>
            <p:cNvSpPr/>
            <p:nvPr/>
          </p:nvSpPr>
          <p:spPr>
            <a:xfrm>
              <a:off x="4223303" y="5408416"/>
              <a:ext cx="2540" cy="19050"/>
            </a:xfrm>
            <a:custGeom>
              <a:avLst/>
              <a:gdLst/>
              <a:ahLst/>
              <a:cxnLst/>
              <a:rect l="l" t="t" r="r" b="b"/>
              <a:pathLst>
                <a:path w="2539" h="19050">
                  <a:moveTo>
                    <a:pt x="2060" y="18781"/>
                  </a:moveTo>
                  <a:lnTo>
                    <a:pt x="0" y="17972"/>
                  </a:lnTo>
                  <a:lnTo>
                    <a:pt x="0" y="0"/>
                  </a:lnTo>
                  <a:lnTo>
                    <a:pt x="1421" y="0"/>
                  </a:lnTo>
                  <a:lnTo>
                    <a:pt x="2060" y="806"/>
                  </a:lnTo>
                  <a:lnTo>
                    <a:pt x="2060" y="18781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7" name="object 1157"/>
            <p:cNvSpPr/>
            <p:nvPr/>
          </p:nvSpPr>
          <p:spPr>
            <a:xfrm>
              <a:off x="4157359" y="5320299"/>
              <a:ext cx="159385" cy="90805"/>
            </a:xfrm>
            <a:custGeom>
              <a:avLst/>
              <a:gdLst/>
              <a:ahLst/>
              <a:cxnLst/>
              <a:rect l="l" t="t" r="r" b="b"/>
              <a:pathLst>
                <a:path w="159385" h="90804">
                  <a:moveTo>
                    <a:pt x="77964" y="90639"/>
                  </a:moveTo>
                  <a:lnTo>
                    <a:pt x="71160" y="89866"/>
                  </a:lnTo>
                  <a:lnTo>
                    <a:pt x="65256" y="87549"/>
                  </a:lnTo>
                  <a:lnTo>
                    <a:pt x="6869" y="53902"/>
                  </a:lnTo>
                  <a:lnTo>
                    <a:pt x="0" y="49782"/>
                  </a:lnTo>
                  <a:lnTo>
                    <a:pt x="0" y="42916"/>
                  </a:lnTo>
                  <a:lnTo>
                    <a:pt x="6869" y="38796"/>
                  </a:lnTo>
                  <a:lnTo>
                    <a:pt x="68691" y="3090"/>
                  </a:lnTo>
                  <a:lnTo>
                    <a:pt x="74594" y="772"/>
                  </a:lnTo>
                  <a:lnTo>
                    <a:pt x="81399" y="0"/>
                  </a:lnTo>
                  <a:lnTo>
                    <a:pt x="88204" y="772"/>
                  </a:lnTo>
                  <a:lnTo>
                    <a:pt x="94107" y="3090"/>
                  </a:lnTo>
                  <a:lnTo>
                    <a:pt x="152495" y="36736"/>
                  </a:lnTo>
                  <a:lnTo>
                    <a:pt x="159364" y="40856"/>
                  </a:lnTo>
                  <a:lnTo>
                    <a:pt x="159364" y="47722"/>
                  </a:lnTo>
                  <a:lnTo>
                    <a:pt x="152495" y="51842"/>
                  </a:lnTo>
                  <a:lnTo>
                    <a:pt x="90672" y="87549"/>
                  </a:lnTo>
                  <a:lnTo>
                    <a:pt x="84769" y="89866"/>
                  </a:lnTo>
                  <a:lnTo>
                    <a:pt x="77964" y="90639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8" name="object 1158"/>
            <p:cNvSpPr/>
            <p:nvPr/>
          </p:nvSpPr>
          <p:spPr>
            <a:xfrm>
              <a:off x="4209674" y="5428448"/>
              <a:ext cx="635" cy="19685"/>
            </a:xfrm>
            <a:custGeom>
              <a:avLst/>
              <a:gdLst/>
              <a:ahLst/>
              <a:cxnLst/>
              <a:rect l="l" t="t" r="r" b="b"/>
              <a:pathLst>
                <a:path w="635" h="19685">
                  <a:moveTo>
                    <a:pt x="0" y="19309"/>
                  </a:moveTo>
                  <a:lnTo>
                    <a:pt x="0" y="769"/>
                  </a:lnTo>
                  <a:lnTo>
                    <a:pt x="577" y="0"/>
                  </a:lnTo>
                  <a:lnTo>
                    <a:pt x="577" y="18539"/>
                  </a:lnTo>
                  <a:lnTo>
                    <a:pt x="0" y="19309"/>
                  </a:lnTo>
                  <a:close/>
                </a:path>
              </a:pathLst>
            </a:custGeom>
            <a:solidFill>
              <a:srgbClr val="9D9D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9" name="object 1159"/>
            <p:cNvSpPr/>
            <p:nvPr/>
          </p:nvSpPr>
          <p:spPr>
            <a:xfrm>
              <a:off x="4208877" y="5430279"/>
              <a:ext cx="1270" cy="18415"/>
            </a:xfrm>
            <a:custGeom>
              <a:avLst/>
              <a:gdLst/>
              <a:ahLst/>
              <a:cxnLst/>
              <a:rect l="l" t="t" r="r" b="b"/>
              <a:pathLst>
                <a:path w="1270" h="18414">
                  <a:moveTo>
                    <a:pt x="686" y="17624"/>
                  </a:moveTo>
                  <a:lnTo>
                    <a:pt x="0" y="18081"/>
                  </a:lnTo>
                  <a:lnTo>
                    <a:pt x="0" y="0"/>
                  </a:lnTo>
                  <a:lnTo>
                    <a:pt x="686" y="0"/>
                  </a:lnTo>
                  <a:lnTo>
                    <a:pt x="686" y="17624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0" name="object 1160"/>
            <p:cNvSpPr/>
            <p:nvPr/>
          </p:nvSpPr>
          <p:spPr>
            <a:xfrm>
              <a:off x="4207504" y="5431195"/>
              <a:ext cx="1905" cy="19050"/>
            </a:xfrm>
            <a:custGeom>
              <a:avLst/>
              <a:gdLst/>
              <a:ahLst/>
              <a:cxnLst/>
              <a:rect l="l" t="t" r="r" b="b"/>
              <a:pathLst>
                <a:path w="1904" h="19050">
                  <a:moveTo>
                    <a:pt x="0" y="18951"/>
                  </a:moveTo>
                  <a:lnTo>
                    <a:pt x="0" y="686"/>
                  </a:lnTo>
                  <a:lnTo>
                    <a:pt x="686" y="0"/>
                  </a:lnTo>
                  <a:lnTo>
                    <a:pt x="1373" y="0"/>
                  </a:lnTo>
                  <a:lnTo>
                    <a:pt x="1264" y="17770"/>
                  </a:lnTo>
                  <a:lnTo>
                    <a:pt x="686" y="18539"/>
                  </a:lnTo>
                  <a:lnTo>
                    <a:pt x="0" y="18951"/>
                  </a:lnTo>
                  <a:close/>
                </a:path>
              </a:pathLst>
            </a:custGeom>
            <a:solidFill>
              <a:srgbClr val="A8A8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1" name="object 1161"/>
            <p:cNvSpPr/>
            <p:nvPr/>
          </p:nvSpPr>
          <p:spPr>
            <a:xfrm>
              <a:off x="4205443" y="5431881"/>
              <a:ext cx="2540" cy="19685"/>
            </a:xfrm>
            <a:custGeom>
              <a:avLst/>
              <a:gdLst/>
              <a:ahLst/>
              <a:cxnLst/>
              <a:rect l="l" t="t" r="r" b="b"/>
              <a:pathLst>
                <a:path w="2539" h="19685">
                  <a:moveTo>
                    <a:pt x="0" y="19501"/>
                  </a:moveTo>
                  <a:lnTo>
                    <a:pt x="0" y="1373"/>
                  </a:lnTo>
                  <a:lnTo>
                    <a:pt x="686" y="1373"/>
                  </a:lnTo>
                  <a:lnTo>
                    <a:pt x="2060" y="0"/>
                  </a:lnTo>
                  <a:lnTo>
                    <a:pt x="2060" y="18265"/>
                  </a:lnTo>
                  <a:lnTo>
                    <a:pt x="0" y="19501"/>
                  </a:lnTo>
                  <a:close/>
                </a:path>
              </a:pathLst>
            </a:custGeom>
            <a:solidFill>
              <a:srgbClr val="AEAE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2" name="object 1162"/>
            <p:cNvSpPr/>
            <p:nvPr/>
          </p:nvSpPr>
          <p:spPr>
            <a:xfrm>
              <a:off x="4204756" y="5433255"/>
              <a:ext cx="0" cy="19050"/>
            </a:xfrm>
            <a:custGeom>
              <a:avLst/>
              <a:gdLst/>
              <a:ahLst/>
              <a:cxnLst/>
              <a:rect l="l" t="t" r="r" b="b"/>
              <a:pathLst>
                <a:path h="19050">
                  <a:moveTo>
                    <a:pt x="0" y="18539"/>
                  </a:moveTo>
                  <a:lnTo>
                    <a:pt x="0" y="0"/>
                  </a:lnTo>
                  <a:lnTo>
                    <a:pt x="0" y="18539"/>
                  </a:lnTo>
                  <a:close/>
                </a:path>
              </a:pathLst>
            </a:custGeom>
            <a:solidFill>
              <a:srgbClr val="B1B1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3" name="object 1163"/>
            <p:cNvSpPr/>
            <p:nvPr/>
          </p:nvSpPr>
          <p:spPr>
            <a:xfrm>
              <a:off x="4053635" y="5430508"/>
              <a:ext cx="5715" cy="23495"/>
            </a:xfrm>
            <a:custGeom>
              <a:avLst/>
              <a:gdLst/>
              <a:ahLst/>
              <a:cxnLst/>
              <a:rect l="l" t="t" r="r" b="b"/>
              <a:pathLst>
                <a:path w="5714" h="23495">
                  <a:moveTo>
                    <a:pt x="5495" y="23346"/>
                  </a:moveTo>
                  <a:lnTo>
                    <a:pt x="2060" y="21286"/>
                  </a:lnTo>
                  <a:lnTo>
                    <a:pt x="0" y="18540"/>
                  </a:lnTo>
                  <a:lnTo>
                    <a:pt x="0" y="0"/>
                  </a:lnTo>
                  <a:lnTo>
                    <a:pt x="2060" y="2746"/>
                  </a:lnTo>
                  <a:lnTo>
                    <a:pt x="5495" y="4807"/>
                  </a:lnTo>
                  <a:lnTo>
                    <a:pt x="5495" y="23346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4" name="object 1164"/>
            <p:cNvSpPr/>
            <p:nvPr/>
          </p:nvSpPr>
          <p:spPr>
            <a:xfrm>
              <a:off x="4143620" y="5433255"/>
              <a:ext cx="61594" cy="54610"/>
            </a:xfrm>
            <a:custGeom>
              <a:avLst/>
              <a:gdLst/>
              <a:ahLst/>
              <a:cxnLst/>
              <a:rect l="l" t="t" r="r" b="b"/>
              <a:pathLst>
                <a:path w="61595" h="54610">
                  <a:moveTo>
                    <a:pt x="0" y="54245"/>
                  </a:moveTo>
                  <a:lnTo>
                    <a:pt x="0" y="35706"/>
                  </a:lnTo>
                  <a:lnTo>
                    <a:pt x="61135" y="0"/>
                  </a:lnTo>
                  <a:lnTo>
                    <a:pt x="61135" y="18539"/>
                  </a:lnTo>
                  <a:lnTo>
                    <a:pt x="0" y="54245"/>
                  </a:lnTo>
                  <a:close/>
                </a:path>
              </a:pathLst>
            </a:custGeom>
            <a:solidFill>
              <a:srgbClr val="9C9C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5" name="object 1165"/>
            <p:cNvSpPr/>
            <p:nvPr/>
          </p:nvSpPr>
          <p:spPr>
            <a:xfrm>
              <a:off x="4059130" y="5435315"/>
              <a:ext cx="59690" cy="52705"/>
            </a:xfrm>
            <a:custGeom>
              <a:avLst/>
              <a:gdLst/>
              <a:ahLst/>
              <a:cxnLst/>
              <a:rect l="l" t="t" r="r" b="b"/>
              <a:pathLst>
                <a:path w="59689" h="52704">
                  <a:moveTo>
                    <a:pt x="58387" y="52185"/>
                  </a:moveTo>
                  <a:lnTo>
                    <a:pt x="0" y="18539"/>
                  </a:lnTo>
                  <a:lnTo>
                    <a:pt x="0" y="0"/>
                  </a:lnTo>
                  <a:lnTo>
                    <a:pt x="59074" y="33646"/>
                  </a:lnTo>
                  <a:lnTo>
                    <a:pt x="58387" y="52185"/>
                  </a:lnTo>
                  <a:close/>
                </a:path>
              </a:pathLst>
            </a:custGeom>
            <a:solidFill>
              <a:srgbClr val="8585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6" name="object 1166"/>
            <p:cNvSpPr/>
            <p:nvPr/>
          </p:nvSpPr>
          <p:spPr>
            <a:xfrm>
              <a:off x="4139499" y="5468961"/>
              <a:ext cx="4445" cy="20320"/>
            </a:xfrm>
            <a:custGeom>
              <a:avLst/>
              <a:gdLst/>
              <a:ahLst/>
              <a:cxnLst/>
              <a:rect l="l" t="t" r="r" b="b"/>
              <a:pathLst>
                <a:path w="4445" h="20320">
                  <a:moveTo>
                    <a:pt x="0" y="20157"/>
                  </a:moveTo>
                  <a:lnTo>
                    <a:pt x="0" y="2059"/>
                  </a:lnTo>
                  <a:lnTo>
                    <a:pt x="4122" y="0"/>
                  </a:lnTo>
                  <a:lnTo>
                    <a:pt x="4121" y="18539"/>
                  </a:lnTo>
                  <a:lnTo>
                    <a:pt x="0" y="20157"/>
                  </a:lnTo>
                  <a:close/>
                </a:path>
              </a:pathLst>
            </a:custGeom>
            <a:solidFill>
              <a:srgbClr val="B1B1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7" name="object 1167"/>
            <p:cNvSpPr/>
            <p:nvPr/>
          </p:nvSpPr>
          <p:spPr>
            <a:xfrm>
              <a:off x="4136064" y="5471021"/>
              <a:ext cx="3810" cy="18415"/>
            </a:xfrm>
            <a:custGeom>
              <a:avLst/>
              <a:gdLst/>
              <a:ahLst/>
              <a:cxnLst/>
              <a:rect l="l" t="t" r="r" b="b"/>
              <a:pathLst>
                <a:path w="3810" h="18414">
                  <a:moveTo>
                    <a:pt x="3434" y="686"/>
                  </a:moveTo>
                  <a:lnTo>
                    <a:pt x="2060" y="686"/>
                  </a:lnTo>
                  <a:lnTo>
                    <a:pt x="3434" y="0"/>
                  </a:lnTo>
                  <a:lnTo>
                    <a:pt x="3434" y="686"/>
                  </a:lnTo>
                  <a:close/>
                </a:path>
                <a:path w="3810" h="18414">
                  <a:moveTo>
                    <a:pt x="3434" y="18171"/>
                  </a:moveTo>
                  <a:lnTo>
                    <a:pt x="0" y="18171"/>
                  </a:lnTo>
                  <a:lnTo>
                    <a:pt x="0" y="1030"/>
                  </a:lnTo>
                  <a:lnTo>
                    <a:pt x="3434" y="1030"/>
                  </a:lnTo>
                  <a:lnTo>
                    <a:pt x="3434" y="18171"/>
                  </a:lnTo>
                  <a:close/>
                </a:path>
              </a:pathLst>
            </a:custGeom>
            <a:solidFill>
              <a:srgbClr val="AEAE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8" name="object 1168"/>
            <p:cNvSpPr/>
            <p:nvPr/>
          </p:nvSpPr>
          <p:spPr>
            <a:xfrm>
              <a:off x="4134004" y="5472394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0" y="17845"/>
                  </a:moveTo>
                  <a:lnTo>
                    <a:pt x="0" y="0"/>
                  </a:lnTo>
                  <a:lnTo>
                    <a:pt x="2060" y="0"/>
                  </a:lnTo>
                  <a:lnTo>
                    <a:pt x="2060" y="17612"/>
                  </a:lnTo>
                  <a:lnTo>
                    <a:pt x="0" y="17845"/>
                  </a:lnTo>
                  <a:close/>
                </a:path>
              </a:pathLst>
            </a:custGeom>
            <a:solidFill>
              <a:srgbClr val="A8A8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9" name="object 1169"/>
            <p:cNvSpPr/>
            <p:nvPr/>
          </p:nvSpPr>
          <p:spPr>
            <a:xfrm>
              <a:off x="4131943" y="5472394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0" y="18079"/>
                  </a:moveTo>
                  <a:lnTo>
                    <a:pt x="0" y="0"/>
                  </a:lnTo>
                  <a:lnTo>
                    <a:pt x="2060" y="0"/>
                  </a:lnTo>
                  <a:lnTo>
                    <a:pt x="2060" y="17845"/>
                  </a:lnTo>
                  <a:lnTo>
                    <a:pt x="0" y="18079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0" name="object 1170"/>
            <p:cNvSpPr/>
            <p:nvPr/>
          </p:nvSpPr>
          <p:spPr>
            <a:xfrm>
              <a:off x="4129882" y="5472394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8079"/>
                  </a:moveTo>
                  <a:lnTo>
                    <a:pt x="2060" y="0"/>
                  </a:lnTo>
                  <a:lnTo>
                    <a:pt x="0" y="0"/>
                  </a:lnTo>
                  <a:lnTo>
                    <a:pt x="0" y="18079"/>
                  </a:lnTo>
                  <a:lnTo>
                    <a:pt x="2060" y="18079"/>
                  </a:lnTo>
                  <a:close/>
                </a:path>
              </a:pathLst>
            </a:custGeom>
            <a:solidFill>
              <a:srgbClr val="9D9D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1" name="object 1171"/>
            <p:cNvSpPr/>
            <p:nvPr/>
          </p:nvSpPr>
          <p:spPr>
            <a:xfrm>
              <a:off x="4127821" y="5472394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8079"/>
                  </a:moveTo>
                  <a:lnTo>
                    <a:pt x="0" y="17845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60" y="18079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2" name="object 1172"/>
            <p:cNvSpPr/>
            <p:nvPr/>
          </p:nvSpPr>
          <p:spPr>
            <a:xfrm>
              <a:off x="4126447" y="5472394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7923"/>
                  </a:moveTo>
                  <a:lnTo>
                    <a:pt x="0" y="17689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60" y="17923"/>
                  </a:lnTo>
                  <a:close/>
                </a:path>
              </a:pathLst>
            </a:custGeom>
            <a:solidFill>
              <a:srgbClr val="9494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3" name="object 1173"/>
            <p:cNvSpPr/>
            <p:nvPr/>
          </p:nvSpPr>
          <p:spPr>
            <a:xfrm>
              <a:off x="4124387" y="5471707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8376"/>
                  </a:moveTo>
                  <a:lnTo>
                    <a:pt x="0" y="18142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60" y="18376"/>
                  </a:lnTo>
                  <a:close/>
                </a:path>
              </a:pathLst>
            </a:custGeom>
            <a:solidFill>
              <a:srgbClr val="8F8F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4" name="object 1174"/>
            <p:cNvSpPr/>
            <p:nvPr/>
          </p:nvSpPr>
          <p:spPr>
            <a:xfrm>
              <a:off x="4122326" y="5471708"/>
              <a:ext cx="2540" cy="17780"/>
            </a:xfrm>
            <a:custGeom>
              <a:avLst/>
              <a:gdLst/>
              <a:ahLst/>
              <a:cxnLst/>
              <a:rect l="l" t="t" r="r" b="b"/>
              <a:pathLst>
                <a:path w="2539" h="17779">
                  <a:moveTo>
                    <a:pt x="2060" y="17519"/>
                  </a:moveTo>
                  <a:lnTo>
                    <a:pt x="0" y="17519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60" y="17519"/>
                  </a:lnTo>
                  <a:close/>
                </a:path>
              </a:pathLst>
            </a:custGeom>
            <a:solidFill>
              <a:srgbClr val="8A8A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5" name="object 1175"/>
            <p:cNvSpPr/>
            <p:nvPr/>
          </p:nvSpPr>
          <p:spPr>
            <a:xfrm>
              <a:off x="4120265" y="5470334"/>
              <a:ext cx="2540" cy="19050"/>
            </a:xfrm>
            <a:custGeom>
              <a:avLst/>
              <a:gdLst/>
              <a:ahLst/>
              <a:cxnLst/>
              <a:rect l="l" t="t" r="r" b="b"/>
              <a:pathLst>
                <a:path w="2539" h="19050">
                  <a:moveTo>
                    <a:pt x="2060" y="18784"/>
                  </a:moveTo>
                  <a:lnTo>
                    <a:pt x="0" y="17975"/>
                  </a:lnTo>
                  <a:lnTo>
                    <a:pt x="0" y="0"/>
                  </a:lnTo>
                  <a:lnTo>
                    <a:pt x="686" y="0"/>
                  </a:lnTo>
                  <a:lnTo>
                    <a:pt x="1373" y="686"/>
                  </a:lnTo>
                  <a:lnTo>
                    <a:pt x="2060" y="686"/>
                  </a:lnTo>
                  <a:lnTo>
                    <a:pt x="2060" y="18784"/>
                  </a:lnTo>
                  <a:close/>
                </a:path>
              </a:pathLst>
            </a:custGeom>
            <a:solidFill>
              <a:srgbClr val="8585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6" name="object 1176"/>
            <p:cNvSpPr/>
            <p:nvPr/>
          </p:nvSpPr>
          <p:spPr>
            <a:xfrm>
              <a:off x="4118205" y="5470334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7975"/>
                  </a:moveTo>
                  <a:lnTo>
                    <a:pt x="0" y="17166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60" y="17975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7" name="object 1177"/>
            <p:cNvSpPr/>
            <p:nvPr/>
          </p:nvSpPr>
          <p:spPr>
            <a:xfrm>
              <a:off x="4052261" y="5381412"/>
              <a:ext cx="159385" cy="90805"/>
            </a:xfrm>
            <a:custGeom>
              <a:avLst/>
              <a:gdLst/>
              <a:ahLst/>
              <a:cxnLst/>
              <a:rect l="l" t="t" r="r" b="b"/>
              <a:pathLst>
                <a:path w="159385" h="90804">
                  <a:moveTo>
                    <a:pt x="77964" y="90639"/>
                  </a:moveTo>
                  <a:lnTo>
                    <a:pt x="71160" y="89866"/>
                  </a:lnTo>
                  <a:lnTo>
                    <a:pt x="65256" y="87549"/>
                  </a:lnTo>
                  <a:lnTo>
                    <a:pt x="6869" y="53902"/>
                  </a:lnTo>
                  <a:lnTo>
                    <a:pt x="0" y="49782"/>
                  </a:lnTo>
                  <a:lnTo>
                    <a:pt x="0" y="42916"/>
                  </a:lnTo>
                  <a:lnTo>
                    <a:pt x="6869" y="38796"/>
                  </a:lnTo>
                  <a:lnTo>
                    <a:pt x="68691" y="3089"/>
                  </a:lnTo>
                  <a:lnTo>
                    <a:pt x="74594" y="772"/>
                  </a:lnTo>
                  <a:lnTo>
                    <a:pt x="81399" y="0"/>
                  </a:lnTo>
                  <a:lnTo>
                    <a:pt x="88204" y="772"/>
                  </a:lnTo>
                  <a:lnTo>
                    <a:pt x="94107" y="3089"/>
                  </a:lnTo>
                  <a:lnTo>
                    <a:pt x="152495" y="36736"/>
                  </a:lnTo>
                  <a:lnTo>
                    <a:pt x="159364" y="40856"/>
                  </a:lnTo>
                  <a:lnTo>
                    <a:pt x="159364" y="47722"/>
                  </a:lnTo>
                  <a:lnTo>
                    <a:pt x="152495" y="51842"/>
                  </a:lnTo>
                  <a:lnTo>
                    <a:pt x="90672" y="87549"/>
                  </a:lnTo>
                  <a:lnTo>
                    <a:pt x="84769" y="89866"/>
                  </a:lnTo>
                  <a:lnTo>
                    <a:pt x="77964" y="90639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8" name="object 1178"/>
            <p:cNvSpPr/>
            <p:nvPr/>
          </p:nvSpPr>
          <p:spPr>
            <a:xfrm>
              <a:off x="4104470" y="5490926"/>
              <a:ext cx="1270" cy="17780"/>
            </a:xfrm>
            <a:custGeom>
              <a:avLst/>
              <a:gdLst/>
              <a:ahLst/>
              <a:cxnLst/>
              <a:rect l="l" t="t" r="r" b="b"/>
              <a:pathLst>
                <a:path w="1270" h="17779">
                  <a:moveTo>
                    <a:pt x="682" y="17174"/>
                  </a:moveTo>
                  <a:lnTo>
                    <a:pt x="101" y="17174"/>
                  </a:lnTo>
                  <a:lnTo>
                    <a:pt x="0" y="0"/>
                  </a:lnTo>
                  <a:lnTo>
                    <a:pt x="682" y="0"/>
                  </a:lnTo>
                  <a:lnTo>
                    <a:pt x="682" y="17174"/>
                  </a:lnTo>
                  <a:close/>
                </a:path>
              </a:pathLst>
            </a:custGeom>
            <a:solidFill>
              <a:srgbClr val="9D9D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9" name="object 1179"/>
            <p:cNvSpPr/>
            <p:nvPr/>
          </p:nvSpPr>
          <p:spPr>
            <a:xfrm>
              <a:off x="4103779" y="5492307"/>
              <a:ext cx="1270" cy="17780"/>
            </a:xfrm>
            <a:custGeom>
              <a:avLst/>
              <a:gdLst/>
              <a:ahLst/>
              <a:cxnLst/>
              <a:rect l="l" t="t" r="r" b="b"/>
              <a:pathLst>
                <a:path w="1270" h="17779">
                  <a:moveTo>
                    <a:pt x="686" y="16709"/>
                  </a:moveTo>
                  <a:lnTo>
                    <a:pt x="0" y="17166"/>
                  </a:lnTo>
                  <a:lnTo>
                    <a:pt x="0" y="0"/>
                  </a:lnTo>
                  <a:lnTo>
                    <a:pt x="686" y="0"/>
                  </a:lnTo>
                  <a:lnTo>
                    <a:pt x="686" y="16709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0" name="object 1180"/>
            <p:cNvSpPr/>
            <p:nvPr/>
          </p:nvSpPr>
          <p:spPr>
            <a:xfrm>
              <a:off x="4102405" y="5492994"/>
              <a:ext cx="1905" cy="18415"/>
            </a:xfrm>
            <a:custGeom>
              <a:avLst/>
              <a:gdLst/>
              <a:ahLst/>
              <a:cxnLst/>
              <a:rect l="l" t="t" r="r" b="b"/>
              <a:pathLst>
                <a:path w="1904" h="18414">
                  <a:moveTo>
                    <a:pt x="1264" y="17084"/>
                  </a:moveTo>
                  <a:lnTo>
                    <a:pt x="0" y="17084"/>
                  </a:lnTo>
                  <a:lnTo>
                    <a:pt x="0" y="0"/>
                  </a:lnTo>
                  <a:lnTo>
                    <a:pt x="1369" y="0"/>
                  </a:lnTo>
                  <a:lnTo>
                    <a:pt x="1264" y="17084"/>
                  </a:lnTo>
                  <a:close/>
                </a:path>
                <a:path w="1904" h="18414">
                  <a:moveTo>
                    <a:pt x="0" y="17853"/>
                  </a:moveTo>
                  <a:lnTo>
                    <a:pt x="0" y="18265"/>
                  </a:lnTo>
                  <a:lnTo>
                    <a:pt x="0" y="17084"/>
                  </a:lnTo>
                  <a:lnTo>
                    <a:pt x="0" y="17853"/>
                  </a:lnTo>
                  <a:close/>
                </a:path>
              </a:pathLst>
            </a:custGeom>
            <a:solidFill>
              <a:srgbClr val="A8A8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1" name="object 1181"/>
            <p:cNvSpPr/>
            <p:nvPr/>
          </p:nvSpPr>
          <p:spPr>
            <a:xfrm>
              <a:off x="4100345" y="5492994"/>
              <a:ext cx="2540" cy="19685"/>
            </a:xfrm>
            <a:custGeom>
              <a:avLst/>
              <a:gdLst/>
              <a:ahLst/>
              <a:cxnLst/>
              <a:rect l="l" t="t" r="r" b="b"/>
              <a:pathLst>
                <a:path w="2539" h="19685">
                  <a:moveTo>
                    <a:pt x="0" y="19501"/>
                  </a:moveTo>
                  <a:lnTo>
                    <a:pt x="0" y="1373"/>
                  </a:lnTo>
                  <a:lnTo>
                    <a:pt x="686" y="1373"/>
                  </a:lnTo>
                  <a:lnTo>
                    <a:pt x="2060" y="0"/>
                  </a:lnTo>
                  <a:lnTo>
                    <a:pt x="2060" y="18265"/>
                  </a:lnTo>
                  <a:lnTo>
                    <a:pt x="0" y="19501"/>
                  </a:lnTo>
                  <a:close/>
                </a:path>
              </a:pathLst>
            </a:custGeom>
            <a:solidFill>
              <a:srgbClr val="AEAE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2" name="object 1182"/>
            <p:cNvSpPr/>
            <p:nvPr/>
          </p:nvSpPr>
          <p:spPr>
            <a:xfrm>
              <a:off x="4099658" y="5494367"/>
              <a:ext cx="0" cy="19050"/>
            </a:xfrm>
            <a:custGeom>
              <a:avLst/>
              <a:gdLst/>
              <a:ahLst/>
              <a:cxnLst/>
              <a:rect l="l" t="t" r="r" b="b"/>
              <a:pathLst>
                <a:path h="19050">
                  <a:moveTo>
                    <a:pt x="0" y="18539"/>
                  </a:moveTo>
                  <a:lnTo>
                    <a:pt x="0" y="0"/>
                  </a:lnTo>
                  <a:lnTo>
                    <a:pt x="0" y="18539"/>
                  </a:lnTo>
                  <a:close/>
                </a:path>
              </a:pathLst>
            </a:custGeom>
            <a:solidFill>
              <a:srgbClr val="B1B1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3" name="object 1183"/>
            <p:cNvSpPr/>
            <p:nvPr/>
          </p:nvSpPr>
          <p:spPr>
            <a:xfrm>
              <a:off x="3949223" y="5491620"/>
              <a:ext cx="5715" cy="23495"/>
            </a:xfrm>
            <a:custGeom>
              <a:avLst/>
              <a:gdLst/>
              <a:ahLst/>
              <a:cxnLst/>
              <a:rect l="l" t="t" r="r" b="b"/>
              <a:pathLst>
                <a:path w="5714" h="23495">
                  <a:moveTo>
                    <a:pt x="5495" y="23346"/>
                  </a:moveTo>
                  <a:lnTo>
                    <a:pt x="2060" y="21286"/>
                  </a:lnTo>
                  <a:lnTo>
                    <a:pt x="0" y="18540"/>
                  </a:lnTo>
                  <a:lnTo>
                    <a:pt x="0" y="0"/>
                  </a:lnTo>
                  <a:lnTo>
                    <a:pt x="1373" y="2746"/>
                  </a:lnTo>
                  <a:lnTo>
                    <a:pt x="5495" y="4806"/>
                  </a:lnTo>
                  <a:lnTo>
                    <a:pt x="5495" y="23346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4" name="object 1184"/>
            <p:cNvSpPr/>
            <p:nvPr/>
          </p:nvSpPr>
          <p:spPr>
            <a:xfrm>
              <a:off x="4038522" y="5494367"/>
              <a:ext cx="62230" cy="55244"/>
            </a:xfrm>
            <a:custGeom>
              <a:avLst/>
              <a:gdLst/>
              <a:ahLst/>
              <a:cxnLst/>
              <a:rect l="l" t="t" r="r" b="b"/>
              <a:pathLst>
                <a:path w="62229" h="55245">
                  <a:moveTo>
                    <a:pt x="0" y="54932"/>
                  </a:moveTo>
                  <a:lnTo>
                    <a:pt x="0" y="35706"/>
                  </a:lnTo>
                  <a:lnTo>
                    <a:pt x="61822" y="0"/>
                  </a:lnTo>
                  <a:lnTo>
                    <a:pt x="61135" y="18539"/>
                  </a:lnTo>
                  <a:lnTo>
                    <a:pt x="0" y="54932"/>
                  </a:lnTo>
                  <a:close/>
                </a:path>
              </a:pathLst>
            </a:custGeom>
            <a:solidFill>
              <a:srgbClr val="9C9C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5" name="object 1185"/>
            <p:cNvSpPr/>
            <p:nvPr/>
          </p:nvSpPr>
          <p:spPr>
            <a:xfrm>
              <a:off x="3954032" y="5496427"/>
              <a:ext cx="59690" cy="53340"/>
            </a:xfrm>
            <a:custGeom>
              <a:avLst/>
              <a:gdLst/>
              <a:ahLst/>
              <a:cxnLst/>
              <a:rect l="l" t="t" r="r" b="b"/>
              <a:pathLst>
                <a:path w="59689" h="53339">
                  <a:moveTo>
                    <a:pt x="59074" y="52872"/>
                  </a:moveTo>
                  <a:lnTo>
                    <a:pt x="0" y="18539"/>
                  </a:lnTo>
                  <a:lnTo>
                    <a:pt x="0" y="0"/>
                  </a:lnTo>
                  <a:lnTo>
                    <a:pt x="59074" y="33646"/>
                  </a:lnTo>
                  <a:lnTo>
                    <a:pt x="59074" y="52872"/>
                  </a:lnTo>
                  <a:close/>
                </a:path>
              </a:pathLst>
            </a:custGeom>
            <a:solidFill>
              <a:srgbClr val="8585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6" name="object 1186"/>
            <p:cNvSpPr/>
            <p:nvPr/>
          </p:nvSpPr>
          <p:spPr>
            <a:xfrm>
              <a:off x="4034401" y="5530073"/>
              <a:ext cx="4445" cy="20320"/>
            </a:xfrm>
            <a:custGeom>
              <a:avLst/>
              <a:gdLst/>
              <a:ahLst/>
              <a:cxnLst/>
              <a:rect l="l" t="t" r="r" b="b"/>
              <a:pathLst>
                <a:path w="4445" h="20320">
                  <a:moveTo>
                    <a:pt x="0" y="20158"/>
                  </a:moveTo>
                  <a:lnTo>
                    <a:pt x="0" y="2059"/>
                  </a:lnTo>
                  <a:lnTo>
                    <a:pt x="4121" y="0"/>
                  </a:lnTo>
                  <a:lnTo>
                    <a:pt x="4121" y="18540"/>
                  </a:lnTo>
                  <a:lnTo>
                    <a:pt x="0" y="20158"/>
                  </a:lnTo>
                  <a:close/>
                </a:path>
              </a:pathLst>
            </a:custGeom>
            <a:solidFill>
              <a:srgbClr val="B1B1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7" name="object 1187"/>
            <p:cNvSpPr/>
            <p:nvPr/>
          </p:nvSpPr>
          <p:spPr>
            <a:xfrm>
              <a:off x="4030966" y="5532133"/>
              <a:ext cx="3810" cy="18415"/>
            </a:xfrm>
            <a:custGeom>
              <a:avLst/>
              <a:gdLst/>
              <a:ahLst/>
              <a:cxnLst/>
              <a:rect l="l" t="t" r="r" b="b"/>
              <a:pathLst>
                <a:path w="3810" h="18414">
                  <a:moveTo>
                    <a:pt x="3434" y="686"/>
                  </a:moveTo>
                  <a:lnTo>
                    <a:pt x="2060" y="686"/>
                  </a:lnTo>
                  <a:lnTo>
                    <a:pt x="3434" y="0"/>
                  </a:lnTo>
                  <a:lnTo>
                    <a:pt x="3434" y="686"/>
                  </a:lnTo>
                  <a:close/>
                </a:path>
                <a:path w="3810" h="18414">
                  <a:moveTo>
                    <a:pt x="3434" y="18171"/>
                  </a:moveTo>
                  <a:lnTo>
                    <a:pt x="0" y="18171"/>
                  </a:lnTo>
                  <a:lnTo>
                    <a:pt x="0" y="1030"/>
                  </a:lnTo>
                  <a:lnTo>
                    <a:pt x="3434" y="1030"/>
                  </a:lnTo>
                  <a:lnTo>
                    <a:pt x="3434" y="18171"/>
                  </a:lnTo>
                  <a:close/>
                </a:path>
              </a:pathLst>
            </a:custGeom>
            <a:solidFill>
              <a:srgbClr val="AEAE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8" name="object 1188"/>
            <p:cNvSpPr/>
            <p:nvPr/>
          </p:nvSpPr>
          <p:spPr>
            <a:xfrm>
              <a:off x="4028906" y="5533507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0" y="17845"/>
                  </a:moveTo>
                  <a:lnTo>
                    <a:pt x="0" y="0"/>
                  </a:lnTo>
                  <a:lnTo>
                    <a:pt x="2060" y="0"/>
                  </a:lnTo>
                  <a:lnTo>
                    <a:pt x="2060" y="17611"/>
                  </a:lnTo>
                  <a:lnTo>
                    <a:pt x="0" y="17845"/>
                  </a:lnTo>
                  <a:close/>
                </a:path>
              </a:pathLst>
            </a:custGeom>
            <a:solidFill>
              <a:srgbClr val="A8A8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9" name="object 1189"/>
            <p:cNvSpPr/>
            <p:nvPr/>
          </p:nvSpPr>
          <p:spPr>
            <a:xfrm>
              <a:off x="4026845" y="5533507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0" y="18079"/>
                  </a:moveTo>
                  <a:lnTo>
                    <a:pt x="0" y="0"/>
                  </a:lnTo>
                  <a:lnTo>
                    <a:pt x="2060" y="0"/>
                  </a:lnTo>
                  <a:lnTo>
                    <a:pt x="2060" y="17845"/>
                  </a:lnTo>
                  <a:lnTo>
                    <a:pt x="0" y="18079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0" name="object 1190"/>
            <p:cNvSpPr/>
            <p:nvPr/>
          </p:nvSpPr>
          <p:spPr>
            <a:xfrm>
              <a:off x="4024784" y="5533507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8079"/>
                  </a:moveTo>
                  <a:lnTo>
                    <a:pt x="2060" y="0"/>
                  </a:lnTo>
                  <a:lnTo>
                    <a:pt x="0" y="0"/>
                  </a:lnTo>
                  <a:lnTo>
                    <a:pt x="0" y="18079"/>
                  </a:lnTo>
                  <a:lnTo>
                    <a:pt x="2060" y="18079"/>
                  </a:lnTo>
                  <a:close/>
                </a:path>
              </a:pathLst>
            </a:custGeom>
            <a:solidFill>
              <a:srgbClr val="9D9D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1" name="object 1191"/>
            <p:cNvSpPr/>
            <p:nvPr/>
          </p:nvSpPr>
          <p:spPr>
            <a:xfrm>
              <a:off x="4022723" y="5533507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8079"/>
                  </a:moveTo>
                  <a:lnTo>
                    <a:pt x="0" y="17845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60" y="18079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2" name="object 1192"/>
            <p:cNvSpPr/>
            <p:nvPr/>
          </p:nvSpPr>
          <p:spPr>
            <a:xfrm>
              <a:off x="4021349" y="5533507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7923"/>
                  </a:moveTo>
                  <a:lnTo>
                    <a:pt x="0" y="17689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60" y="17923"/>
                  </a:lnTo>
                  <a:close/>
                </a:path>
              </a:pathLst>
            </a:custGeom>
            <a:solidFill>
              <a:srgbClr val="9494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3" name="object 1193"/>
            <p:cNvSpPr/>
            <p:nvPr/>
          </p:nvSpPr>
          <p:spPr>
            <a:xfrm>
              <a:off x="4019289" y="5532820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8376"/>
                  </a:moveTo>
                  <a:lnTo>
                    <a:pt x="0" y="18142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60" y="18376"/>
                  </a:lnTo>
                  <a:close/>
                </a:path>
              </a:pathLst>
            </a:custGeom>
            <a:solidFill>
              <a:srgbClr val="8F8F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4" name="object 1194"/>
            <p:cNvSpPr/>
            <p:nvPr/>
          </p:nvSpPr>
          <p:spPr>
            <a:xfrm>
              <a:off x="4017915" y="5533507"/>
              <a:ext cx="2540" cy="17145"/>
            </a:xfrm>
            <a:custGeom>
              <a:avLst/>
              <a:gdLst/>
              <a:ahLst/>
              <a:cxnLst/>
              <a:rect l="l" t="t" r="r" b="b"/>
              <a:pathLst>
                <a:path w="2539" h="17145">
                  <a:moveTo>
                    <a:pt x="2060" y="16994"/>
                  </a:moveTo>
                  <a:lnTo>
                    <a:pt x="0" y="16994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60" y="16994"/>
                  </a:lnTo>
                  <a:close/>
                </a:path>
              </a:pathLst>
            </a:custGeom>
            <a:solidFill>
              <a:srgbClr val="8A8A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5" name="object 1195"/>
            <p:cNvSpPr/>
            <p:nvPr/>
          </p:nvSpPr>
          <p:spPr>
            <a:xfrm>
              <a:off x="4015167" y="5531447"/>
              <a:ext cx="2540" cy="19050"/>
            </a:xfrm>
            <a:custGeom>
              <a:avLst/>
              <a:gdLst/>
              <a:ahLst/>
              <a:cxnLst/>
              <a:rect l="l" t="t" r="r" b="b"/>
              <a:pathLst>
                <a:path w="2539" h="19050">
                  <a:moveTo>
                    <a:pt x="2060" y="18784"/>
                  </a:moveTo>
                  <a:lnTo>
                    <a:pt x="0" y="17975"/>
                  </a:lnTo>
                  <a:lnTo>
                    <a:pt x="0" y="0"/>
                  </a:lnTo>
                  <a:lnTo>
                    <a:pt x="686" y="0"/>
                  </a:lnTo>
                  <a:lnTo>
                    <a:pt x="1373" y="686"/>
                  </a:lnTo>
                  <a:lnTo>
                    <a:pt x="2060" y="686"/>
                  </a:lnTo>
                  <a:lnTo>
                    <a:pt x="2060" y="18784"/>
                  </a:lnTo>
                  <a:close/>
                </a:path>
              </a:pathLst>
            </a:custGeom>
            <a:solidFill>
              <a:srgbClr val="8585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6" name="object 1196"/>
            <p:cNvSpPr/>
            <p:nvPr/>
          </p:nvSpPr>
          <p:spPr>
            <a:xfrm>
              <a:off x="4013106" y="5530760"/>
              <a:ext cx="3175" cy="19050"/>
            </a:xfrm>
            <a:custGeom>
              <a:avLst/>
              <a:gdLst/>
              <a:ahLst/>
              <a:cxnLst/>
              <a:rect l="l" t="t" r="r" b="b"/>
              <a:pathLst>
                <a:path w="3175" h="19050">
                  <a:moveTo>
                    <a:pt x="2747" y="18932"/>
                  </a:moveTo>
                  <a:lnTo>
                    <a:pt x="0" y="17853"/>
                  </a:lnTo>
                  <a:lnTo>
                    <a:pt x="0" y="0"/>
                  </a:lnTo>
                  <a:lnTo>
                    <a:pt x="686" y="686"/>
                  </a:lnTo>
                  <a:lnTo>
                    <a:pt x="2060" y="686"/>
                  </a:lnTo>
                  <a:lnTo>
                    <a:pt x="2747" y="1373"/>
                  </a:lnTo>
                  <a:lnTo>
                    <a:pt x="2747" y="18932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7" name="object 1197"/>
            <p:cNvSpPr/>
            <p:nvPr/>
          </p:nvSpPr>
          <p:spPr>
            <a:xfrm>
              <a:off x="3947162" y="5443211"/>
              <a:ext cx="159385" cy="90805"/>
            </a:xfrm>
            <a:custGeom>
              <a:avLst/>
              <a:gdLst/>
              <a:ahLst/>
              <a:cxnLst/>
              <a:rect l="l" t="t" r="r" b="b"/>
              <a:pathLst>
                <a:path w="159385" h="90804">
                  <a:moveTo>
                    <a:pt x="77964" y="90639"/>
                  </a:moveTo>
                  <a:lnTo>
                    <a:pt x="71160" y="89866"/>
                  </a:lnTo>
                  <a:lnTo>
                    <a:pt x="65256" y="87549"/>
                  </a:lnTo>
                  <a:lnTo>
                    <a:pt x="6869" y="53902"/>
                  </a:lnTo>
                  <a:lnTo>
                    <a:pt x="0" y="49782"/>
                  </a:lnTo>
                  <a:lnTo>
                    <a:pt x="0" y="42916"/>
                  </a:lnTo>
                  <a:lnTo>
                    <a:pt x="6869" y="38796"/>
                  </a:lnTo>
                  <a:lnTo>
                    <a:pt x="68691" y="3089"/>
                  </a:lnTo>
                  <a:lnTo>
                    <a:pt x="74594" y="772"/>
                  </a:lnTo>
                  <a:lnTo>
                    <a:pt x="81399" y="0"/>
                  </a:lnTo>
                  <a:lnTo>
                    <a:pt x="88204" y="772"/>
                  </a:lnTo>
                  <a:lnTo>
                    <a:pt x="94107" y="3089"/>
                  </a:lnTo>
                  <a:lnTo>
                    <a:pt x="152495" y="36736"/>
                  </a:lnTo>
                  <a:lnTo>
                    <a:pt x="159364" y="40856"/>
                  </a:lnTo>
                  <a:lnTo>
                    <a:pt x="159364" y="47722"/>
                  </a:lnTo>
                  <a:lnTo>
                    <a:pt x="152495" y="51842"/>
                  </a:lnTo>
                  <a:lnTo>
                    <a:pt x="90672" y="87549"/>
                  </a:lnTo>
                  <a:lnTo>
                    <a:pt x="84769" y="89866"/>
                  </a:lnTo>
                  <a:lnTo>
                    <a:pt x="77964" y="90639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8" name="object 1198"/>
            <p:cNvSpPr/>
            <p:nvPr/>
          </p:nvSpPr>
          <p:spPr>
            <a:xfrm>
              <a:off x="3999368" y="5550673"/>
              <a:ext cx="1270" cy="19685"/>
            </a:xfrm>
            <a:custGeom>
              <a:avLst/>
              <a:gdLst/>
              <a:ahLst/>
              <a:cxnLst/>
              <a:rect l="l" t="t" r="r" b="b"/>
              <a:pathLst>
                <a:path w="1270" h="19685">
                  <a:moveTo>
                    <a:pt x="686" y="0"/>
                  </a:moveTo>
                  <a:lnTo>
                    <a:pt x="687" y="18539"/>
                  </a:lnTo>
                  <a:lnTo>
                    <a:pt x="0" y="19226"/>
                  </a:lnTo>
                  <a:lnTo>
                    <a:pt x="0" y="1374"/>
                  </a:lnTo>
                  <a:lnTo>
                    <a:pt x="687" y="0"/>
                  </a:lnTo>
                  <a:close/>
                </a:path>
              </a:pathLst>
            </a:custGeom>
            <a:solidFill>
              <a:srgbClr val="9D9D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9" name="object 1199"/>
            <p:cNvSpPr/>
            <p:nvPr/>
          </p:nvSpPr>
          <p:spPr>
            <a:xfrm>
              <a:off x="3998681" y="5552046"/>
              <a:ext cx="1270" cy="19050"/>
            </a:xfrm>
            <a:custGeom>
              <a:avLst/>
              <a:gdLst/>
              <a:ahLst/>
              <a:cxnLst/>
              <a:rect l="l" t="t" r="r" b="b"/>
              <a:pathLst>
                <a:path w="1270" h="19050">
                  <a:moveTo>
                    <a:pt x="796" y="18622"/>
                  </a:moveTo>
                  <a:lnTo>
                    <a:pt x="0" y="18539"/>
                  </a:lnTo>
                  <a:lnTo>
                    <a:pt x="0" y="1373"/>
                  </a:lnTo>
                  <a:lnTo>
                    <a:pt x="687" y="0"/>
                  </a:lnTo>
                  <a:lnTo>
                    <a:pt x="796" y="18622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0" name="object 1200"/>
            <p:cNvSpPr/>
            <p:nvPr/>
          </p:nvSpPr>
          <p:spPr>
            <a:xfrm>
              <a:off x="3997307" y="5553420"/>
              <a:ext cx="1905" cy="19685"/>
            </a:xfrm>
            <a:custGeom>
              <a:avLst/>
              <a:gdLst/>
              <a:ahLst/>
              <a:cxnLst/>
              <a:rect l="l" t="t" r="r" b="b"/>
              <a:pathLst>
                <a:path w="1904" h="19685">
                  <a:moveTo>
                    <a:pt x="0" y="19226"/>
                  </a:moveTo>
                  <a:lnTo>
                    <a:pt x="0" y="915"/>
                  </a:lnTo>
                  <a:lnTo>
                    <a:pt x="1374" y="0"/>
                  </a:lnTo>
                  <a:lnTo>
                    <a:pt x="1373" y="17852"/>
                  </a:lnTo>
                  <a:lnTo>
                    <a:pt x="0" y="19226"/>
                  </a:lnTo>
                  <a:close/>
                </a:path>
              </a:pathLst>
            </a:custGeom>
            <a:solidFill>
              <a:srgbClr val="A8A8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1" name="object 1201"/>
            <p:cNvSpPr/>
            <p:nvPr/>
          </p:nvSpPr>
          <p:spPr>
            <a:xfrm>
              <a:off x="3995247" y="5555708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0" y="18310"/>
                  </a:moveTo>
                  <a:lnTo>
                    <a:pt x="0" y="0"/>
                  </a:lnTo>
                  <a:lnTo>
                    <a:pt x="2060" y="0"/>
                  </a:lnTo>
                  <a:lnTo>
                    <a:pt x="2060" y="16937"/>
                  </a:lnTo>
                  <a:lnTo>
                    <a:pt x="1373" y="16937"/>
                  </a:lnTo>
                  <a:lnTo>
                    <a:pt x="0" y="18310"/>
                  </a:lnTo>
                  <a:close/>
                </a:path>
              </a:pathLst>
            </a:custGeom>
            <a:solidFill>
              <a:srgbClr val="AEAE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2" name="object 1202"/>
            <p:cNvSpPr/>
            <p:nvPr/>
          </p:nvSpPr>
          <p:spPr>
            <a:xfrm>
              <a:off x="3844125" y="5552733"/>
              <a:ext cx="5715" cy="23495"/>
            </a:xfrm>
            <a:custGeom>
              <a:avLst/>
              <a:gdLst/>
              <a:ahLst/>
              <a:cxnLst/>
              <a:rect l="l" t="t" r="r" b="b"/>
              <a:pathLst>
                <a:path w="5714" h="23495">
                  <a:moveTo>
                    <a:pt x="5495" y="23346"/>
                  </a:moveTo>
                  <a:lnTo>
                    <a:pt x="2060" y="21286"/>
                  </a:lnTo>
                  <a:lnTo>
                    <a:pt x="0" y="18539"/>
                  </a:lnTo>
                  <a:lnTo>
                    <a:pt x="0" y="0"/>
                  </a:lnTo>
                  <a:lnTo>
                    <a:pt x="1373" y="2746"/>
                  </a:lnTo>
                  <a:lnTo>
                    <a:pt x="5495" y="4806"/>
                  </a:lnTo>
                  <a:lnTo>
                    <a:pt x="5495" y="23346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3" name="object 1203"/>
            <p:cNvSpPr/>
            <p:nvPr/>
          </p:nvSpPr>
          <p:spPr>
            <a:xfrm>
              <a:off x="3933424" y="5555480"/>
              <a:ext cx="62230" cy="55244"/>
            </a:xfrm>
            <a:custGeom>
              <a:avLst/>
              <a:gdLst/>
              <a:ahLst/>
              <a:cxnLst/>
              <a:rect l="l" t="t" r="r" b="b"/>
              <a:pathLst>
                <a:path w="62229" h="55245">
                  <a:moveTo>
                    <a:pt x="0" y="54932"/>
                  </a:moveTo>
                  <a:lnTo>
                    <a:pt x="0" y="36393"/>
                  </a:lnTo>
                  <a:lnTo>
                    <a:pt x="61822" y="0"/>
                  </a:lnTo>
                  <a:lnTo>
                    <a:pt x="61822" y="18539"/>
                  </a:lnTo>
                  <a:lnTo>
                    <a:pt x="0" y="54932"/>
                  </a:lnTo>
                  <a:close/>
                </a:path>
              </a:pathLst>
            </a:custGeom>
            <a:solidFill>
              <a:srgbClr val="9C9C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4" name="object 1204"/>
            <p:cNvSpPr/>
            <p:nvPr/>
          </p:nvSpPr>
          <p:spPr>
            <a:xfrm>
              <a:off x="3848934" y="5557540"/>
              <a:ext cx="59690" cy="53340"/>
            </a:xfrm>
            <a:custGeom>
              <a:avLst/>
              <a:gdLst/>
              <a:ahLst/>
              <a:cxnLst/>
              <a:rect l="l" t="t" r="r" b="b"/>
              <a:pathLst>
                <a:path w="59689" h="53339">
                  <a:moveTo>
                    <a:pt x="59074" y="52872"/>
                  </a:moveTo>
                  <a:lnTo>
                    <a:pt x="0" y="18539"/>
                  </a:lnTo>
                  <a:lnTo>
                    <a:pt x="0" y="0"/>
                  </a:lnTo>
                  <a:lnTo>
                    <a:pt x="59074" y="34332"/>
                  </a:lnTo>
                  <a:lnTo>
                    <a:pt x="59074" y="52872"/>
                  </a:lnTo>
                  <a:close/>
                </a:path>
              </a:pathLst>
            </a:custGeom>
            <a:solidFill>
              <a:srgbClr val="8585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5" name="object 1205"/>
            <p:cNvSpPr/>
            <p:nvPr/>
          </p:nvSpPr>
          <p:spPr>
            <a:xfrm>
              <a:off x="3929296" y="5591873"/>
              <a:ext cx="4445" cy="20320"/>
            </a:xfrm>
            <a:custGeom>
              <a:avLst/>
              <a:gdLst/>
              <a:ahLst/>
              <a:cxnLst/>
              <a:rect l="l" t="t" r="r" b="b"/>
              <a:pathLst>
                <a:path w="4445" h="20320">
                  <a:moveTo>
                    <a:pt x="7" y="19912"/>
                  </a:moveTo>
                  <a:lnTo>
                    <a:pt x="0" y="1350"/>
                  </a:lnTo>
                  <a:lnTo>
                    <a:pt x="4128" y="0"/>
                  </a:lnTo>
                  <a:lnTo>
                    <a:pt x="4128" y="17853"/>
                  </a:lnTo>
                  <a:lnTo>
                    <a:pt x="7" y="19912"/>
                  </a:lnTo>
                  <a:close/>
                </a:path>
              </a:pathLst>
            </a:custGeom>
            <a:solidFill>
              <a:srgbClr val="B1B1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6" name="object 1206"/>
            <p:cNvSpPr/>
            <p:nvPr/>
          </p:nvSpPr>
          <p:spPr>
            <a:xfrm>
              <a:off x="3925868" y="5593932"/>
              <a:ext cx="3810" cy="18415"/>
            </a:xfrm>
            <a:custGeom>
              <a:avLst/>
              <a:gdLst/>
              <a:ahLst/>
              <a:cxnLst/>
              <a:rect l="l" t="t" r="r" b="b"/>
              <a:pathLst>
                <a:path w="3810" h="18414">
                  <a:moveTo>
                    <a:pt x="3434" y="515"/>
                  </a:moveTo>
                  <a:lnTo>
                    <a:pt x="2403" y="515"/>
                  </a:lnTo>
                  <a:lnTo>
                    <a:pt x="3434" y="0"/>
                  </a:lnTo>
                  <a:lnTo>
                    <a:pt x="3434" y="515"/>
                  </a:lnTo>
                  <a:close/>
                </a:path>
                <a:path w="3810" h="18414">
                  <a:moveTo>
                    <a:pt x="3434" y="18172"/>
                  </a:moveTo>
                  <a:lnTo>
                    <a:pt x="0" y="18172"/>
                  </a:lnTo>
                  <a:lnTo>
                    <a:pt x="0" y="686"/>
                  </a:lnTo>
                  <a:lnTo>
                    <a:pt x="3434" y="686"/>
                  </a:lnTo>
                  <a:lnTo>
                    <a:pt x="3434" y="18172"/>
                  </a:lnTo>
                  <a:close/>
                </a:path>
              </a:pathLst>
            </a:custGeom>
            <a:solidFill>
              <a:srgbClr val="AEAE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7" name="object 1207"/>
            <p:cNvSpPr/>
            <p:nvPr/>
          </p:nvSpPr>
          <p:spPr>
            <a:xfrm>
              <a:off x="3923807" y="5594619"/>
              <a:ext cx="2540" cy="19050"/>
            </a:xfrm>
            <a:custGeom>
              <a:avLst/>
              <a:gdLst/>
              <a:ahLst/>
              <a:cxnLst/>
              <a:rect l="l" t="t" r="r" b="b"/>
              <a:pathLst>
                <a:path w="2539" h="19050">
                  <a:moveTo>
                    <a:pt x="0" y="18532"/>
                  </a:moveTo>
                  <a:lnTo>
                    <a:pt x="0" y="0"/>
                  </a:lnTo>
                  <a:lnTo>
                    <a:pt x="2061" y="0"/>
                  </a:lnTo>
                  <a:lnTo>
                    <a:pt x="2061" y="18298"/>
                  </a:lnTo>
                  <a:lnTo>
                    <a:pt x="0" y="18532"/>
                  </a:lnTo>
                  <a:close/>
                </a:path>
              </a:pathLst>
            </a:custGeom>
            <a:solidFill>
              <a:srgbClr val="A8A8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8" name="object 1208"/>
            <p:cNvSpPr/>
            <p:nvPr/>
          </p:nvSpPr>
          <p:spPr>
            <a:xfrm>
              <a:off x="3921747" y="5594619"/>
              <a:ext cx="2540" cy="19050"/>
            </a:xfrm>
            <a:custGeom>
              <a:avLst/>
              <a:gdLst/>
              <a:ahLst/>
              <a:cxnLst/>
              <a:rect l="l" t="t" r="r" b="b"/>
              <a:pathLst>
                <a:path w="2539" h="19050">
                  <a:moveTo>
                    <a:pt x="1381" y="18609"/>
                  </a:moveTo>
                  <a:lnTo>
                    <a:pt x="686" y="18539"/>
                  </a:lnTo>
                  <a:lnTo>
                    <a:pt x="0" y="18539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59" y="18532"/>
                  </a:lnTo>
                  <a:lnTo>
                    <a:pt x="1381" y="18609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9" name="object 1209"/>
            <p:cNvSpPr/>
            <p:nvPr/>
          </p:nvSpPr>
          <p:spPr>
            <a:xfrm>
              <a:off x="3919686" y="5594619"/>
              <a:ext cx="2540" cy="19050"/>
            </a:xfrm>
            <a:custGeom>
              <a:avLst/>
              <a:gdLst/>
              <a:ahLst/>
              <a:cxnLst/>
              <a:rect l="l" t="t" r="r" b="b"/>
              <a:pathLst>
                <a:path w="2539" h="19050">
                  <a:moveTo>
                    <a:pt x="2060" y="18539"/>
                  </a:moveTo>
                  <a:lnTo>
                    <a:pt x="0" y="18539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60" y="18539"/>
                  </a:lnTo>
                  <a:close/>
                </a:path>
              </a:pathLst>
            </a:custGeom>
            <a:solidFill>
              <a:srgbClr val="9D9D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0" name="object 1210"/>
            <p:cNvSpPr/>
            <p:nvPr/>
          </p:nvSpPr>
          <p:spPr>
            <a:xfrm>
              <a:off x="3918304" y="5594619"/>
              <a:ext cx="2540" cy="19050"/>
            </a:xfrm>
            <a:custGeom>
              <a:avLst/>
              <a:gdLst/>
              <a:ahLst/>
              <a:cxnLst/>
              <a:rect l="l" t="t" r="r" b="b"/>
              <a:pathLst>
                <a:path w="2539" h="19050">
                  <a:moveTo>
                    <a:pt x="0" y="18609"/>
                  </a:moveTo>
                  <a:lnTo>
                    <a:pt x="7" y="0"/>
                  </a:lnTo>
                  <a:lnTo>
                    <a:pt x="2068" y="0"/>
                  </a:lnTo>
                  <a:lnTo>
                    <a:pt x="2068" y="18539"/>
                  </a:lnTo>
                  <a:lnTo>
                    <a:pt x="694" y="18539"/>
                  </a:lnTo>
                  <a:lnTo>
                    <a:pt x="0" y="18609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1" name="object 1211"/>
            <p:cNvSpPr/>
            <p:nvPr/>
          </p:nvSpPr>
          <p:spPr>
            <a:xfrm>
              <a:off x="3916251" y="5594619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52" y="18376"/>
                  </a:moveTo>
                  <a:lnTo>
                    <a:pt x="0" y="18376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52" y="18376"/>
                  </a:lnTo>
                  <a:close/>
                </a:path>
              </a:pathLst>
            </a:custGeom>
            <a:solidFill>
              <a:srgbClr val="9494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2" name="object 1212"/>
            <p:cNvSpPr/>
            <p:nvPr/>
          </p:nvSpPr>
          <p:spPr>
            <a:xfrm>
              <a:off x="3914190" y="5593831"/>
              <a:ext cx="2540" cy="19050"/>
            </a:xfrm>
            <a:custGeom>
              <a:avLst/>
              <a:gdLst/>
              <a:ahLst/>
              <a:cxnLst/>
              <a:rect l="l" t="t" r="r" b="b"/>
              <a:pathLst>
                <a:path w="2539" h="19050">
                  <a:moveTo>
                    <a:pt x="2060" y="18641"/>
                  </a:moveTo>
                  <a:lnTo>
                    <a:pt x="0" y="18641"/>
                  </a:lnTo>
                  <a:lnTo>
                    <a:pt x="9" y="0"/>
                  </a:lnTo>
                  <a:lnTo>
                    <a:pt x="2051" y="193"/>
                  </a:lnTo>
                  <a:lnTo>
                    <a:pt x="2060" y="18641"/>
                  </a:lnTo>
                  <a:close/>
                </a:path>
              </a:pathLst>
            </a:custGeom>
            <a:solidFill>
              <a:srgbClr val="8F8F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3" name="object 1213"/>
            <p:cNvSpPr/>
            <p:nvPr/>
          </p:nvSpPr>
          <p:spPr>
            <a:xfrm>
              <a:off x="3912817" y="5594619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7853"/>
                  </a:moveTo>
                  <a:lnTo>
                    <a:pt x="0" y="17681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60" y="17853"/>
                  </a:lnTo>
                  <a:close/>
                </a:path>
              </a:pathLst>
            </a:custGeom>
            <a:solidFill>
              <a:srgbClr val="8A8A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4" name="object 1214"/>
            <p:cNvSpPr/>
            <p:nvPr/>
          </p:nvSpPr>
          <p:spPr>
            <a:xfrm>
              <a:off x="3910069" y="5593246"/>
              <a:ext cx="2540" cy="19050"/>
            </a:xfrm>
            <a:custGeom>
              <a:avLst/>
              <a:gdLst/>
              <a:ahLst/>
              <a:cxnLst/>
              <a:rect l="l" t="t" r="r" b="b"/>
              <a:pathLst>
                <a:path w="2539" h="19050">
                  <a:moveTo>
                    <a:pt x="2060" y="18784"/>
                  </a:moveTo>
                  <a:lnTo>
                    <a:pt x="0" y="17975"/>
                  </a:lnTo>
                  <a:lnTo>
                    <a:pt x="0" y="0"/>
                  </a:lnTo>
                  <a:lnTo>
                    <a:pt x="686" y="0"/>
                  </a:lnTo>
                  <a:lnTo>
                    <a:pt x="1373" y="686"/>
                  </a:lnTo>
                  <a:lnTo>
                    <a:pt x="2060" y="686"/>
                  </a:lnTo>
                  <a:lnTo>
                    <a:pt x="2060" y="18784"/>
                  </a:lnTo>
                  <a:close/>
                </a:path>
              </a:pathLst>
            </a:custGeom>
            <a:solidFill>
              <a:srgbClr val="8585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5" name="object 1215"/>
            <p:cNvSpPr/>
            <p:nvPr/>
          </p:nvSpPr>
          <p:spPr>
            <a:xfrm>
              <a:off x="3908009" y="5591873"/>
              <a:ext cx="3175" cy="19685"/>
            </a:xfrm>
            <a:custGeom>
              <a:avLst/>
              <a:gdLst/>
              <a:ahLst/>
              <a:cxnLst/>
              <a:rect l="l" t="t" r="r" b="b"/>
              <a:pathLst>
                <a:path w="3175" h="19685">
                  <a:moveTo>
                    <a:pt x="2747" y="19618"/>
                  </a:moveTo>
                  <a:lnTo>
                    <a:pt x="0" y="18539"/>
                  </a:lnTo>
                  <a:lnTo>
                    <a:pt x="0" y="0"/>
                  </a:lnTo>
                  <a:lnTo>
                    <a:pt x="686" y="686"/>
                  </a:lnTo>
                  <a:lnTo>
                    <a:pt x="2064" y="675"/>
                  </a:lnTo>
                  <a:lnTo>
                    <a:pt x="2747" y="1373"/>
                  </a:lnTo>
                  <a:lnTo>
                    <a:pt x="2747" y="19618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6" name="object 1216"/>
            <p:cNvSpPr/>
            <p:nvPr/>
          </p:nvSpPr>
          <p:spPr>
            <a:xfrm>
              <a:off x="3842751" y="5504324"/>
              <a:ext cx="159385" cy="90805"/>
            </a:xfrm>
            <a:custGeom>
              <a:avLst/>
              <a:gdLst/>
              <a:ahLst/>
              <a:cxnLst/>
              <a:rect l="l" t="t" r="r" b="b"/>
              <a:pathLst>
                <a:path w="159385" h="90804">
                  <a:moveTo>
                    <a:pt x="77964" y="90639"/>
                  </a:moveTo>
                  <a:lnTo>
                    <a:pt x="71160" y="89866"/>
                  </a:lnTo>
                  <a:lnTo>
                    <a:pt x="65256" y="87549"/>
                  </a:lnTo>
                  <a:lnTo>
                    <a:pt x="6869" y="53902"/>
                  </a:lnTo>
                  <a:lnTo>
                    <a:pt x="0" y="49782"/>
                  </a:lnTo>
                  <a:lnTo>
                    <a:pt x="0" y="42916"/>
                  </a:lnTo>
                  <a:lnTo>
                    <a:pt x="6869" y="38796"/>
                  </a:lnTo>
                  <a:lnTo>
                    <a:pt x="68691" y="3090"/>
                  </a:lnTo>
                  <a:lnTo>
                    <a:pt x="74594" y="772"/>
                  </a:lnTo>
                  <a:lnTo>
                    <a:pt x="81399" y="0"/>
                  </a:lnTo>
                  <a:lnTo>
                    <a:pt x="88204" y="772"/>
                  </a:lnTo>
                  <a:lnTo>
                    <a:pt x="94107" y="3090"/>
                  </a:lnTo>
                  <a:lnTo>
                    <a:pt x="152495" y="36736"/>
                  </a:lnTo>
                  <a:lnTo>
                    <a:pt x="159364" y="40856"/>
                  </a:lnTo>
                  <a:lnTo>
                    <a:pt x="159364" y="47722"/>
                  </a:lnTo>
                  <a:lnTo>
                    <a:pt x="152495" y="51842"/>
                  </a:lnTo>
                  <a:lnTo>
                    <a:pt x="90672" y="87549"/>
                  </a:lnTo>
                  <a:lnTo>
                    <a:pt x="84769" y="89866"/>
                  </a:lnTo>
                  <a:lnTo>
                    <a:pt x="77964" y="90639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7" name="object 1217"/>
            <p:cNvSpPr/>
            <p:nvPr/>
          </p:nvSpPr>
          <p:spPr>
            <a:xfrm>
              <a:off x="3894272" y="5613499"/>
              <a:ext cx="1270" cy="17780"/>
            </a:xfrm>
            <a:custGeom>
              <a:avLst/>
              <a:gdLst/>
              <a:ahLst/>
              <a:cxnLst/>
              <a:rect l="l" t="t" r="r" b="b"/>
              <a:pathLst>
                <a:path w="1270" h="17779">
                  <a:moveTo>
                    <a:pt x="685" y="17512"/>
                  </a:moveTo>
                  <a:lnTo>
                    <a:pt x="103" y="17512"/>
                  </a:lnTo>
                  <a:lnTo>
                    <a:pt x="0" y="0"/>
                  </a:lnTo>
                  <a:lnTo>
                    <a:pt x="685" y="0"/>
                  </a:lnTo>
                  <a:lnTo>
                    <a:pt x="685" y="17512"/>
                  </a:lnTo>
                  <a:close/>
                </a:path>
              </a:pathLst>
            </a:custGeom>
            <a:solidFill>
              <a:srgbClr val="9D9D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8" name="object 1218"/>
            <p:cNvSpPr/>
            <p:nvPr/>
          </p:nvSpPr>
          <p:spPr>
            <a:xfrm>
              <a:off x="3893583" y="5613499"/>
              <a:ext cx="1270" cy="18415"/>
            </a:xfrm>
            <a:custGeom>
              <a:avLst/>
              <a:gdLst/>
              <a:ahLst/>
              <a:cxnLst/>
              <a:rect l="l" t="t" r="r" b="b"/>
              <a:pathLst>
                <a:path w="1270" h="18414">
                  <a:moveTo>
                    <a:pt x="797" y="18281"/>
                  </a:moveTo>
                  <a:lnTo>
                    <a:pt x="0" y="18199"/>
                  </a:lnTo>
                  <a:lnTo>
                    <a:pt x="0" y="1032"/>
                  </a:lnTo>
                  <a:lnTo>
                    <a:pt x="688" y="0"/>
                  </a:lnTo>
                  <a:lnTo>
                    <a:pt x="797" y="18281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9" name="object 1219"/>
            <p:cNvSpPr/>
            <p:nvPr/>
          </p:nvSpPr>
          <p:spPr>
            <a:xfrm>
              <a:off x="3892209" y="5614532"/>
              <a:ext cx="1905" cy="19685"/>
            </a:xfrm>
            <a:custGeom>
              <a:avLst/>
              <a:gdLst/>
              <a:ahLst/>
              <a:cxnLst/>
              <a:rect l="l" t="t" r="r" b="b"/>
              <a:pathLst>
                <a:path w="1904" h="19685">
                  <a:moveTo>
                    <a:pt x="0" y="19226"/>
                  </a:moveTo>
                  <a:lnTo>
                    <a:pt x="0" y="915"/>
                  </a:lnTo>
                  <a:lnTo>
                    <a:pt x="1373" y="0"/>
                  </a:lnTo>
                  <a:lnTo>
                    <a:pt x="1373" y="17853"/>
                  </a:lnTo>
                  <a:lnTo>
                    <a:pt x="0" y="19226"/>
                  </a:lnTo>
                  <a:close/>
                </a:path>
              </a:pathLst>
            </a:custGeom>
            <a:solidFill>
              <a:srgbClr val="A8A8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0" name="object 1220"/>
            <p:cNvSpPr/>
            <p:nvPr/>
          </p:nvSpPr>
          <p:spPr>
            <a:xfrm>
              <a:off x="3890148" y="5616822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0" y="18310"/>
                  </a:moveTo>
                  <a:lnTo>
                    <a:pt x="0" y="0"/>
                  </a:lnTo>
                  <a:lnTo>
                    <a:pt x="2060" y="0"/>
                  </a:lnTo>
                  <a:lnTo>
                    <a:pt x="2060" y="16937"/>
                  </a:lnTo>
                  <a:lnTo>
                    <a:pt x="1373" y="16937"/>
                  </a:lnTo>
                  <a:lnTo>
                    <a:pt x="0" y="18310"/>
                  </a:lnTo>
                  <a:close/>
                </a:path>
              </a:pathLst>
            </a:custGeom>
            <a:solidFill>
              <a:srgbClr val="AEAE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1" name="object 1221"/>
            <p:cNvSpPr/>
            <p:nvPr/>
          </p:nvSpPr>
          <p:spPr>
            <a:xfrm>
              <a:off x="3739027" y="5614532"/>
              <a:ext cx="5715" cy="22860"/>
            </a:xfrm>
            <a:custGeom>
              <a:avLst/>
              <a:gdLst/>
              <a:ahLst/>
              <a:cxnLst/>
              <a:rect l="l" t="t" r="r" b="b"/>
              <a:pathLst>
                <a:path w="5714" h="22860">
                  <a:moveTo>
                    <a:pt x="5495" y="22659"/>
                  </a:moveTo>
                  <a:lnTo>
                    <a:pt x="2060" y="20599"/>
                  </a:lnTo>
                  <a:lnTo>
                    <a:pt x="0" y="17853"/>
                  </a:lnTo>
                  <a:lnTo>
                    <a:pt x="0" y="0"/>
                  </a:lnTo>
                  <a:lnTo>
                    <a:pt x="2060" y="2746"/>
                  </a:lnTo>
                  <a:lnTo>
                    <a:pt x="5495" y="4807"/>
                  </a:lnTo>
                  <a:lnTo>
                    <a:pt x="5495" y="22659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2" name="object 1222"/>
            <p:cNvSpPr/>
            <p:nvPr/>
          </p:nvSpPr>
          <p:spPr>
            <a:xfrm>
              <a:off x="3828326" y="5616592"/>
              <a:ext cx="62230" cy="55244"/>
            </a:xfrm>
            <a:custGeom>
              <a:avLst/>
              <a:gdLst/>
              <a:ahLst/>
              <a:cxnLst/>
              <a:rect l="l" t="t" r="r" b="b"/>
              <a:pathLst>
                <a:path w="62229" h="55245">
                  <a:moveTo>
                    <a:pt x="0" y="54932"/>
                  </a:moveTo>
                  <a:lnTo>
                    <a:pt x="0" y="36392"/>
                  </a:lnTo>
                  <a:lnTo>
                    <a:pt x="61822" y="0"/>
                  </a:lnTo>
                  <a:lnTo>
                    <a:pt x="61822" y="19226"/>
                  </a:lnTo>
                  <a:lnTo>
                    <a:pt x="0" y="54932"/>
                  </a:lnTo>
                  <a:close/>
                </a:path>
              </a:pathLst>
            </a:custGeom>
            <a:solidFill>
              <a:srgbClr val="9C9C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3" name="object 1223"/>
            <p:cNvSpPr/>
            <p:nvPr/>
          </p:nvSpPr>
          <p:spPr>
            <a:xfrm>
              <a:off x="3744522" y="5618652"/>
              <a:ext cx="58419" cy="53340"/>
            </a:xfrm>
            <a:custGeom>
              <a:avLst/>
              <a:gdLst/>
              <a:ahLst/>
              <a:cxnLst/>
              <a:rect l="l" t="t" r="r" b="b"/>
              <a:pathLst>
                <a:path w="58420" h="53339">
                  <a:moveTo>
                    <a:pt x="58387" y="52872"/>
                  </a:moveTo>
                  <a:lnTo>
                    <a:pt x="0" y="18539"/>
                  </a:lnTo>
                  <a:lnTo>
                    <a:pt x="0" y="0"/>
                  </a:lnTo>
                  <a:lnTo>
                    <a:pt x="58387" y="34332"/>
                  </a:lnTo>
                  <a:lnTo>
                    <a:pt x="58387" y="52872"/>
                  </a:lnTo>
                  <a:close/>
                </a:path>
              </a:pathLst>
            </a:custGeom>
            <a:solidFill>
              <a:srgbClr val="8585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4" name="object 1224"/>
            <p:cNvSpPr/>
            <p:nvPr/>
          </p:nvSpPr>
          <p:spPr>
            <a:xfrm>
              <a:off x="3824204" y="5652985"/>
              <a:ext cx="4445" cy="20320"/>
            </a:xfrm>
            <a:custGeom>
              <a:avLst/>
              <a:gdLst/>
              <a:ahLst/>
              <a:cxnLst/>
              <a:rect l="l" t="t" r="r" b="b"/>
              <a:pathLst>
                <a:path w="4445" h="20320">
                  <a:moveTo>
                    <a:pt x="0" y="19912"/>
                  </a:moveTo>
                  <a:lnTo>
                    <a:pt x="0" y="1618"/>
                  </a:lnTo>
                  <a:lnTo>
                    <a:pt x="4121" y="0"/>
                  </a:lnTo>
                  <a:lnTo>
                    <a:pt x="4121" y="17852"/>
                  </a:lnTo>
                  <a:lnTo>
                    <a:pt x="0" y="19912"/>
                  </a:lnTo>
                  <a:close/>
                </a:path>
              </a:pathLst>
            </a:custGeom>
            <a:solidFill>
              <a:srgbClr val="B1B1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5" name="object 1225"/>
            <p:cNvSpPr/>
            <p:nvPr/>
          </p:nvSpPr>
          <p:spPr>
            <a:xfrm>
              <a:off x="3820770" y="5655045"/>
              <a:ext cx="3810" cy="18415"/>
            </a:xfrm>
            <a:custGeom>
              <a:avLst/>
              <a:gdLst/>
              <a:ahLst/>
              <a:cxnLst/>
              <a:rect l="l" t="t" r="r" b="b"/>
              <a:pathLst>
                <a:path w="3810" h="18414">
                  <a:moveTo>
                    <a:pt x="3434" y="686"/>
                  </a:moveTo>
                  <a:lnTo>
                    <a:pt x="2060" y="686"/>
                  </a:lnTo>
                  <a:lnTo>
                    <a:pt x="3434" y="0"/>
                  </a:lnTo>
                  <a:lnTo>
                    <a:pt x="3434" y="686"/>
                  </a:lnTo>
                  <a:close/>
                </a:path>
                <a:path w="3810" h="18414">
                  <a:moveTo>
                    <a:pt x="3434" y="18172"/>
                  </a:moveTo>
                  <a:lnTo>
                    <a:pt x="0" y="18172"/>
                  </a:lnTo>
                  <a:lnTo>
                    <a:pt x="0" y="1030"/>
                  </a:lnTo>
                  <a:lnTo>
                    <a:pt x="3434" y="1030"/>
                  </a:lnTo>
                  <a:lnTo>
                    <a:pt x="3434" y="18172"/>
                  </a:lnTo>
                  <a:close/>
                </a:path>
              </a:pathLst>
            </a:custGeom>
            <a:solidFill>
              <a:srgbClr val="AEAE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6" name="object 1226"/>
            <p:cNvSpPr/>
            <p:nvPr/>
          </p:nvSpPr>
          <p:spPr>
            <a:xfrm>
              <a:off x="3818708" y="5656075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1" y="17954"/>
                  </a:moveTo>
                  <a:lnTo>
                    <a:pt x="0" y="17954"/>
                  </a:lnTo>
                  <a:lnTo>
                    <a:pt x="0" y="0"/>
                  </a:lnTo>
                  <a:lnTo>
                    <a:pt x="2061" y="0"/>
                  </a:lnTo>
                  <a:lnTo>
                    <a:pt x="2061" y="17954"/>
                  </a:lnTo>
                  <a:close/>
                </a:path>
                <a:path w="2539" h="18414">
                  <a:moveTo>
                    <a:pt x="0" y="17954"/>
                  </a:moveTo>
                  <a:lnTo>
                    <a:pt x="0" y="18111"/>
                  </a:lnTo>
                  <a:lnTo>
                    <a:pt x="0" y="0"/>
                  </a:lnTo>
                  <a:lnTo>
                    <a:pt x="0" y="17954"/>
                  </a:lnTo>
                  <a:close/>
                </a:path>
              </a:pathLst>
            </a:custGeom>
            <a:solidFill>
              <a:srgbClr val="A8A8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7" name="object 1227"/>
            <p:cNvSpPr/>
            <p:nvPr/>
          </p:nvSpPr>
          <p:spPr>
            <a:xfrm>
              <a:off x="3816649" y="5655958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59" y="18305"/>
                  </a:moveTo>
                  <a:lnTo>
                    <a:pt x="0" y="18305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59" y="18305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8" name="object 1228"/>
            <p:cNvSpPr/>
            <p:nvPr/>
          </p:nvSpPr>
          <p:spPr>
            <a:xfrm>
              <a:off x="3814588" y="5655958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0" y="0"/>
                  </a:moveTo>
                  <a:lnTo>
                    <a:pt x="0" y="18313"/>
                  </a:lnTo>
                  <a:lnTo>
                    <a:pt x="2060" y="18313"/>
                  </a:lnTo>
                  <a:lnTo>
                    <a:pt x="2060" y="1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D9D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9" name="object 1229"/>
            <p:cNvSpPr/>
            <p:nvPr/>
          </p:nvSpPr>
          <p:spPr>
            <a:xfrm>
              <a:off x="3813206" y="5655802"/>
              <a:ext cx="2540" cy="19050"/>
            </a:xfrm>
            <a:custGeom>
              <a:avLst/>
              <a:gdLst/>
              <a:ahLst/>
              <a:cxnLst/>
              <a:rect l="l" t="t" r="r" b="b"/>
              <a:pathLst>
                <a:path w="2539" h="19050">
                  <a:moveTo>
                    <a:pt x="0" y="18539"/>
                  </a:moveTo>
                  <a:lnTo>
                    <a:pt x="0" y="0"/>
                  </a:lnTo>
                  <a:lnTo>
                    <a:pt x="2068" y="234"/>
                  </a:lnTo>
                  <a:lnTo>
                    <a:pt x="2068" y="18470"/>
                  </a:lnTo>
                  <a:lnTo>
                    <a:pt x="694" y="18470"/>
                  </a:lnTo>
                  <a:lnTo>
                    <a:pt x="0" y="18539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0" name="object 1230"/>
            <p:cNvSpPr/>
            <p:nvPr/>
          </p:nvSpPr>
          <p:spPr>
            <a:xfrm>
              <a:off x="3811153" y="5655732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52" y="18376"/>
                  </a:moveTo>
                  <a:lnTo>
                    <a:pt x="0" y="18376"/>
                  </a:lnTo>
                  <a:lnTo>
                    <a:pt x="0" y="0"/>
                  </a:lnTo>
                  <a:lnTo>
                    <a:pt x="2052" y="0"/>
                  </a:lnTo>
                  <a:lnTo>
                    <a:pt x="2052" y="18376"/>
                  </a:lnTo>
                  <a:close/>
                </a:path>
              </a:pathLst>
            </a:custGeom>
            <a:solidFill>
              <a:srgbClr val="9494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1" name="object 1231"/>
            <p:cNvSpPr/>
            <p:nvPr/>
          </p:nvSpPr>
          <p:spPr>
            <a:xfrm>
              <a:off x="3809779" y="5655413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8172"/>
                  </a:moveTo>
                  <a:lnTo>
                    <a:pt x="0" y="18172"/>
                  </a:lnTo>
                  <a:lnTo>
                    <a:pt x="0" y="0"/>
                  </a:lnTo>
                  <a:lnTo>
                    <a:pt x="2060" y="233"/>
                  </a:lnTo>
                  <a:lnTo>
                    <a:pt x="2060" y="18172"/>
                  </a:lnTo>
                  <a:close/>
                </a:path>
              </a:pathLst>
            </a:custGeom>
            <a:solidFill>
              <a:srgbClr val="8F8F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2" name="object 1232"/>
            <p:cNvSpPr/>
            <p:nvPr/>
          </p:nvSpPr>
          <p:spPr>
            <a:xfrm>
              <a:off x="3807719" y="5655732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7853"/>
                  </a:moveTo>
                  <a:lnTo>
                    <a:pt x="0" y="17681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60" y="17853"/>
                  </a:lnTo>
                  <a:close/>
                </a:path>
              </a:pathLst>
            </a:custGeom>
            <a:solidFill>
              <a:srgbClr val="8A8A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3" name="object 1233"/>
            <p:cNvSpPr/>
            <p:nvPr/>
          </p:nvSpPr>
          <p:spPr>
            <a:xfrm>
              <a:off x="3805658" y="5655045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8367"/>
                  </a:moveTo>
                  <a:lnTo>
                    <a:pt x="0" y="17558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60" y="18367"/>
                  </a:lnTo>
                  <a:close/>
                </a:path>
              </a:pathLst>
            </a:custGeom>
            <a:solidFill>
              <a:srgbClr val="8585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4" name="object 1234"/>
            <p:cNvSpPr/>
            <p:nvPr/>
          </p:nvSpPr>
          <p:spPr>
            <a:xfrm>
              <a:off x="3802910" y="5652985"/>
              <a:ext cx="3175" cy="19685"/>
            </a:xfrm>
            <a:custGeom>
              <a:avLst/>
              <a:gdLst/>
              <a:ahLst/>
              <a:cxnLst/>
              <a:rect l="l" t="t" r="r" b="b"/>
              <a:pathLst>
                <a:path w="3175" h="19685">
                  <a:moveTo>
                    <a:pt x="2747" y="19618"/>
                  </a:moveTo>
                  <a:lnTo>
                    <a:pt x="0" y="18539"/>
                  </a:lnTo>
                  <a:lnTo>
                    <a:pt x="0" y="0"/>
                  </a:lnTo>
                  <a:lnTo>
                    <a:pt x="687" y="686"/>
                  </a:lnTo>
                  <a:lnTo>
                    <a:pt x="2019" y="792"/>
                  </a:lnTo>
                  <a:lnTo>
                    <a:pt x="2747" y="1373"/>
                  </a:lnTo>
                  <a:lnTo>
                    <a:pt x="2747" y="19618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5" name="object 1235"/>
            <p:cNvSpPr/>
            <p:nvPr/>
          </p:nvSpPr>
          <p:spPr>
            <a:xfrm>
              <a:off x="3737653" y="5565436"/>
              <a:ext cx="159385" cy="90805"/>
            </a:xfrm>
            <a:custGeom>
              <a:avLst/>
              <a:gdLst/>
              <a:ahLst/>
              <a:cxnLst/>
              <a:rect l="l" t="t" r="r" b="b"/>
              <a:pathLst>
                <a:path w="159385" h="90804">
                  <a:moveTo>
                    <a:pt x="77964" y="90639"/>
                  </a:moveTo>
                  <a:lnTo>
                    <a:pt x="71160" y="89866"/>
                  </a:lnTo>
                  <a:lnTo>
                    <a:pt x="65256" y="87549"/>
                  </a:lnTo>
                  <a:lnTo>
                    <a:pt x="6869" y="53902"/>
                  </a:lnTo>
                  <a:lnTo>
                    <a:pt x="0" y="49782"/>
                  </a:lnTo>
                  <a:lnTo>
                    <a:pt x="0" y="42916"/>
                  </a:lnTo>
                  <a:lnTo>
                    <a:pt x="6869" y="38796"/>
                  </a:lnTo>
                  <a:lnTo>
                    <a:pt x="68691" y="3089"/>
                  </a:lnTo>
                  <a:lnTo>
                    <a:pt x="74594" y="772"/>
                  </a:lnTo>
                  <a:lnTo>
                    <a:pt x="81399" y="0"/>
                  </a:lnTo>
                  <a:lnTo>
                    <a:pt x="88204" y="772"/>
                  </a:lnTo>
                  <a:lnTo>
                    <a:pt x="94107" y="3089"/>
                  </a:lnTo>
                  <a:lnTo>
                    <a:pt x="152495" y="36736"/>
                  </a:lnTo>
                  <a:lnTo>
                    <a:pt x="159364" y="40856"/>
                  </a:lnTo>
                  <a:lnTo>
                    <a:pt x="159364" y="47722"/>
                  </a:lnTo>
                  <a:lnTo>
                    <a:pt x="152495" y="51842"/>
                  </a:lnTo>
                  <a:lnTo>
                    <a:pt x="90672" y="87549"/>
                  </a:lnTo>
                  <a:lnTo>
                    <a:pt x="84769" y="89866"/>
                  </a:lnTo>
                  <a:lnTo>
                    <a:pt x="77964" y="90639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6" name="object 1236"/>
            <p:cNvSpPr/>
            <p:nvPr/>
          </p:nvSpPr>
          <p:spPr>
            <a:xfrm>
              <a:off x="3789172" y="5674354"/>
              <a:ext cx="1270" cy="19050"/>
            </a:xfrm>
            <a:custGeom>
              <a:avLst/>
              <a:gdLst/>
              <a:ahLst/>
              <a:cxnLst/>
              <a:rect l="l" t="t" r="r" b="b"/>
              <a:pathLst>
                <a:path w="1270" h="19050">
                  <a:moveTo>
                    <a:pt x="0" y="18457"/>
                  </a:moveTo>
                  <a:lnTo>
                    <a:pt x="0" y="1062"/>
                  </a:lnTo>
                  <a:lnTo>
                    <a:pt x="796" y="0"/>
                  </a:lnTo>
                  <a:lnTo>
                    <a:pt x="686" y="17770"/>
                  </a:lnTo>
                  <a:lnTo>
                    <a:pt x="0" y="18457"/>
                  </a:lnTo>
                  <a:close/>
                </a:path>
              </a:pathLst>
            </a:custGeom>
            <a:solidFill>
              <a:srgbClr val="9D9D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7" name="object 1237"/>
            <p:cNvSpPr/>
            <p:nvPr/>
          </p:nvSpPr>
          <p:spPr>
            <a:xfrm>
              <a:off x="3788485" y="5675416"/>
              <a:ext cx="1270" cy="17780"/>
            </a:xfrm>
            <a:custGeom>
              <a:avLst/>
              <a:gdLst/>
              <a:ahLst/>
              <a:cxnLst/>
              <a:rect l="l" t="t" r="r" b="b"/>
              <a:pathLst>
                <a:path w="1270" h="17779">
                  <a:moveTo>
                    <a:pt x="686" y="17395"/>
                  </a:moveTo>
                  <a:lnTo>
                    <a:pt x="0" y="17395"/>
                  </a:lnTo>
                  <a:lnTo>
                    <a:pt x="0" y="915"/>
                  </a:lnTo>
                  <a:lnTo>
                    <a:pt x="686" y="0"/>
                  </a:lnTo>
                  <a:lnTo>
                    <a:pt x="686" y="17395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8" name="object 1238"/>
            <p:cNvSpPr/>
            <p:nvPr/>
          </p:nvSpPr>
          <p:spPr>
            <a:xfrm>
              <a:off x="3787111" y="5676332"/>
              <a:ext cx="1905" cy="19050"/>
            </a:xfrm>
            <a:custGeom>
              <a:avLst/>
              <a:gdLst/>
              <a:ahLst/>
              <a:cxnLst/>
              <a:rect l="l" t="t" r="r" b="b"/>
              <a:pathLst>
                <a:path w="1904" h="19050">
                  <a:moveTo>
                    <a:pt x="0" y="18539"/>
                  </a:moveTo>
                  <a:lnTo>
                    <a:pt x="0" y="824"/>
                  </a:lnTo>
                  <a:lnTo>
                    <a:pt x="1373" y="0"/>
                  </a:lnTo>
                  <a:lnTo>
                    <a:pt x="1373" y="17166"/>
                  </a:lnTo>
                  <a:lnTo>
                    <a:pt x="0" y="18539"/>
                  </a:lnTo>
                  <a:close/>
                </a:path>
              </a:pathLst>
            </a:custGeom>
            <a:solidFill>
              <a:srgbClr val="A8A8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9" name="object 1239"/>
            <p:cNvSpPr/>
            <p:nvPr/>
          </p:nvSpPr>
          <p:spPr>
            <a:xfrm>
              <a:off x="3785050" y="5677119"/>
              <a:ext cx="2540" cy="20320"/>
            </a:xfrm>
            <a:custGeom>
              <a:avLst/>
              <a:gdLst/>
              <a:ahLst/>
              <a:cxnLst/>
              <a:rect l="l" t="t" r="r" b="b"/>
              <a:pathLst>
                <a:path w="2539" h="20320">
                  <a:moveTo>
                    <a:pt x="0" y="19811"/>
                  </a:moveTo>
                  <a:lnTo>
                    <a:pt x="0" y="1272"/>
                  </a:lnTo>
                  <a:lnTo>
                    <a:pt x="686" y="1272"/>
                  </a:lnTo>
                  <a:lnTo>
                    <a:pt x="1313" y="484"/>
                  </a:lnTo>
                  <a:lnTo>
                    <a:pt x="2121" y="0"/>
                  </a:lnTo>
                  <a:lnTo>
                    <a:pt x="2121" y="18540"/>
                  </a:lnTo>
                  <a:lnTo>
                    <a:pt x="1373" y="18438"/>
                  </a:lnTo>
                  <a:lnTo>
                    <a:pt x="0" y="19811"/>
                  </a:lnTo>
                  <a:close/>
                </a:path>
              </a:pathLst>
            </a:custGeom>
            <a:solidFill>
              <a:srgbClr val="AEAE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0" name="object 1240"/>
            <p:cNvSpPr/>
            <p:nvPr/>
          </p:nvSpPr>
          <p:spPr>
            <a:xfrm>
              <a:off x="3633929" y="5675645"/>
              <a:ext cx="5715" cy="22860"/>
            </a:xfrm>
            <a:custGeom>
              <a:avLst/>
              <a:gdLst/>
              <a:ahLst/>
              <a:cxnLst/>
              <a:rect l="l" t="t" r="r" b="b"/>
              <a:pathLst>
                <a:path w="5714" h="22860">
                  <a:moveTo>
                    <a:pt x="5495" y="22659"/>
                  </a:moveTo>
                  <a:lnTo>
                    <a:pt x="2060" y="20599"/>
                  </a:lnTo>
                  <a:lnTo>
                    <a:pt x="0" y="17853"/>
                  </a:lnTo>
                  <a:lnTo>
                    <a:pt x="0" y="0"/>
                  </a:lnTo>
                  <a:lnTo>
                    <a:pt x="2060" y="2746"/>
                  </a:lnTo>
                  <a:lnTo>
                    <a:pt x="5495" y="4806"/>
                  </a:lnTo>
                  <a:lnTo>
                    <a:pt x="5495" y="22659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1" name="object 1241"/>
            <p:cNvSpPr/>
            <p:nvPr/>
          </p:nvSpPr>
          <p:spPr>
            <a:xfrm>
              <a:off x="3723228" y="5677705"/>
              <a:ext cx="62230" cy="55244"/>
            </a:xfrm>
            <a:custGeom>
              <a:avLst/>
              <a:gdLst/>
              <a:ahLst/>
              <a:cxnLst/>
              <a:rect l="l" t="t" r="r" b="b"/>
              <a:pathLst>
                <a:path w="62229" h="55245">
                  <a:moveTo>
                    <a:pt x="0" y="54932"/>
                  </a:moveTo>
                  <a:lnTo>
                    <a:pt x="0" y="36392"/>
                  </a:lnTo>
                  <a:lnTo>
                    <a:pt x="61822" y="0"/>
                  </a:lnTo>
                  <a:lnTo>
                    <a:pt x="61822" y="19226"/>
                  </a:lnTo>
                  <a:lnTo>
                    <a:pt x="0" y="54932"/>
                  </a:lnTo>
                  <a:close/>
                </a:path>
              </a:pathLst>
            </a:custGeom>
            <a:solidFill>
              <a:srgbClr val="9C9C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2" name="object 1242"/>
            <p:cNvSpPr/>
            <p:nvPr/>
          </p:nvSpPr>
          <p:spPr>
            <a:xfrm>
              <a:off x="3639424" y="5679765"/>
              <a:ext cx="58419" cy="53340"/>
            </a:xfrm>
            <a:custGeom>
              <a:avLst/>
              <a:gdLst/>
              <a:ahLst/>
              <a:cxnLst/>
              <a:rect l="l" t="t" r="r" b="b"/>
              <a:pathLst>
                <a:path w="58420" h="53339">
                  <a:moveTo>
                    <a:pt x="58387" y="52872"/>
                  </a:moveTo>
                  <a:lnTo>
                    <a:pt x="0" y="19226"/>
                  </a:lnTo>
                  <a:lnTo>
                    <a:pt x="0" y="0"/>
                  </a:lnTo>
                  <a:lnTo>
                    <a:pt x="58387" y="34332"/>
                  </a:lnTo>
                  <a:lnTo>
                    <a:pt x="58387" y="52872"/>
                  </a:lnTo>
                  <a:close/>
                </a:path>
              </a:pathLst>
            </a:custGeom>
            <a:solidFill>
              <a:srgbClr val="8585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3" name="object 1243"/>
            <p:cNvSpPr/>
            <p:nvPr/>
          </p:nvSpPr>
          <p:spPr>
            <a:xfrm>
              <a:off x="3719107" y="5714098"/>
              <a:ext cx="4445" cy="20320"/>
            </a:xfrm>
            <a:custGeom>
              <a:avLst/>
              <a:gdLst/>
              <a:ahLst/>
              <a:cxnLst/>
              <a:rect l="l" t="t" r="r" b="b"/>
              <a:pathLst>
                <a:path w="4445" h="20320">
                  <a:moveTo>
                    <a:pt x="0" y="19912"/>
                  </a:moveTo>
                  <a:lnTo>
                    <a:pt x="0" y="1618"/>
                  </a:lnTo>
                  <a:lnTo>
                    <a:pt x="4121" y="0"/>
                  </a:lnTo>
                  <a:lnTo>
                    <a:pt x="4121" y="17852"/>
                  </a:lnTo>
                  <a:lnTo>
                    <a:pt x="0" y="19912"/>
                  </a:lnTo>
                  <a:close/>
                </a:path>
              </a:pathLst>
            </a:custGeom>
            <a:solidFill>
              <a:srgbClr val="B1B1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4" name="object 1244"/>
            <p:cNvSpPr/>
            <p:nvPr/>
          </p:nvSpPr>
          <p:spPr>
            <a:xfrm>
              <a:off x="3715672" y="5716158"/>
              <a:ext cx="3810" cy="18415"/>
            </a:xfrm>
            <a:custGeom>
              <a:avLst/>
              <a:gdLst/>
              <a:ahLst/>
              <a:cxnLst/>
              <a:rect l="l" t="t" r="r" b="b"/>
              <a:pathLst>
                <a:path w="3810" h="18414">
                  <a:moveTo>
                    <a:pt x="3434" y="686"/>
                  </a:moveTo>
                  <a:lnTo>
                    <a:pt x="2060" y="686"/>
                  </a:lnTo>
                  <a:lnTo>
                    <a:pt x="3434" y="0"/>
                  </a:lnTo>
                  <a:lnTo>
                    <a:pt x="3434" y="686"/>
                  </a:lnTo>
                  <a:close/>
                </a:path>
                <a:path w="3810" h="18414">
                  <a:moveTo>
                    <a:pt x="3434" y="18172"/>
                  </a:moveTo>
                  <a:lnTo>
                    <a:pt x="0" y="18172"/>
                  </a:lnTo>
                  <a:lnTo>
                    <a:pt x="0" y="1030"/>
                  </a:lnTo>
                  <a:lnTo>
                    <a:pt x="3434" y="1030"/>
                  </a:lnTo>
                  <a:lnTo>
                    <a:pt x="3434" y="18172"/>
                  </a:lnTo>
                  <a:close/>
                </a:path>
              </a:pathLst>
            </a:custGeom>
            <a:solidFill>
              <a:srgbClr val="AEAE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5" name="object 1245"/>
            <p:cNvSpPr/>
            <p:nvPr/>
          </p:nvSpPr>
          <p:spPr>
            <a:xfrm>
              <a:off x="3713610" y="5717188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1" y="17955"/>
                  </a:moveTo>
                  <a:lnTo>
                    <a:pt x="0" y="17955"/>
                  </a:lnTo>
                  <a:lnTo>
                    <a:pt x="0" y="0"/>
                  </a:lnTo>
                  <a:lnTo>
                    <a:pt x="2061" y="0"/>
                  </a:lnTo>
                  <a:lnTo>
                    <a:pt x="2061" y="17955"/>
                  </a:lnTo>
                  <a:close/>
                </a:path>
                <a:path w="2539" h="18414">
                  <a:moveTo>
                    <a:pt x="0" y="17955"/>
                  </a:moveTo>
                  <a:lnTo>
                    <a:pt x="0" y="18112"/>
                  </a:lnTo>
                  <a:lnTo>
                    <a:pt x="0" y="0"/>
                  </a:lnTo>
                  <a:lnTo>
                    <a:pt x="0" y="17955"/>
                  </a:lnTo>
                  <a:close/>
                </a:path>
              </a:pathLst>
            </a:custGeom>
            <a:solidFill>
              <a:srgbClr val="A8A8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6" name="object 1246"/>
            <p:cNvSpPr/>
            <p:nvPr/>
          </p:nvSpPr>
          <p:spPr>
            <a:xfrm>
              <a:off x="3711550" y="5717071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59" y="18306"/>
                  </a:moveTo>
                  <a:lnTo>
                    <a:pt x="0" y="18306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59" y="18306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7" name="object 1247"/>
            <p:cNvSpPr/>
            <p:nvPr/>
          </p:nvSpPr>
          <p:spPr>
            <a:xfrm>
              <a:off x="3709490" y="5717071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0" y="0"/>
                  </a:moveTo>
                  <a:lnTo>
                    <a:pt x="0" y="18313"/>
                  </a:lnTo>
                  <a:lnTo>
                    <a:pt x="2060" y="18313"/>
                  </a:lnTo>
                  <a:lnTo>
                    <a:pt x="2060" y="1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D9D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8" name="object 1248"/>
            <p:cNvSpPr/>
            <p:nvPr/>
          </p:nvSpPr>
          <p:spPr>
            <a:xfrm>
              <a:off x="3708108" y="5716914"/>
              <a:ext cx="2540" cy="19050"/>
            </a:xfrm>
            <a:custGeom>
              <a:avLst/>
              <a:gdLst/>
              <a:ahLst/>
              <a:cxnLst/>
              <a:rect l="l" t="t" r="r" b="b"/>
              <a:pathLst>
                <a:path w="2539" h="19050">
                  <a:moveTo>
                    <a:pt x="0" y="18539"/>
                  </a:moveTo>
                  <a:lnTo>
                    <a:pt x="0" y="0"/>
                  </a:lnTo>
                  <a:lnTo>
                    <a:pt x="2068" y="234"/>
                  </a:lnTo>
                  <a:lnTo>
                    <a:pt x="2068" y="18470"/>
                  </a:lnTo>
                  <a:lnTo>
                    <a:pt x="694" y="18470"/>
                  </a:lnTo>
                  <a:lnTo>
                    <a:pt x="0" y="18539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9" name="object 1249"/>
            <p:cNvSpPr/>
            <p:nvPr/>
          </p:nvSpPr>
          <p:spPr>
            <a:xfrm>
              <a:off x="3706055" y="5716844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52" y="18376"/>
                  </a:moveTo>
                  <a:lnTo>
                    <a:pt x="0" y="18376"/>
                  </a:lnTo>
                  <a:lnTo>
                    <a:pt x="0" y="0"/>
                  </a:lnTo>
                  <a:lnTo>
                    <a:pt x="2052" y="0"/>
                  </a:lnTo>
                  <a:lnTo>
                    <a:pt x="2052" y="18376"/>
                  </a:lnTo>
                  <a:close/>
                </a:path>
              </a:pathLst>
            </a:custGeom>
            <a:solidFill>
              <a:srgbClr val="9494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0" name="object 1250"/>
            <p:cNvSpPr/>
            <p:nvPr/>
          </p:nvSpPr>
          <p:spPr>
            <a:xfrm>
              <a:off x="3704681" y="5716760"/>
              <a:ext cx="2540" cy="19050"/>
            </a:xfrm>
            <a:custGeom>
              <a:avLst/>
              <a:gdLst/>
              <a:ahLst/>
              <a:cxnLst/>
              <a:rect l="l" t="t" r="r" b="b"/>
              <a:pathLst>
                <a:path w="2539" h="19050">
                  <a:moveTo>
                    <a:pt x="2070" y="18539"/>
                  </a:moveTo>
                  <a:lnTo>
                    <a:pt x="0" y="18304"/>
                  </a:lnTo>
                  <a:lnTo>
                    <a:pt x="0" y="84"/>
                  </a:lnTo>
                  <a:lnTo>
                    <a:pt x="1373" y="84"/>
                  </a:lnTo>
                  <a:lnTo>
                    <a:pt x="2070" y="0"/>
                  </a:lnTo>
                  <a:lnTo>
                    <a:pt x="2070" y="18539"/>
                  </a:lnTo>
                  <a:close/>
                </a:path>
              </a:pathLst>
            </a:custGeom>
            <a:solidFill>
              <a:srgbClr val="8F8F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1" name="object 1251"/>
            <p:cNvSpPr/>
            <p:nvPr/>
          </p:nvSpPr>
          <p:spPr>
            <a:xfrm>
              <a:off x="3702621" y="5716844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7853"/>
                  </a:moveTo>
                  <a:lnTo>
                    <a:pt x="0" y="17681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60" y="17853"/>
                  </a:lnTo>
                  <a:close/>
                </a:path>
              </a:pathLst>
            </a:custGeom>
            <a:solidFill>
              <a:srgbClr val="8A8A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2" name="object 1252"/>
            <p:cNvSpPr/>
            <p:nvPr/>
          </p:nvSpPr>
          <p:spPr>
            <a:xfrm>
              <a:off x="3700560" y="5716158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8367"/>
                  </a:moveTo>
                  <a:lnTo>
                    <a:pt x="0" y="17558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60" y="18367"/>
                  </a:lnTo>
                  <a:close/>
                </a:path>
              </a:pathLst>
            </a:custGeom>
            <a:solidFill>
              <a:srgbClr val="8585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3" name="object 1253"/>
            <p:cNvSpPr/>
            <p:nvPr/>
          </p:nvSpPr>
          <p:spPr>
            <a:xfrm>
              <a:off x="3697812" y="5714098"/>
              <a:ext cx="3175" cy="19685"/>
            </a:xfrm>
            <a:custGeom>
              <a:avLst/>
              <a:gdLst/>
              <a:ahLst/>
              <a:cxnLst/>
              <a:rect l="l" t="t" r="r" b="b"/>
              <a:pathLst>
                <a:path w="3175" h="19685">
                  <a:moveTo>
                    <a:pt x="2747" y="19618"/>
                  </a:moveTo>
                  <a:lnTo>
                    <a:pt x="0" y="18539"/>
                  </a:lnTo>
                  <a:lnTo>
                    <a:pt x="0" y="0"/>
                  </a:lnTo>
                  <a:lnTo>
                    <a:pt x="686" y="686"/>
                  </a:lnTo>
                  <a:lnTo>
                    <a:pt x="2019" y="792"/>
                  </a:lnTo>
                  <a:lnTo>
                    <a:pt x="2747" y="1373"/>
                  </a:lnTo>
                  <a:lnTo>
                    <a:pt x="2747" y="19618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4" name="object 1254"/>
            <p:cNvSpPr/>
            <p:nvPr/>
          </p:nvSpPr>
          <p:spPr>
            <a:xfrm>
              <a:off x="3632555" y="5626549"/>
              <a:ext cx="159385" cy="90805"/>
            </a:xfrm>
            <a:custGeom>
              <a:avLst/>
              <a:gdLst/>
              <a:ahLst/>
              <a:cxnLst/>
              <a:rect l="l" t="t" r="r" b="b"/>
              <a:pathLst>
                <a:path w="159385" h="90804">
                  <a:moveTo>
                    <a:pt x="77965" y="90639"/>
                  </a:moveTo>
                  <a:lnTo>
                    <a:pt x="71160" y="89866"/>
                  </a:lnTo>
                  <a:lnTo>
                    <a:pt x="65256" y="87548"/>
                  </a:lnTo>
                  <a:lnTo>
                    <a:pt x="6869" y="53902"/>
                  </a:lnTo>
                  <a:lnTo>
                    <a:pt x="0" y="49782"/>
                  </a:lnTo>
                  <a:lnTo>
                    <a:pt x="0" y="42916"/>
                  </a:lnTo>
                  <a:lnTo>
                    <a:pt x="6869" y="38796"/>
                  </a:lnTo>
                  <a:lnTo>
                    <a:pt x="68691" y="3090"/>
                  </a:lnTo>
                  <a:lnTo>
                    <a:pt x="74594" y="772"/>
                  </a:lnTo>
                  <a:lnTo>
                    <a:pt x="81399" y="0"/>
                  </a:lnTo>
                  <a:lnTo>
                    <a:pt x="88204" y="772"/>
                  </a:lnTo>
                  <a:lnTo>
                    <a:pt x="94107" y="3090"/>
                  </a:lnTo>
                  <a:lnTo>
                    <a:pt x="152495" y="36736"/>
                  </a:lnTo>
                  <a:lnTo>
                    <a:pt x="159364" y="40856"/>
                  </a:lnTo>
                  <a:lnTo>
                    <a:pt x="159364" y="47722"/>
                  </a:lnTo>
                  <a:lnTo>
                    <a:pt x="152495" y="51842"/>
                  </a:lnTo>
                  <a:lnTo>
                    <a:pt x="90673" y="87548"/>
                  </a:lnTo>
                  <a:lnTo>
                    <a:pt x="84769" y="89866"/>
                  </a:lnTo>
                  <a:lnTo>
                    <a:pt x="77965" y="90639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5" name="object 1255"/>
            <p:cNvSpPr/>
            <p:nvPr/>
          </p:nvSpPr>
          <p:spPr>
            <a:xfrm>
              <a:off x="3684074" y="5735466"/>
              <a:ext cx="1270" cy="19050"/>
            </a:xfrm>
            <a:custGeom>
              <a:avLst/>
              <a:gdLst/>
              <a:ahLst/>
              <a:cxnLst/>
              <a:rect l="l" t="t" r="r" b="b"/>
              <a:pathLst>
                <a:path w="1270" h="19050">
                  <a:moveTo>
                    <a:pt x="0" y="18457"/>
                  </a:moveTo>
                  <a:lnTo>
                    <a:pt x="0" y="1062"/>
                  </a:lnTo>
                  <a:lnTo>
                    <a:pt x="796" y="0"/>
                  </a:lnTo>
                  <a:lnTo>
                    <a:pt x="686" y="17770"/>
                  </a:lnTo>
                  <a:lnTo>
                    <a:pt x="0" y="18457"/>
                  </a:lnTo>
                  <a:close/>
                </a:path>
              </a:pathLst>
            </a:custGeom>
            <a:solidFill>
              <a:srgbClr val="9D9D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6" name="object 1256"/>
            <p:cNvSpPr/>
            <p:nvPr/>
          </p:nvSpPr>
          <p:spPr>
            <a:xfrm>
              <a:off x="3683387" y="5736529"/>
              <a:ext cx="1270" cy="17780"/>
            </a:xfrm>
            <a:custGeom>
              <a:avLst/>
              <a:gdLst/>
              <a:ahLst/>
              <a:cxnLst/>
              <a:rect l="l" t="t" r="r" b="b"/>
              <a:pathLst>
                <a:path w="1270" h="17779">
                  <a:moveTo>
                    <a:pt x="686" y="17394"/>
                  </a:moveTo>
                  <a:lnTo>
                    <a:pt x="0" y="17394"/>
                  </a:lnTo>
                  <a:lnTo>
                    <a:pt x="0" y="915"/>
                  </a:lnTo>
                  <a:lnTo>
                    <a:pt x="686" y="0"/>
                  </a:lnTo>
                  <a:lnTo>
                    <a:pt x="686" y="17394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7" name="object 1257"/>
            <p:cNvSpPr/>
            <p:nvPr/>
          </p:nvSpPr>
          <p:spPr>
            <a:xfrm>
              <a:off x="3682700" y="5737856"/>
              <a:ext cx="1905" cy="18415"/>
            </a:xfrm>
            <a:custGeom>
              <a:avLst/>
              <a:gdLst/>
              <a:ahLst/>
              <a:cxnLst/>
              <a:rect l="l" t="t" r="r" b="b"/>
              <a:pathLst>
                <a:path w="1904" h="18414">
                  <a:moveTo>
                    <a:pt x="0" y="18127"/>
                  </a:moveTo>
                  <a:lnTo>
                    <a:pt x="0" y="0"/>
                  </a:lnTo>
                  <a:lnTo>
                    <a:pt x="1271" y="0"/>
                  </a:lnTo>
                  <a:lnTo>
                    <a:pt x="1373" y="16754"/>
                  </a:lnTo>
                  <a:lnTo>
                    <a:pt x="0" y="18127"/>
                  </a:lnTo>
                  <a:close/>
                </a:path>
              </a:pathLst>
            </a:custGeom>
            <a:solidFill>
              <a:srgbClr val="A8A8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8" name="object 1258"/>
            <p:cNvSpPr/>
            <p:nvPr/>
          </p:nvSpPr>
          <p:spPr>
            <a:xfrm>
              <a:off x="3679952" y="5738232"/>
              <a:ext cx="2540" cy="20320"/>
            </a:xfrm>
            <a:custGeom>
              <a:avLst/>
              <a:gdLst/>
              <a:ahLst/>
              <a:cxnLst/>
              <a:rect l="l" t="t" r="r" b="b"/>
              <a:pathLst>
                <a:path w="2539" h="20320">
                  <a:moveTo>
                    <a:pt x="0" y="19811"/>
                  </a:moveTo>
                  <a:lnTo>
                    <a:pt x="0" y="1272"/>
                  </a:lnTo>
                  <a:lnTo>
                    <a:pt x="686" y="1271"/>
                  </a:lnTo>
                  <a:lnTo>
                    <a:pt x="1313" y="484"/>
                  </a:lnTo>
                  <a:lnTo>
                    <a:pt x="2121" y="0"/>
                  </a:lnTo>
                  <a:lnTo>
                    <a:pt x="2121" y="18539"/>
                  </a:lnTo>
                  <a:lnTo>
                    <a:pt x="1373" y="18438"/>
                  </a:lnTo>
                  <a:lnTo>
                    <a:pt x="0" y="19811"/>
                  </a:lnTo>
                  <a:close/>
                </a:path>
              </a:pathLst>
            </a:custGeom>
            <a:solidFill>
              <a:srgbClr val="AEAE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9" name="object 1259"/>
            <p:cNvSpPr/>
            <p:nvPr/>
          </p:nvSpPr>
          <p:spPr>
            <a:xfrm>
              <a:off x="3528831" y="5736757"/>
              <a:ext cx="5715" cy="23495"/>
            </a:xfrm>
            <a:custGeom>
              <a:avLst/>
              <a:gdLst/>
              <a:ahLst/>
              <a:cxnLst/>
              <a:rect l="l" t="t" r="r" b="b"/>
              <a:pathLst>
                <a:path w="5714" h="23495">
                  <a:moveTo>
                    <a:pt x="5495" y="23346"/>
                  </a:moveTo>
                  <a:lnTo>
                    <a:pt x="2060" y="21286"/>
                  </a:lnTo>
                  <a:lnTo>
                    <a:pt x="0" y="18539"/>
                  </a:lnTo>
                  <a:lnTo>
                    <a:pt x="0" y="0"/>
                  </a:lnTo>
                  <a:lnTo>
                    <a:pt x="2060" y="2746"/>
                  </a:lnTo>
                  <a:lnTo>
                    <a:pt x="5495" y="4806"/>
                  </a:lnTo>
                  <a:lnTo>
                    <a:pt x="5495" y="23346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0" name="object 1260"/>
            <p:cNvSpPr/>
            <p:nvPr/>
          </p:nvSpPr>
          <p:spPr>
            <a:xfrm>
              <a:off x="3618130" y="5739504"/>
              <a:ext cx="62230" cy="54610"/>
            </a:xfrm>
            <a:custGeom>
              <a:avLst/>
              <a:gdLst/>
              <a:ahLst/>
              <a:cxnLst/>
              <a:rect l="l" t="t" r="r" b="b"/>
              <a:pathLst>
                <a:path w="62229" h="54610">
                  <a:moveTo>
                    <a:pt x="0" y="54245"/>
                  </a:moveTo>
                  <a:lnTo>
                    <a:pt x="0" y="35706"/>
                  </a:lnTo>
                  <a:lnTo>
                    <a:pt x="61822" y="0"/>
                  </a:lnTo>
                  <a:lnTo>
                    <a:pt x="61822" y="18539"/>
                  </a:lnTo>
                  <a:lnTo>
                    <a:pt x="0" y="54245"/>
                  </a:lnTo>
                  <a:close/>
                </a:path>
              </a:pathLst>
            </a:custGeom>
            <a:solidFill>
              <a:srgbClr val="9C9C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1" name="object 1261"/>
            <p:cNvSpPr/>
            <p:nvPr/>
          </p:nvSpPr>
          <p:spPr>
            <a:xfrm>
              <a:off x="3534326" y="5740877"/>
              <a:ext cx="58419" cy="53340"/>
            </a:xfrm>
            <a:custGeom>
              <a:avLst/>
              <a:gdLst/>
              <a:ahLst/>
              <a:cxnLst/>
              <a:rect l="l" t="t" r="r" b="b"/>
              <a:pathLst>
                <a:path w="58420" h="53339">
                  <a:moveTo>
                    <a:pt x="58387" y="52872"/>
                  </a:moveTo>
                  <a:lnTo>
                    <a:pt x="0" y="19226"/>
                  </a:lnTo>
                  <a:lnTo>
                    <a:pt x="0" y="0"/>
                  </a:lnTo>
                  <a:lnTo>
                    <a:pt x="58387" y="34332"/>
                  </a:lnTo>
                  <a:lnTo>
                    <a:pt x="58387" y="52872"/>
                  </a:lnTo>
                  <a:close/>
                </a:path>
              </a:pathLst>
            </a:custGeom>
            <a:solidFill>
              <a:srgbClr val="8585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2" name="object 1262"/>
            <p:cNvSpPr/>
            <p:nvPr/>
          </p:nvSpPr>
          <p:spPr>
            <a:xfrm>
              <a:off x="3614695" y="5775554"/>
              <a:ext cx="3810" cy="19685"/>
            </a:xfrm>
            <a:custGeom>
              <a:avLst/>
              <a:gdLst/>
              <a:ahLst/>
              <a:cxnLst/>
              <a:rect l="l" t="t" r="r" b="b"/>
              <a:pathLst>
                <a:path w="3810" h="19685">
                  <a:moveTo>
                    <a:pt x="0" y="19544"/>
                  </a:moveTo>
                  <a:lnTo>
                    <a:pt x="0" y="1716"/>
                  </a:lnTo>
                  <a:lnTo>
                    <a:pt x="3434" y="0"/>
                  </a:lnTo>
                  <a:lnTo>
                    <a:pt x="3434" y="18196"/>
                  </a:lnTo>
                  <a:lnTo>
                    <a:pt x="0" y="19544"/>
                  </a:lnTo>
                  <a:close/>
                </a:path>
              </a:pathLst>
            </a:custGeom>
            <a:solidFill>
              <a:srgbClr val="B1B1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3" name="object 1263"/>
            <p:cNvSpPr/>
            <p:nvPr/>
          </p:nvSpPr>
          <p:spPr>
            <a:xfrm>
              <a:off x="3611261" y="5777270"/>
              <a:ext cx="3810" cy="19050"/>
            </a:xfrm>
            <a:custGeom>
              <a:avLst/>
              <a:gdLst/>
              <a:ahLst/>
              <a:cxnLst/>
              <a:rect l="l" t="t" r="r" b="b"/>
              <a:pathLst>
                <a:path w="3810" h="19050">
                  <a:moveTo>
                    <a:pt x="3434" y="686"/>
                  </a:moveTo>
                  <a:lnTo>
                    <a:pt x="2060" y="686"/>
                  </a:lnTo>
                  <a:lnTo>
                    <a:pt x="3434" y="0"/>
                  </a:lnTo>
                  <a:lnTo>
                    <a:pt x="3434" y="686"/>
                  </a:lnTo>
                  <a:close/>
                </a:path>
                <a:path w="3810" h="19050">
                  <a:moveTo>
                    <a:pt x="966" y="18797"/>
                  </a:moveTo>
                  <a:lnTo>
                    <a:pt x="0" y="18797"/>
                  </a:lnTo>
                  <a:lnTo>
                    <a:pt x="0" y="1030"/>
                  </a:lnTo>
                  <a:lnTo>
                    <a:pt x="3434" y="1030"/>
                  </a:lnTo>
                  <a:lnTo>
                    <a:pt x="3434" y="17828"/>
                  </a:lnTo>
                  <a:lnTo>
                    <a:pt x="966" y="18797"/>
                  </a:lnTo>
                  <a:close/>
                </a:path>
              </a:pathLst>
            </a:custGeom>
            <a:solidFill>
              <a:srgbClr val="AEAE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4" name="object 1264"/>
            <p:cNvSpPr/>
            <p:nvPr/>
          </p:nvSpPr>
          <p:spPr>
            <a:xfrm>
              <a:off x="3608512" y="5778300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1" y="17954"/>
                  </a:moveTo>
                  <a:lnTo>
                    <a:pt x="0" y="17954"/>
                  </a:lnTo>
                  <a:lnTo>
                    <a:pt x="0" y="0"/>
                  </a:lnTo>
                  <a:lnTo>
                    <a:pt x="2061" y="0"/>
                  </a:lnTo>
                  <a:lnTo>
                    <a:pt x="2061" y="17954"/>
                  </a:lnTo>
                  <a:close/>
                </a:path>
                <a:path w="2539" h="18414">
                  <a:moveTo>
                    <a:pt x="0" y="17954"/>
                  </a:moveTo>
                  <a:lnTo>
                    <a:pt x="0" y="18111"/>
                  </a:lnTo>
                  <a:lnTo>
                    <a:pt x="0" y="0"/>
                  </a:lnTo>
                  <a:lnTo>
                    <a:pt x="0" y="17954"/>
                  </a:lnTo>
                  <a:close/>
                </a:path>
              </a:pathLst>
            </a:custGeom>
            <a:solidFill>
              <a:srgbClr val="A8A8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5" name="object 1265"/>
            <p:cNvSpPr/>
            <p:nvPr/>
          </p:nvSpPr>
          <p:spPr>
            <a:xfrm>
              <a:off x="3606452" y="5778643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0" y="18079"/>
                  </a:moveTo>
                  <a:lnTo>
                    <a:pt x="0" y="0"/>
                  </a:lnTo>
                  <a:lnTo>
                    <a:pt x="2060" y="0"/>
                  </a:lnTo>
                  <a:lnTo>
                    <a:pt x="2060" y="17845"/>
                  </a:lnTo>
                  <a:lnTo>
                    <a:pt x="0" y="18079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6" name="object 1266"/>
            <p:cNvSpPr/>
            <p:nvPr/>
          </p:nvSpPr>
          <p:spPr>
            <a:xfrm>
              <a:off x="3605078" y="5778643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8001"/>
                  </a:moveTo>
                  <a:lnTo>
                    <a:pt x="0" y="18001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60" y="18001"/>
                  </a:lnTo>
                  <a:close/>
                </a:path>
              </a:pathLst>
            </a:custGeom>
            <a:solidFill>
              <a:srgbClr val="9D9D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7" name="object 1267"/>
            <p:cNvSpPr/>
            <p:nvPr/>
          </p:nvSpPr>
          <p:spPr>
            <a:xfrm>
              <a:off x="3603010" y="5778027"/>
              <a:ext cx="2540" cy="19050"/>
            </a:xfrm>
            <a:custGeom>
              <a:avLst/>
              <a:gdLst/>
              <a:ahLst/>
              <a:cxnLst/>
              <a:rect l="l" t="t" r="r" b="b"/>
              <a:pathLst>
                <a:path w="2539" h="19050">
                  <a:moveTo>
                    <a:pt x="0" y="18539"/>
                  </a:moveTo>
                  <a:lnTo>
                    <a:pt x="0" y="0"/>
                  </a:lnTo>
                  <a:lnTo>
                    <a:pt x="2068" y="234"/>
                  </a:lnTo>
                  <a:lnTo>
                    <a:pt x="2068" y="18469"/>
                  </a:lnTo>
                  <a:lnTo>
                    <a:pt x="694" y="18469"/>
                  </a:lnTo>
                  <a:lnTo>
                    <a:pt x="0" y="18539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8" name="object 1268"/>
            <p:cNvSpPr/>
            <p:nvPr/>
          </p:nvSpPr>
          <p:spPr>
            <a:xfrm>
              <a:off x="3600957" y="5777957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52" y="18376"/>
                  </a:moveTo>
                  <a:lnTo>
                    <a:pt x="0" y="18376"/>
                  </a:lnTo>
                  <a:lnTo>
                    <a:pt x="0" y="0"/>
                  </a:lnTo>
                  <a:lnTo>
                    <a:pt x="2052" y="0"/>
                  </a:lnTo>
                  <a:lnTo>
                    <a:pt x="2052" y="18376"/>
                  </a:lnTo>
                  <a:close/>
                </a:path>
              </a:pathLst>
            </a:custGeom>
            <a:solidFill>
              <a:srgbClr val="9494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9" name="object 1269"/>
            <p:cNvSpPr/>
            <p:nvPr/>
          </p:nvSpPr>
          <p:spPr>
            <a:xfrm>
              <a:off x="3599583" y="5777873"/>
              <a:ext cx="2540" cy="19050"/>
            </a:xfrm>
            <a:custGeom>
              <a:avLst/>
              <a:gdLst/>
              <a:ahLst/>
              <a:cxnLst/>
              <a:rect l="l" t="t" r="r" b="b"/>
              <a:pathLst>
                <a:path w="2539" h="19050">
                  <a:moveTo>
                    <a:pt x="2070" y="18539"/>
                  </a:moveTo>
                  <a:lnTo>
                    <a:pt x="0" y="18304"/>
                  </a:lnTo>
                  <a:lnTo>
                    <a:pt x="0" y="84"/>
                  </a:lnTo>
                  <a:lnTo>
                    <a:pt x="1373" y="84"/>
                  </a:lnTo>
                  <a:lnTo>
                    <a:pt x="2070" y="0"/>
                  </a:lnTo>
                  <a:lnTo>
                    <a:pt x="2070" y="18539"/>
                  </a:lnTo>
                  <a:close/>
                </a:path>
              </a:pathLst>
            </a:custGeom>
            <a:solidFill>
              <a:srgbClr val="8F8F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0" name="object 1270"/>
            <p:cNvSpPr/>
            <p:nvPr/>
          </p:nvSpPr>
          <p:spPr>
            <a:xfrm>
              <a:off x="3597522" y="5777957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7853"/>
                  </a:moveTo>
                  <a:lnTo>
                    <a:pt x="0" y="17681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60" y="17853"/>
                  </a:lnTo>
                  <a:close/>
                </a:path>
              </a:pathLst>
            </a:custGeom>
            <a:solidFill>
              <a:srgbClr val="8A8A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1" name="object 1271"/>
            <p:cNvSpPr/>
            <p:nvPr/>
          </p:nvSpPr>
          <p:spPr>
            <a:xfrm>
              <a:off x="3595462" y="5777270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8367"/>
                  </a:moveTo>
                  <a:lnTo>
                    <a:pt x="0" y="17558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60" y="18367"/>
                  </a:lnTo>
                  <a:close/>
                </a:path>
              </a:pathLst>
            </a:custGeom>
            <a:solidFill>
              <a:srgbClr val="8585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2" name="object 1272"/>
            <p:cNvSpPr/>
            <p:nvPr/>
          </p:nvSpPr>
          <p:spPr>
            <a:xfrm>
              <a:off x="3592714" y="5775211"/>
              <a:ext cx="3175" cy="19685"/>
            </a:xfrm>
            <a:custGeom>
              <a:avLst/>
              <a:gdLst/>
              <a:ahLst/>
              <a:cxnLst/>
              <a:rect l="l" t="t" r="r" b="b"/>
              <a:pathLst>
                <a:path w="3175" h="19685">
                  <a:moveTo>
                    <a:pt x="2747" y="19618"/>
                  </a:moveTo>
                  <a:lnTo>
                    <a:pt x="0" y="18539"/>
                  </a:lnTo>
                  <a:lnTo>
                    <a:pt x="0" y="0"/>
                  </a:lnTo>
                  <a:lnTo>
                    <a:pt x="686" y="686"/>
                  </a:lnTo>
                  <a:lnTo>
                    <a:pt x="2018" y="792"/>
                  </a:lnTo>
                  <a:lnTo>
                    <a:pt x="2747" y="1373"/>
                  </a:lnTo>
                  <a:lnTo>
                    <a:pt x="2747" y="19618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3" name="object 1273"/>
            <p:cNvSpPr/>
            <p:nvPr/>
          </p:nvSpPr>
          <p:spPr>
            <a:xfrm>
              <a:off x="3527457" y="5687661"/>
              <a:ext cx="159385" cy="90805"/>
            </a:xfrm>
            <a:custGeom>
              <a:avLst/>
              <a:gdLst/>
              <a:ahLst/>
              <a:cxnLst/>
              <a:rect l="l" t="t" r="r" b="b"/>
              <a:pathLst>
                <a:path w="159385" h="90804">
                  <a:moveTo>
                    <a:pt x="77964" y="90639"/>
                  </a:moveTo>
                  <a:lnTo>
                    <a:pt x="71160" y="89866"/>
                  </a:lnTo>
                  <a:lnTo>
                    <a:pt x="65256" y="87549"/>
                  </a:lnTo>
                  <a:lnTo>
                    <a:pt x="6869" y="53902"/>
                  </a:lnTo>
                  <a:lnTo>
                    <a:pt x="0" y="49782"/>
                  </a:lnTo>
                  <a:lnTo>
                    <a:pt x="0" y="42916"/>
                  </a:lnTo>
                  <a:lnTo>
                    <a:pt x="6869" y="38796"/>
                  </a:lnTo>
                  <a:lnTo>
                    <a:pt x="68691" y="3090"/>
                  </a:lnTo>
                  <a:lnTo>
                    <a:pt x="74594" y="772"/>
                  </a:lnTo>
                  <a:lnTo>
                    <a:pt x="81399" y="0"/>
                  </a:lnTo>
                  <a:lnTo>
                    <a:pt x="88204" y="772"/>
                  </a:lnTo>
                  <a:lnTo>
                    <a:pt x="94107" y="3090"/>
                  </a:lnTo>
                  <a:lnTo>
                    <a:pt x="152495" y="36736"/>
                  </a:lnTo>
                  <a:lnTo>
                    <a:pt x="159364" y="40856"/>
                  </a:lnTo>
                  <a:lnTo>
                    <a:pt x="159364" y="47722"/>
                  </a:lnTo>
                  <a:lnTo>
                    <a:pt x="152495" y="51842"/>
                  </a:lnTo>
                  <a:lnTo>
                    <a:pt x="90672" y="87549"/>
                  </a:lnTo>
                  <a:lnTo>
                    <a:pt x="84769" y="89866"/>
                  </a:lnTo>
                  <a:lnTo>
                    <a:pt x="77964" y="90639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4" name="object 1274"/>
            <p:cNvSpPr/>
            <p:nvPr/>
          </p:nvSpPr>
          <p:spPr>
            <a:xfrm>
              <a:off x="3578976" y="5796726"/>
              <a:ext cx="1270" cy="18415"/>
            </a:xfrm>
            <a:custGeom>
              <a:avLst/>
              <a:gdLst/>
              <a:ahLst/>
              <a:cxnLst/>
              <a:rect l="l" t="t" r="r" b="b"/>
              <a:pathLst>
                <a:path w="1270" h="18414">
                  <a:moveTo>
                    <a:pt x="0" y="18310"/>
                  </a:moveTo>
                  <a:lnTo>
                    <a:pt x="0" y="915"/>
                  </a:lnTo>
                  <a:lnTo>
                    <a:pt x="686" y="0"/>
                  </a:lnTo>
                  <a:lnTo>
                    <a:pt x="686" y="17624"/>
                  </a:lnTo>
                  <a:lnTo>
                    <a:pt x="0" y="18310"/>
                  </a:lnTo>
                  <a:close/>
                </a:path>
              </a:pathLst>
            </a:custGeom>
            <a:solidFill>
              <a:srgbClr val="9D9D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5" name="object 1275"/>
            <p:cNvSpPr/>
            <p:nvPr/>
          </p:nvSpPr>
          <p:spPr>
            <a:xfrm>
              <a:off x="3578289" y="5797641"/>
              <a:ext cx="1270" cy="17780"/>
            </a:xfrm>
            <a:custGeom>
              <a:avLst/>
              <a:gdLst/>
              <a:ahLst/>
              <a:cxnLst/>
              <a:rect l="l" t="t" r="r" b="b"/>
              <a:pathLst>
                <a:path w="1270" h="17779">
                  <a:moveTo>
                    <a:pt x="686" y="17395"/>
                  </a:moveTo>
                  <a:lnTo>
                    <a:pt x="0" y="17395"/>
                  </a:lnTo>
                  <a:lnTo>
                    <a:pt x="0" y="915"/>
                  </a:lnTo>
                  <a:lnTo>
                    <a:pt x="686" y="0"/>
                  </a:lnTo>
                  <a:lnTo>
                    <a:pt x="686" y="17395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6" name="object 1276"/>
            <p:cNvSpPr/>
            <p:nvPr/>
          </p:nvSpPr>
          <p:spPr>
            <a:xfrm>
              <a:off x="3577602" y="5798969"/>
              <a:ext cx="1905" cy="18415"/>
            </a:xfrm>
            <a:custGeom>
              <a:avLst/>
              <a:gdLst/>
              <a:ahLst/>
              <a:cxnLst/>
              <a:rect l="l" t="t" r="r" b="b"/>
              <a:pathLst>
                <a:path w="1904" h="18414">
                  <a:moveTo>
                    <a:pt x="0" y="18127"/>
                  </a:moveTo>
                  <a:lnTo>
                    <a:pt x="0" y="0"/>
                  </a:lnTo>
                  <a:lnTo>
                    <a:pt x="1271" y="0"/>
                  </a:lnTo>
                  <a:lnTo>
                    <a:pt x="1373" y="16754"/>
                  </a:lnTo>
                  <a:lnTo>
                    <a:pt x="0" y="18127"/>
                  </a:lnTo>
                  <a:close/>
                </a:path>
              </a:pathLst>
            </a:custGeom>
            <a:solidFill>
              <a:srgbClr val="A8A8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7" name="object 1277"/>
            <p:cNvSpPr/>
            <p:nvPr/>
          </p:nvSpPr>
          <p:spPr>
            <a:xfrm>
              <a:off x="3574854" y="5799344"/>
              <a:ext cx="2540" cy="20320"/>
            </a:xfrm>
            <a:custGeom>
              <a:avLst/>
              <a:gdLst/>
              <a:ahLst/>
              <a:cxnLst/>
              <a:rect l="l" t="t" r="r" b="b"/>
              <a:pathLst>
                <a:path w="2539" h="20320">
                  <a:moveTo>
                    <a:pt x="0" y="19811"/>
                  </a:moveTo>
                  <a:lnTo>
                    <a:pt x="0" y="1272"/>
                  </a:lnTo>
                  <a:lnTo>
                    <a:pt x="686" y="1272"/>
                  </a:lnTo>
                  <a:lnTo>
                    <a:pt x="1313" y="484"/>
                  </a:lnTo>
                  <a:lnTo>
                    <a:pt x="2121" y="0"/>
                  </a:lnTo>
                  <a:lnTo>
                    <a:pt x="2121" y="18539"/>
                  </a:lnTo>
                  <a:lnTo>
                    <a:pt x="1373" y="18438"/>
                  </a:lnTo>
                  <a:lnTo>
                    <a:pt x="0" y="19811"/>
                  </a:lnTo>
                  <a:close/>
                </a:path>
              </a:pathLst>
            </a:custGeom>
            <a:solidFill>
              <a:srgbClr val="AEAE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8" name="object 1278"/>
            <p:cNvSpPr/>
            <p:nvPr/>
          </p:nvSpPr>
          <p:spPr>
            <a:xfrm>
              <a:off x="3423733" y="5797870"/>
              <a:ext cx="5715" cy="23495"/>
            </a:xfrm>
            <a:custGeom>
              <a:avLst/>
              <a:gdLst/>
              <a:ahLst/>
              <a:cxnLst/>
              <a:rect l="l" t="t" r="r" b="b"/>
              <a:pathLst>
                <a:path w="5714" h="23495">
                  <a:moveTo>
                    <a:pt x="5495" y="23346"/>
                  </a:moveTo>
                  <a:lnTo>
                    <a:pt x="2060" y="21286"/>
                  </a:lnTo>
                  <a:lnTo>
                    <a:pt x="0" y="18539"/>
                  </a:lnTo>
                  <a:lnTo>
                    <a:pt x="0" y="0"/>
                  </a:lnTo>
                  <a:lnTo>
                    <a:pt x="2060" y="2746"/>
                  </a:lnTo>
                  <a:lnTo>
                    <a:pt x="5495" y="4806"/>
                  </a:lnTo>
                  <a:lnTo>
                    <a:pt x="5495" y="23346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9" name="object 1279"/>
            <p:cNvSpPr/>
            <p:nvPr/>
          </p:nvSpPr>
          <p:spPr>
            <a:xfrm>
              <a:off x="3513032" y="5800617"/>
              <a:ext cx="62230" cy="54610"/>
            </a:xfrm>
            <a:custGeom>
              <a:avLst/>
              <a:gdLst/>
              <a:ahLst/>
              <a:cxnLst/>
              <a:rect l="l" t="t" r="r" b="b"/>
              <a:pathLst>
                <a:path w="62229" h="54610">
                  <a:moveTo>
                    <a:pt x="0" y="54245"/>
                  </a:moveTo>
                  <a:lnTo>
                    <a:pt x="0" y="35706"/>
                  </a:lnTo>
                  <a:lnTo>
                    <a:pt x="61822" y="0"/>
                  </a:lnTo>
                  <a:lnTo>
                    <a:pt x="61822" y="18539"/>
                  </a:lnTo>
                  <a:lnTo>
                    <a:pt x="0" y="54245"/>
                  </a:lnTo>
                  <a:close/>
                </a:path>
              </a:pathLst>
            </a:custGeom>
            <a:solidFill>
              <a:srgbClr val="9C9C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0" name="object 1280"/>
            <p:cNvSpPr/>
            <p:nvPr/>
          </p:nvSpPr>
          <p:spPr>
            <a:xfrm>
              <a:off x="3429228" y="5802677"/>
              <a:ext cx="58419" cy="52705"/>
            </a:xfrm>
            <a:custGeom>
              <a:avLst/>
              <a:gdLst/>
              <a:ahLst/>
              <a:cxnLst/>
              <a:rect l="l" t="t" r="r" b="b"/>
              <a:pathLst>
                <a:path w="58420" h="52704">
                  <a:moveTo>
                    <a:pt x="58387" y="52185"/>
                  </a:moveTo>
                  <a:lnTo>
                    <a:pt x="0" y="18539"/>
                  </a:lnTo>
                  <a:lnTo>
                    <a:pt x="0" y="0"/>
                  </a:lnTo>
                  <a:lnTo>
                    <a:pt x="58387" y="33646"/>
                  </a:lnTo>
                  <a:lnTo>
                    <a:pt x="58387" y="52185"/>
                  </a:lnTo>
                  <a:close/>
                </a:path>
              </a:pathLst>
            </a:custGeom>
            <a:solidFill>
              <a:srgbClr val="8585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1" name="object 1281"/>
            <p:cNvSpPr/>
            <p:nvPr/>
          </p:nvSpPr>
          <p:spPr>
            <a:xfrm>
              <a:off x="3509597" y="5836666"/>
              <a:ext cx="3810" cy="19685"/>
            </a:xfrm>
            <a:custGeom>
              <a:avLst/>
              <a:gdLst/>
              <a:ahLst/>
              <a:cxnLst/>
              <a:rect l="l" t="t" r="r" b="b"/>
              <a:pathLst>
                <a:path w="3810" h="19685">
                  <a:moveTo>
                    <a:pt x="0" y="19545"/>
                  </a:moveTo>
                  <a:lnTo>
                    <a:pt x="0" y="1716"/>
                  </a:lnTo>
                  <a:lnTo>
                    <a:pt x="3434" y="0"/>
                  </a:lnTo>
                  <a:lnTo>
                    <a:pt x="3434" y="18196"/>
                  </a:lnTo>
                  <a:lnTo>
                    <a:pt x="0" y="19545"/>
                  </a:lnTo>
                  <a:close/>
                </a:path>
              </a:pathLst>
            </a:custGeom>
            <a:solidFill>
              <a:srgbClr val="B1B1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2" name="object 1282"/>
            <p:cNvSpPr/>
            <p:nvPr/>
          </p:nvSpPr>
          <p:spPr>
            <a:xfrm>
              <a:off x="3506163" y="5838383"/>
              <a:ext cx="3810" cy="19050"/>
            </a:xfrm>
            <a:custGeom>
              <a:avLst/>
              <a:gdLst/>
              <a:ahLst/>
              <a:cxnLst/>
              <a:rect l="l" t="t" r="r" b="b"/>
              <a:pathLst>
                <a:path w="3810" h="19050">
                  <a:moveTo>
                    <a:pt x="3434" y="686"/>
                  </a:moveTo>
                  <a:lnTo>
                    <a:pt x="2060" y="686"/>
                  </a:lnTo>
                  <a:lnTo>
                    <a:pt x="3434" y="0"/>
                  </a:lnTo>
                  <a:lnTo>
                    <a:pt x="3434" y="686"/>
                  </a:lnTo>
                  <a:close/>
                </a:path>
                <a:path w="3810" h="19050">
                  <a:moveTo>
                    <a:pt x="966" y="18797"/>
                  </a:moveTo>
                  <a:lnTo>
                    <a:pt x="0" y="18797"/>
                  </a:lnTo>
                  <a:lnTo>
                    <a:pt x="0" y="1030"/>
                  </a:lnTo>
                  <a:lnTo>
                    <a:pt x="3434" y="1030"/>
                  </a:lnTo>
                  <a:lnTo>
                    <a:pt x="3434" y="17828"/>
                  </a:lnTo>
                  <a:lnTo>
                    <a:pt x="966" y="18797"/>
                  </a:lnTo>
                  <a:close/>
                </a:path>
              </a:pathLst>
            </a:custGeom>
            <a:solidFill>
              <a:srgbClr val="AEAE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3" name="object 1283"/>
            <p:cNvSpPr/>
            <p:nvPr/>
          </p:nvSpPr>
          <p:spPr>
            <a:xfrm>
              <a:off x="3503414" y="5839413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1" y="17955"/>
                  </a:moveTo>
                  <a:lnTo>
                    <a:pt x="0" y="17955"/>
                  </a:lnTo>
                  <a:lnTo>
                    <a:pt x="0" y="0"/>
                  </a:lnTo>
                  <a:lnTo>
                    <a:pt x="2061" y="0"/>
                  </a:lnTo>
                  <a:lnTo>
                    <a:pt x="2061" y="17955"/>
                  </a:lnTo>
                  <a:close/>
                </a:path>
                <a:path w="2539" h="18414">
                  <a:moveTo>
                    <a:pt x="0" y="17955"/>
                  </a:moveTo>
                  <a:lnTo>
                    <a:pt x="0" y="18112"/>
                  </a:lnTo>
                  <a:lnTo>
                    <a:pt x="0" y="0"/>
                  </a:lnTo>
                  <a:lnTo>
                    <a:pt x="0" y="17955"/>
                  </a:lnTo>
                  <a:close/>
                </a:path>
              </a:pathLst>
            </a:custGeom>
            <a:solidFill>
              <a:srgbClr val="A8A8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4" name="object 1284"/>
            <p:cNvSpPr/>
            <p:nvPr/>
          </p:nvSpPr>
          <p:spPr>
            <a:xfrm>
              <a:off x="3501354" y="5839756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0" y="18079"/>
                  </a:moveTo>
                  <a:lnTo>
                    <a:pt x="0" y="0"/>
                  </a:lnTo>
                  <a:lnTo>
                    <a:pt x="2060" y="0"/>
                  </a:lnTo>
                  <a:lnTo>
                    <a:pt x="2060" y="17845"/>
                  </a:lnTo>
                  <a:lnTo>
                    <a:pt x="0" y="18079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5" name="object 1285"/>
            <p:cNvSpPr/>
            <p:nvPr/>
          </p:nvSpPr>
          <p:spPr>
            <a:xfrm>
              <a:off x="3499980" y="5839756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8001"/>
                  </a:moveTo>
                  <a:lnTo>
                    <a:pt x="0" y="18001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60" y="18001"/>
                  </a:lnTo>
                  <a:close/>
                </a:path>
              </a:pathLst>
            </a:custGeom>
            <a:solidFill>
              <a:srgbClr val="9D9D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6" name="object 1286"/>
            <p:cNvSpPr/>
            <p:nvPr/>
          </p:nvSpPr>
          <p:spPr>
            <a:xfrm>
              <a:off x="3497912" y="5839344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8" y="18264"/>
                  </a:moveTo>
                  <a:lnTo>
                    <a:pt x="0" y="18264"/>
                  </a:lnTo>
                  <a:lnTo>
                    <a:pt x="3" y="0"/>
                  </a:lnTo>
                  <a:lnTo>
                    <a:pt x="2068" y="0"/>
                  </a:lnTo>
                  <a:lnTo>
                    <a:pt x="2068" y="18264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7" name="object 1287"/>
            <p:cNvSpPr/>
            <p:nvPr/>
          </p:nvSpPr>
          <p:spPr>
            <a:xfrm>
              <a:off x="3496555" y="5838954"/>
              <a:ext cx="2540" cy="19050"/>
            </a:xfrm>
            <a:custGeom>
              <a:avLst/>
              <a:gdLst/>
              <a:ahLst/>
              <a:cxnLst/>
              <a:rect l="l" t="t" r="r" b="b"/>
              <a:pathLst>
                <a:path w="2539" h="19050">
                  <a:moveTo>
                    <a:pt x="1356" y="18724"/>
                  </a:moveTo>
                  <a:lnTo>
                    <a:pt x="0" y="18570"/>
                  </a:lnTo>
                  <a:lnTo>
                    <a:pt x="3" y="0"/>
                  </a:lnTo>
                  <a:lnTo>
                    <a:pt x="2037" y="232"/>
                  </a:lnTo>
                  <a:lnTo>
                    <a:pt x="2051" y="18655"/>
                  </a:lnTo>
                  <a:lnTo>
                    <a:pt x="1356" y="18724"/>
                  </a:lnTo>
                  <a:close/>
                </a:path>
              </a:pathLst>
            </a:custGeom>
            <a:solidFill>
              <a:srgbClr val="9494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8" name="object 1288"/>
            <p:cNvSpPr/>
            <p:nvPr/>
          </p:nvSpPr>
          <p:spPr>
            <a:xfrm>
              <a:off x="3494485" y="5838954"/>
              <a:ext cx="2540" cy="19050"/>
            </a:xfrm>
            <a:custGeom>
              <a:avLst/>
              <a:gdLst/>
              <a:ahLst/>
              <a:cxnLst/>
              <a:rect l="l" t="t" r="r" b="b"/>
              <a:pathLst>
                <a:path w="2539" h="19050">
                  <a:moveTo>
                    <a:pt x="2070" y="18570"/>
                  </a:moveTo>
                  <a:lnTo>
                    <a:pt x="0" y="18335"/>
                  </a:lnTo>
                  <a:lnTo>
                    <a:pt x="0" y="115"/>
                  </a:lnTo>
                  <a:lnTo>
                    <a:pt x="1373" y="115"/>
                  </a:lnTo>
                  <a:lnTo>
                    <a:pt x="2073" y="0"/>
                  </a:lnTo>
                  <a:lnTo>
                    <a:pt x="2070" y="18570"/>
                  </a:lnTo>
                  <a:close/>
                </a:path>
              </a:pathLst>
            </a:custGeom>
            <a:solidFill>
              <a:srgbClr val="8F8F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9" name="object 1289"/>
            <p:cNvSpPr/>
            <p:nvPr/>
          </p:nvSpPr>
          <p:spPr>
            <a:xfrm>
              <a:off x="3492424" y="5839069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7853"/>
                  </a:moveTo>
                  <a:lnTo>
                    <a:pt x="0" y="17680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60" y="17853"/>
                  </a:lnTo>
                  <a:close/>
                </a:path>
              </a:pathLst>
            </a:custGeom>
            <a:solidFill>
              <a:srgbClr val="8A8A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0" name="object 1290"/>
            <p:cNvSpPr/>
            <p:nvPr/>
          </p:nvSpPr>
          <p:spPr>
            <a:xfrm>
              <a:off x="3490364" y="5837619"/>
              <a:ext cx="2540" cy="19685"/>
            </a:xfrm>
            <a:custGeom>
              <a:avLst/>
              <a:gdLst/>
              <a:ahLst/>
              <a:cxnLst/>
              <a:rect l="l" t="t" r="r" b="b"/>
              <a:pathLst>
                <a:path w="2539" h="19685">
                  <a:moveTo>
                    <a:pt x="2060" y="19131"/>
                  </a:moveTo>
                  <a:lnTo>
                    <a:pt x="0" y="18322"/>
                  </a:lnTo>
                  <a:lnTo>
                    <a:pt x="0" y="0"/>
                  </a:lnTo>
                  <a:lnTo>
                    <a:pt x="715" y="0"/>
                  </a:lnTo>
                  <a:lnTo>
                    <a:pt x="1373" y="763"/>
                  </a:lnTo>
                  <a:lnTo>
                    <a:pt x="2060" y="763"/>
                  </a:lnTo>
                  <a:lnTo>
                    <a:pt x="2060" y="19131"/>
                  </a:lnTo>
                  <a:close/>
                </a:path>
              </a:pathLst>
            </a:custGeom>
            <a:solidFill>
              <a:srgbClr val="8585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1" name="object 1291"/>
            <p:cNvSpPr/>
            <p:nvPr/>
          </p:nvSpPr>
          <p:spPr>
            <a:xfrm>
              <a:off x="3487616" y="5836323"/>
              <a:ext cx="3175" cy="19685"/>
            </a:xfrm>
            <a:custGeom>
              <a:avLst/>
              <a:gdLst/>
              <a:ahLst/>
              <a:cxnLst/>
              <a:rect l="l" t="t" r="r" b="b"/>
              <a:pathLst>
                <a:path w="3175" h="19685">
                  <a:moveTo>
                    <a:pt x="2747" y="19618"/>
                  </a:moveTo>
                  <a:lnTo>
                    <a:pt x="0" y="18539"/>
                  </a:lnTo>
                  <a:lnTo>
                    <a:pt x="0" y="0"/>
                  </a:lnTo>
                  <a:lnTo>
                    <a:pt x="686" y="686"/>
                  </a:lnTo>
                  <a:lnTo>
                    <a:pt x="2032" y="760"/>
                  </a:lnTo>
                  <a:lnTo>
                    <a:pt x="2747" y="1373"/>
                  </a:lnTo>
                  <a:lnTo>
                    <a:pt x="2747" y="19618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2" name="object 1292"/>
            <p:cNvSpPr/>
            <p:nvPr/>
          </p:nvSpPr>
          <p:spPr>
            <a:xfrm>
              <a:off x="3422359" y="5748774"/>
              <a:ext cx="159385" cy="90805"/>
            </a:xfrm>
            <a:custGeom>
              <a:avLst/>
              <a:gdLst/>
              <a:ahLst/>
              <a:cxnLst/>
              <a:rect l="l" t="t" r="r" b="b"/>
              <a:pathLst>
                <a:path w="159385" h="90804">
                  <a:moveTo>
                    <a:pt x="77964" y="90639"/>
                  </a:moveTo>
                  <a:lnTo>
                    <a:pt x="71160" y="89866"/>
                  </a:lnTo>
                  <a:lnTo>
                    <a:pt x="65256" y="87549"/>
                  </a:lnTo>
                  <a:lnTo>
                    <a:pt x="6869" y="53902"/>
                  </a:lnTo>
                  <a:lnTo>
                    <a:pt x="0" y="49782"/>
                  </a:lnTo>
                  <a:lnTo>
                    <a:pt x="0" y="42916"/>
                  </a:lnTo>
                  <a:lnTo>
                    <a:pt x="6869" y="38796"/>
                  </a:lnTo>
                  <a:lnTo>
                    <a:pt x="68691" y="3089"/>
                  </a:lnTo>
                  <a:lnTo>
                    <a:pt x="74594" y="772"/>
                  </a:lnTo>
                  <a:lnTo>
                    <a:pt x="81399" y="0"/>
                  </a:lnTo>
                  <a:lnTo>
                    <a:pt x="88204" y="772"/>
                  </a:lnTo>
                  <a:lnTo>
                    <a:pt x="94107" y="3089"/>
                  </a:lnTo>
                  <a:lnTo>
                    <a:pt x="152495" y="36736"/>
                  </a:lnTo>
                  <a:lnTo>
                    <a:pt x="159364" y="40856"/>
                  </a:lnTo>
                  <a:lnTo>
                    <a:pt x="159364" y="47722"/>
                  </a:lnTo>
                  <a:lnTo>
                    <a:pt x="152495" y="51842"/>
                  </a:lnTo>
                  <a:lnTo>
                    <a:pt x="90672" y="87549"/>
                  </a:lnTo>
                  <a:lnTo>
                    <a:pt x="84769" y="89866"/>
                  </a:lnTo>
                  <a:lnTo>
                    <a:pt x="77964" y="90639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3" name="object 1293"/>
            <p:cNvSpPr/>
            <p:nvPr/>
          </p:nvSpPr>
          <p:spPr>
            <a:xfrm>
              <a:off x="3474674" y="5856922"/>
              <a:ext cx="635" cy="19685"/>
            </a:xfrm>
            <a:custGeom>
              <a:avLst/>
              <a:gdLst/>
              <a:ahLst/>
              <a:cxnLst/>
              <a:rect l="l" t="t" r="r" b="b"/>
              <a:pathLst>
                <a:path w="635" h="19685">
                  <a:moveTo>
                    <a:pt x="0" y="19309"/>
                  </a:moveTo>
                  <a:lnTo>
                    <a:pt x="0" y="769"/>
                  </a:lnTo>
                  <a:lnTo>
                    <a:pt x="576" y="0"/>
                  </a:lnTo>
                  <a:lnTo>
                    <a:pt x="576" y="18539"/>
                  </a:lnTo>
                  <a:lnTo>
                    <a:pt x="0" y="19309"/>
                  </a:lnTo>
                  <a:close/>
                </a:path>
              </a:pathLst>
            </a:custGeom>
            <a:solidFill>
              <a:srgbClr val="9D9D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4" name="object 1294"/>
            <p:cNvSpPr/>
            <p:nvPr/>
          </p:nvSpPr>
          <p:spPr>
            <a:xfrm>
              <a:off x="3473191" y="5858754"/>
              <a:ext cx="1270" cy="18415"/>
            </a:xfrm>
            <a:custGeom>
              <a:avLst/>
              <a:gdLst/>
              <a:ahLst/>
              <a:cxnLst/>
              <a:rect l="l" t="t" r="r" b="b"/>
              <a:pathLst>
                <a:path w="1270" h="18414">
                  <a:moveTo>
                    <a:pt x="686" y="18081"/>
                  </a:moveTo>
                  <a:lnTo>
                    <a:pt x="0" y="18081"/>
                  </a:lnTo>
                  <a:lnTo>
                    <a:pt x="0" y="915"/>
                  </a:lnTo>
                  <a:lnTo>
                    <a:pt x="686" y="0"/>
                  </a:lnTo>
                  <a:lnTo>
                    <a:pt x="686" y="18081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5" name="object 1295"/>
            <p:cNvSpPr/>
            <p:nvPr/>
          </p:nvSpPr>
          <p:spPr>
            <a:xfrm>
              <a:off x="3472504" y="5860081"/>
              <a:ext cx="1905" cy="18415"/>
            </a:xfrm>
            <a:custGeom>
              <a:avLst/>
              <a:gdLst/>
              <a:ahLst/>
              <a:cxnLst/>
              <a:rect l="l" t="t" r="r" b="b"/>
              <a:pathLst>
                <a:path w="1904" h="18414">
                  <a:moveTo>
                    <a:pt x="0" y="18127"/>
                  </a:moveTo>
                  <a:lnTo>
                    <a:pt x="0" y="0"/>
                  </a:lnTo>
                  <a:lnTo>
                    <a:pt x="1271" y="0"/>
                  </a:lnTo>
                  <a:lnTo>
                    <a:pt x="1373" y="16754"/>
                  </a:lnTo>
                  <a:lnTo>
                    <a:pt x="0" y="18127"/>
                  </a:lnTo>
                  <a:close/>
                </a:path>
              </a:pathLst>
            </a:custGeom>
            <a:solidFill>
              <a:srgbClr val="A8A8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6" name="object 1296"/>
            <p:cNvSpPr/>
            <p:nvPr/>
          </p:nvSpPr>
          <p:spPr>
            <a:xfrm>
              <a:off x="3469756" y="5860457"/>
              <a:ext cx="2540" cy="20320"/>
            </a:xfrm>
            <a:custGeom>
              <a:avLst/>
              <a:gdLst/>
              <a:ahLst/>
              <a:cxnLst/>
              <a:rect l="l" t="t" r="r" b="b"/>
              <a:pathLst>
                <a:path w="2539" h="20320">
                  <a:moveTo>
                    <a:pt x="0" y="19812"/>
                  </a:moveTo>
                  <a:lnTo>
                    <a:pt x="0" y="1272"/>
                  </a:lnTo>
                  <a:lnTo>
                    <a:pt x="687" y="1272"/>
                  </a:lnTo>
                  <a:lnTo>
                    <a:pt x="1313" y="484"/>
                  </a:lnTo>
                  <a:lnTo>
                    <a:pt x="2121" y="0"/>
                  </a:lnTo>
                  <a:lnTo>
                    <a:pt x="2121" y="18539"/>
                  </a:lnTo>
                  <a:lnTo>
                    <a:pt x="1373" y="18438"/>
                  </a:lnTo>
                  <a:lnTo>
                    <a:pt x="0" y="19812"/>
                  </a:lnTo>
                  <a:close/>
                </a:path>
              </a:pathLst>
            </a:custGeom>
            <a:solidFill>
              <a:srgbClr val="AEAE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7" name="object 1297"/>
            <p:cNvSpPr/>
            <p:nvPr/>
          </p:nvSpPr>
          <p:spPr>
            <a:xfrm>
              <a:off x="3318635" y="5858982"/>
              <a:ext cx="5715" cy="23495"/>
            </a:xfrm>
            <a:custGeom>
              <a:avLst/>
              <a:gdLst/>
              <a:ahLst/>
              <a:cxnLst/>
              <a:rect l="l" t="t" r="r" b="b"/>
              <a:pathLst>
                <a:path w="5714" h="23495">
                  <a:moveTo>
                    <a:pt x="5495" y="23346"/>
                  </a:moveTo>
                  <a:lnTo>
                    <a:pt x="2060" y="21286"/>
                  </a:lnTo>
                  <a:lnTo>
                    <a:pt x="0" y="18540"/>
                  </a:lnTo>
                  <a:lnTo>
                    <a:pt x="0" y="0"/>
                  </a:lnTo>
                  <a:lnTo>
                    <a:pt x="2061" y="2746"/>
                  </a:lnTo>
                  <a:lnTo>
                    <a:pt x="5495" y="4806"/>
                  </a:lnTo>
                  <a:lnTo>
                    <a:pt x="5495" y="23346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8" name="object 1298"/>
            <p:cNvSpPr/>
            <p:nvPr/>
          </p:nvSpPr>
          <p:spPr>
            <a:xfrm>
              <a:off x="3408621" y="5861729"/>
              <a:ext cx="61594" cy="54610"/>
            </a:xfrm>
            <a:custGeom>
              <a:avLst/>
              <a:gdLst/>
              <a:ahLst/>
              <a:cxnLst/>
              <a:rect l="l" t="t" r="r" b="b"/>
              <a:pathLst>
                <a:path w="61595" h="54610">
                  <a:moveTo>
                    <a:pt x="0" y="54245"/>
                  </a:moveTo>
                  <a:lnTo>
                    <a:pt x="0" y="35706"/>
                  </a:lnTo>
                  <a:lnTo>
                    <a:pt x="61135" y="0"/>
                  </a:lnTo>
                  <a:lnTo>
                    <a:pt x="61135" y="18539"/>
                  </a:lnTo>
                  <a:lnTo>
                    <a:pt x="0" y="54245"/>
                  </a:lnTo>
                  <a:close/>
                </a:path>
              </a:pathLst>
            </a:custGeom>
            <a:solidFill>
              <a:srgbClr val="9C9C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9" name="object 1299"/>
            <p:cNvSpPr/>
            <p:nvPr/>
          </p:nvSpPr>
          <p:spPr>
            <a:xfrm>
              <a:off x="3324130" y="5863789"/>
              <a:ext cx="58419" cy="52705"/>
            </a:xfrm>
            <a:custGeom>
              <a:avLst/>
              <a:gdLst/>
              <a:ahLst/>
              <a:cxnLst/>
              <a:rect l="l" t="t" r="r" b="b"/>
              <a:pathLst>
                <a:path w="58420" h="52704">
                  <a:moveTo>
                    <a:pt x="58387" y="52185"/>
                  </a:moveTo>
                  <a:lnTo>
                    <a:pt x="0" y="18539"/>
                  </a:lnTo>
                  <a:lnTo>
                    <a:pt x="0" y="0"/>
                  </a:lnTo>
                  <a:lnTo>
                    <a:pt x="58387" y="33646"/>
                  </a:lnTo>
                  <a:lnTo>
                    <a:pt x="58387" y="52185"/>
                  </a:lnTo>
                  <a:close/>
                </a:path>
              </a:pathLst>
            </a:custGeom>
            <a:solidFill>
              <a:srgbClr val="8585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0" name="object 1300"/>
            <p:cNvSpPr/>
            <p:nvPr/>
          </p:nvSpPr>
          <p:spPr>
            <a:xfrm>
              <a:off x="3404499" y="5897435"/>
              <a:ext cx="4445" cy="20320"/>
            </a:xfrm>
            <a:custGeom>
              <a:avLst/>
              <a:gdLst/>
              <a:ahLst/>
              <a:cxnLst/>
              <a:rect l="l" t="t" r="r" b="b"/>
              <a:pathLst>
                <a:path w="4445" h="20320">
                  <a:moveTo>
                    <a:pt x="0" y="20158"/>
                  </a:moveTo>
                  <a:lnTo>
                    <a:pt x="0" y="2059"/>
                  </a:lnTo>
                  <a:lnTo>
                    <a:pt x="4121" y="0"/>
                  </a:lnTo>
                  <a:lnTo>
                    <a:pt x="4121" y="18540"/>
                  </a:lnTo>
                  <a:lnTo>
                    <a:pt x="0" y="20158"/>
                  </a:lnTo>
                  <a:close/>
                </a:path>
              </a:pathLst>
            </a:custGeom>
            <a:solidFill>
              <a:srgbClr val="B1B1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1" name="object 1301"/>
            <p:cNvSpPr/>
            <p:nvPr/>
          </p:nvSpPr>
          <p:spPr>
            <a:xfrm>
              <a:off x="3401065" y="5899495"/>
              <a:ext cx="3810" cy="18415"/>
            </a:xfrm>
            <a:custGeom>
              <a:avLst/>
              <a:gdLst/>
              <a:ahLst/>
              <a:cxnLst/>
              <a:rect l="l" t="t" r="r" b="b"/>
              <a:pathLst>
                <a:path w="3810" h="18414">
                  <a:moveTo>
                    <a:pt x="3434" y="686"/>
                  </a:moveTo>
                  <a:lnTo>
                    <a:pt x="2060" y="686"/>
                  </a:lnTo>
                  <a:lnTo>
                    <a:pt x="3434" y="0"/>
                  </a:lnTo>
                  <a:lnTo>
                    <a:pt x="3434" y="686"/>
                  </a:lnTo>
                  <a:close/>
                </a:path>
                <a:path w="3810" h="18414">
                  <a:moveTo>
                    <a:pt x="3434" y="18172"/>
                  </a:moveTo>
                  <a:lnTo>
                    <a:pt x="0" y="18172"/>
                  </a:lnTo>
                  <a:lnTo>
                    <a:pt x="0" y="1030"/>
                  </a:lnTo>
                  <a:lnTo>
                    <a:pt x="3434" y="1030"/>
                  </a:lnTo>
                  <a:lnTo>
                    <a:pt x="3434" y="18172"/>
                  </a:lnTo>
                  <a:close/>
                </a:path>
              </a:pathLst>
            </a:custGeom>
            <a:solidFill>
              <a:srgbClr val="AEAE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2" name="object 1302"/>
            <p:cNvSpPr/>
            <p:nvPr/>
          </p:nvSpPr>
          <p:spPr>
            <a:xfrm>
              <a:off x="3398317" y="5900868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0" y="17923"/>
                  </a:moveTo>
                  <a:lnTo>
                    <a:pt x="0" y="0"/>
                  </a:lnTo>
                  <a:lnTo>
                    <a:pt x="2060" y="0"/>
                  </a:lnTo>
                  <a:lnTo>
                    <a:pt x="2060" y="17690"/>
                  </a:lnTo>
                  <a:lnTo>
                    <a:pt x="0" y="17923"/>
                  </a:lnTo>
                  <a:close/>
                </a:path>
              </a:pathLst>
            </a:custGeom>
            <a:solidFill>
              <a:srgbClr val="A8A8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3" name="object 1303"/>
            <p:cNvSpPr/>
            <p:nvPr/>
          </p:nvSpPr>
          <p:spPr>
            <a:xfrm>
              <a:off x="3396943" y="5900868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0" y="18079"/>
                  </a:moveTo>
                  <a:lnTo>
                    <a:pt x="0" y="0"/>
                  </a:lnTo>
                  <a:lnTo>
                    <a:pt x="2060" y="0"/>
                  </a:lnTo>
                  <a:lnTo>
                    <a:pt x="2060" y="17845"/>
                  </a:lnTo>
                  <a:lnTo>
                    <a:pt x="0" y="18079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4" name="object 1304"/>
            <p:cNvSpPr/>
            <p:nvPr/>
          </p:nvSpPr>
          <p:spPr>
            <a:xfrm>
              <a:off x="3394882" y="5900868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8079"/>
                  </a:moveTo>
                  <a:lnTo>
                    <a:pt x="2060" y="0"/>
                  </a:lnTo>
                  <a:lnTo>
                    <a:pt x="0" y="0"/>
                  </a:lnTo>
                  <a:lnTo>
                    <a:pt x="0" y="18079"/>
                  </a:lnTo>
                  <a:lnTo>
                    <a:pt x="2060" y="18079"/>
                  </a:lnTo>
                  <a:close/>
                </a:path>
              </a:pathLst>
            </a:custGeom>
            <a:solidFill>
              <a:srgbClr val="9D9D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5" name="object 1305"/>
            <p:cNvSpPr/>
            <p:nvPr/>
          </p:nvSpPr>
          <p:spPr>
            <a:xfrm>
              <a:off x="3392821" y="5900868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8079"/>
                  </a:moveTo>
                  <a:lnTo>
                    <a:pt x="0" y="17845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60" y="18079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6" name="object 1306"/>
            <p:cNvSpPr/>
            <p:nvPr/>
          </p:nvSpPr>
          <p:spPr>
            <a:xfrm>
              <a:off x="3391448" y="5900182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52" y="18376"/>
                  </a:moveTo>
                  <a:lnTo>
                    <a:pt x="0" y="18376"/>
                  </a:lnTo>
                  <a:lnTo>
                    <a:pt x="0" y="0"/>
                  </a:lnTo>
                  <a:lnTo>
                    <a:pt x="2050" y="0"/>
                  </a:lnTo>
                  <a:lnTo>
                    <a:pt x="2052" y="18376"/>
                  </a:lnTo>
                  <a:close/>
                </a:path>
              </a:pathLst>
            </a:custGeom>
            <a:solidFill>
              <a:srgbClr val="9494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7" name="object 1307"/>
            <p:cNvSpPr/>
            <p:nvPr/>
          </p:nvSpPr>
          <p:spPr>
            <a:xfrm>
              <a:off x="3389387" y="5900182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8376"/>
                  </a:moveTo>
                  <a:lnTo>
                    <a:pt x="0" y="18142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60" y="18376"/>
                  </a:lnTo>
                  <a:close/>
                </a:path>
              </a:pathLst>
            </a:custGeom>
            <a:solidFill>
              <a:srgbClr val="8F8F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8" name="object 1308"/>
            <p:cNvSpPr/>
            <p:nvPr/>
          </p:nvSpPr>
          <p:spPr>
            <a:xfrm>
              <a:off x="3387326" y="5900182"/>
              <a:ext cx="2540" cy="17780"/>
            </a:xfrm>
            <a:custGeom>
              <a:avLst/>
              <a:gdLst/>
              <a:ahLst/>
              <a:cxnLst/>
              <a:rect l="l" t="t" r="r" b="b"/>
              <a:pathLst>
                <a:path w="2539" h="17779">
                  <a:moveTo>
                    <a:pt x="2060" y="17519"/>
                  </a:moveTo>
                  <a:lnTo>
                    <a:pt x="0" y="17519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60" y="17519"/>
                  </a:lnTo>
                  <a:close/>
                </a:path>
              </a:pathLst>
            </a:custGeom>
            <a:solidFill>
              <a:srgbClr val="8A8A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9" name="object 1309"/>
            <p:cNvSpPr/>
            <p:nvPr/>
          </p:nvSpPr>
          <p:spPr>
            <a:xfrm>
              <a:off x="3385265" y="5898808"/>
              <a:ext cx="2540" cy="19050"/>
            </a:xfrm>
            <a:custGeom>
              <a:avLst/>
              <a:gdLst/>
              <a:ahLst/>
              <a:cxnLst/>
              <a:rect l="l" t="t" r="r" b="b"/>
              <a:pathLst>
                <a:path w="2539" h="19050">
                  <a:moveTo>
                    <a:pt x="2060" y="18784"/>
                  </a:moveTo>
                  <a:lnTo>
                    <a:pt x="0" y="17975"/>
                  </a:lnTo>
                  <a:lnTo>
                    <a:pt x="0" y="0"/>
                  </a:lnTo>
                  <a:lnTo>
                    <a:pt x="686" y="0"/>
                  </a:lnTo>
                  <a:lnTo>
                    <a:pt x="1373" y="686"/>
                  </a:lnTo>
                  <a:lnTo>
                    <a:pt x="2060" y="686"/>
                  </a:lnTo>
                  <a:lnTo>
                    <a:pt x="2060" y="18784"/>
                  </a:lnTo>
                  <a:close/>
                </a:path>
              </a:pathLst>
            </a:custGeom>
            <a:solidFill>
              <a:srgbClr val="8585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0" name="object 1310"/>
            <p:cNvSpPr/>
            <p:nvPr/>
          </p:nvSpPr>
          <p:spPr>
            <a:xfrm>
              <a:off x="3383205" y="5898003"/>
              <a:ext cx="2540" cy="19050"/>
            </a:xfrm>
            <a:custGeom>
              <a:avLst/>
              <a:gdLst/>
              <a:ahLst/>
              <a:cxnLst/>
              <a:rect l="l" t="t" r="r" b="b"/>
              <a:pathLst>
                <a:path w="2539" h="19050">
                  <a:moveTo>
                    <a:pt x="2060" y="18781"/>
                  </a:moveTo>
                  <a:lnTo>
                    <a:pt x="0" y="17972"/>
                  </a:lnTo>
                  <a:lnTo>
                    <a:pt x="0" y="0"/>
                  </a:lnTo>
                  <a:lnTo>
                    <a:pt x="1420" y="0"/>
                  </a:lnTo>
                  <a:lnTo>
                    <a:pt x="2060" y="805"/>
                  </a:lnTo>
                  <a:lnTo>
                    <a:pt x="2060" y="18781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1" name="object 1311"/>
            <p:cNvSpPr/>
            <p:nvPr/>
          </p:nvSpPr>
          <p:spPr>
            <a:xfrm>
              <a:off x="3317261" y="5809887"/>
              <a:ext cx="159385" cy="90805"/>
            </a:xfrm>
            <a:custGeom>
              <a:avLst/>
              <a:gdLst/>
              <a:ahLst/>
              <a:cxnLst/>
              <a:rect l="l" t="t" r="r" b="b"/>
              <a:pathLst>
                <a:path w="159385" h="90804">
                  <a:moveTo>
                    <a:pt x="77964" y="90639"/>
                  </a:moveTo>
                  <a:lnTo>
                    <a:pt x="71160" y="89866"/>
                  </a:lnTo>
                  <a:lnTo>
                    <a:pt x="65256" y="87549"/>
                  </a:lnTo>
                  <a:lnTo>
                    <a:pt x="6869" y="53902"/>
                  </a:lnTo>
                  <a:lnTo>
                    <a:pt x="0" y="49782"/>
                  </a:lnTo>
                  <a:lnTo>
                    <a:pt x="0" y="42916"/>
                  </a:lnTo>
                  <a:lnTo>
                    <a:pt x="6869" y="38796"/>
                  </a:lnTo>
                  <a:lnTo>
                    <a:pt x="68691" y="3090"/>
                  </a:lnTo>
                  <a:lnTo>
                    <a:pt x="74594" y="772"/>
                  </a:lnTo>
                  <a:lnTo>
                    <a:pt x="81399" y="0"/>
                  </a:lnTo>
                  <a:lnTo>
                    <a:pt x="88204" y="772"/>
                  </a:lnTo>
                  <a:lnTo>
                    <a:pt x="94107" y="3090"/>
                  </a:lnTo>
                  <a:lnTo>
                    <a:pt x="152495" y="36736"/>
                  </a:lnTo>
                  <a:lnTo>
                    <a:pt x="159364" y="40856"/>
                  </a:lnTo>
                  <a:lnTo>
                    <a:pt x="159364" y="47722"/>
                  </a:lnTo>
                  <a:lnTo>
                    <a:pt x="152495" y="51842"/>
                  </a:lnTo>
                  <a:lnTo>
                    <a:pt x="90672" y="87549"/>
                  </a:lnTo>
                  <a:lnTo>
                    <a:pt x="84769" y="89866"/>
                  </a:lnTo>
                  <a:lnTo>
                    <a:pt x="77964" y="90639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2" name="object 1312"/>
            <p:cNvSpPr/>
            <p:nvPr/>
          </p:nvSpPr>
          <p:spPr>
            <a:xfrm>
              <a:off x="2949765" y="5817089"/>
              <a:ext cx="1270" cy="17780"/>
            </a:xfrm>
            <a:custGeom>
              <a:avLst/>
              <a:gdLst/>
              <a:ahLst/>
              <a:cxnLst/>
              <a:rect l="l" t="t" r="r" b="b"/>
              <a:pathLst>
                <a:path w="1269" h="17779">
                  <a:moveTo>
                    <a:pt x="682" y="17174"/>
                  </a:moveTo>
                  <a:lnTo>
                    <a:pt x="101" y="17174"/>
                  </a:lnTo>
                  <a:lnTo>
                    <a:pt x="0" y="0"/>
                  </a:lnTo>
                  <a:lnTo>
                    <a:pt x="682" y="0"/>
                  </a:lnTo>
                  <a:lnTo>
                    <a:pt x="682" y="17174"/>
                  </a:lnTo>
                  <a:close/>
                </a:path>
              </a:pathLst>
            </a:custGeom>
            <a:solidFill>
              <a:srgbClr val="9D9D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3" name="object 1313"/>
            <p:cNvSpPr/>
            <p:nvPr/>
          </p:nvSpPr>
          <p:spPr>
            <a:xfrm>
              <a:off x="2949074" y="5818470"/>
              <a:ext cx="1270" cy="17780"/>
            </a:xfrm>
            <a:custGeom>
              <a:avLst/>
              <a:gdLst/>
              <a:ahLst/>
              <a:cxnLst/>
              <a:rect l="l" t="t" r="r" b="b"/>
              <a:pathLst>
                <a:path w="1269" h="17779">
                  <a:moveTo>
                    <a:pt x="686" y="16708"/>
                  </a:moveTo>
                  <a:lnTo>
                    <a:pt x="0" y="17166"/>
                  </a:lnTo>
                  <a:lnTo>
                    <a:pt x="0" y="0"/>
                  </a:lnTo>
                  <a:lnTo>
                    <a:pt x="687" y="0"/>
                  </a:lnTo>
                  <a:lnTo>
                    <a:pt x="686" y="16708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4" name="object 1314"/>
            <p:cNvSpPr/>
            <p:nvPr/>
          </p:nvSpPr>
          <p:spPr>
            <a:xfrm>
              <a:off x="2947700" y="5818470"/>
              <a:ext cx="1905" cy="19050"/>
            </a:xfrm>
            <a:custGeom>
              <a:avLst/>
              <a:gdLst/>
              <a:ahLst/>
              <a:cxnLst/>
              <a:rect l="l" t="t" r="r" b="b"/>
              <a:pathLst>
                <a:path w="1905" h="19050">
                  <a:moveTo>
                    <a:pt x="0" y="18539"/>
                  </a:moveTo>
                  <a:lnTo>
                    <a:pt x="0" y="686"/>
                  </a:lnTo>
                  <a:lnTo>
                    <a:pt x="1373" y="0"/>
                  </a:lnTo>
                  <a:lnTo>
                    <a:pt x="1373" y="17166"/>
                  </a:lnTo>
                  <a:lnTo>
                    <a:pt x="0" y="18539"/>
                  </a:lnTo>
                  <a:close/>
                </a:path>
              </a:pathLst>
            </a:custGeom>
            <a:solidFill>
              <a:srgbClr val="A8A8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5" name="object 1315"/>
            <p:cNvSpPr/>
            <p:nvPr/>
          </p:nvSpPr>
          <p:spPr>
            <a:xfrm>
              <a:off x="2945639" y="5819156"/>
              <a:ext cx="2540" cy="19685"/>
            </a:xfrm>
            <a:custGeom>
              <a:avLst/>
              <a:gdLst/>
              <a:ahLst/>
              <a:cxnLst/>
              <a:rect l="l" t="t" r="r" b="b"/>
              <a:pathLst>
                <a:path w="2539" h="19685">
                  <a:moveTo>
                    <a:pt x="0" y="19501"/>
                  </a:moveTo>
                  <a:lnTo>
                    <a:pt x="0" y="1373"/>
                  </a:lnTo>
                  <a:lnTo>
                    <a:pt x="686" y="1373"/>
                  </a:lnTo>
                  <a:lnTo>
                    <a:pt x="2060" y="0"/>
                  </a:lnTo>
                  <a:lnTo>
                    <a:pt x="2060" y="18264"/>
                  </a:lnTo>
                  <a:lnTo>
                    <a:pt x="0" y="19501"/>
                  </a:lnTo>
                  <a:close/>
                </a:path>
              </a:pathLst>
            </a:custGeom>
            <a:solidFill>
              <a:srgbClr val="AEAE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6" name="object 1316"/>
            <p:cNvSpPr/>
            <p:nvPr/>
          </p:nvSpPr>
          <p:spPr>
            <a:xfrm>
              <a:off x="2794518" y="5817783"/>
              <a:ext cx="5715" cy="23495"/>
            </a:xfrm>
            <a:custGeom>
              <a:avLst/>
              <a:gdLst/>
              <a:ahLst/>
              <a:cxnLst/>
              <a:rect l="l" t="t" r="r" b="b"/>
              <a:pathLst>
                <a:path w="5714" h="23495">
                  <a:moveTo>
                    <a:pt x="5495" y="23346"/>
                  </a:moveTo>
                  <a:lnTo>
                    <a:pt x="2060" y="21286"/>
                  </a:lnTo>
                  <a:lnTo>
                    <a:pt x="0" y="18539"/>
                  </a:lnTo>
                  <a:lnTo>
                    <a:pt x="0" y="0"/>
                  </a:lnTo>
                  <a:lnTo>
                    <a:pt x="1373" y="2746"/>
                  </a:lnTo>
                  <a:lnTo>
                    <a:pt x="5495" y="4806"/>
                  </a:lnTo>
                  <a:lnTo>
                    <a:pt x="5495" y="23346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7" name="object 1317"/>
            <p:cNvSpPr/>
            <p:nvPr/>
          </p:nvSpPr>
          <p:spPr>
            <a:xfrm>
              <a:off x="2883817" y="5820529"/>
              <a:ext cx="62230" cy="54610"/>
            </a:xfrm>
            <a:custGeom>
              <a:avLst/>
              <a:gdLst/>
              <a:ahLst/>
              <a:cxnLst/>
              <a:rect l="l" t="t" r="r" b="b"/>
              <a:pathLst>
                <a:path w="62230" h="54610">
                  <a:moveTo>
                    <a:pt x="0" y="54245"/>
                  </a:moveTo>
                  <a:lnTo>
                    <a:pt x="0" y="35706"/>
                  </a:lnTo>
                  <a:lnTo>
                    <a:pt x="61822" y="0"/>
                  </a:lnTo>
                  <a:lnTo>
                    <a:pt x="61822" y="18539"/>
                  </a:lnTo>
                  <a:lnTo>
                    <a:pt x="0" y="54245"/>
                  </a:lnTo>
                  <a:close/>
                </a:path>
              </a:pathLst>
            </a:custGeom>
            <a:solidFill>
              <a:srgbClr val="9C9C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8" name="object 1318"/>
            <p:cNvSpPr/>
            <p:nvPr/>
          </p:nvSpPr>
          <p:spPr>
            <a:xfrm>
              <a:off x="2799326" y="5822590"/>
              <a:ext cx="59690" cy="52705"/>
            </a:xfrm>
            <a:custGeom>
              <a:avLst/>
              <a:gdLst/>
              <a:ahLst/>
              <a:cxnLst/>
              <a:rect l="l" t="t" r="r" b="b"/>
              <a:pathLst>
                <a:path w="59689" h="52704">
                  <a:moveTo>
                    <a:pt x="59074" y="52185"/>
                  </a:moveTo>
                  <a:lnTo>
                    <a:pt x="0" y="18539"/>
                  </a:lnTo>
                  <a:lnTo>
                    <a:pt x="0" y="0"/>
                  </a:lnTo>
                  <a:lnTo>
                    <a:pt x="59074" y="33646"/>
                  </a:lnTo>
                  <a:lnTo>
                    <a:pt x="59074" y="52185"/>
                  </a:lnTo>
                  <a:close/>
                </a:path>
              </a:pathLst>
            </a:custGeom>
            <a:solidFill>
              <a:srgbClr val="8585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9" name="object 1319"/>
            <p:cNvSpPr/>
            <p:nvPr/>
          </p:nvSpPr>
          <p:spPr>
            <a:xfrm>
              <a:off x="2879695" y="5856236"/>
              <a:ext cx="4445" cy="20320"/>
            </a:xfrm>
            <a:custGeom>
              <a:avLst/>
              <a:gdLst/>
              <a:ahLst/>
              <a:cxnLst/>
              <a:rect l="l" t="t" r="r" b="b"/>
              <a:pathLst>
                <a:path w="4444" h="20320">
                  <a:moveTo>
                    <a:pt x="0" y="20158"/>
                  </a:moveTo>
                  <a:lnTo>
                    <a:pt x="0" y="2059"/>
                  </a:lnTo>
                  <a:lnTo>
                    <a:pt x="4121" y="0"/>
                  </a:lnTo>
                  <a:lnTo>
                    <a:pt x="4121" y="18539"/>
                  </a:lnTo>
                  <a:lnTo>
                    <a:pt x="0" y="20158"/>
                  </a:lnTo>
                  <a:close/>
                </a:path>
              </a:pathLst>
            </a:custGeom>
            <a:solidFill>
              <a:srgbClr val="B1B1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0" name="object 1320"/>
            <p:cNvSpPr/>
            <p:nvPr/>
          </p:nvSpPr>
          <p:spPr>
            <a:xfrm>
              <a:off x="2876261" y="5858296"/>
              <a:ext cx="3810" cy="18415"/>
            </a:xfrm>
            <a:custGeom>
              <a:avLst/>
              <a:gdLst/>
              <a:ahLst/>
              <a:cxnLst/>
              <a:rect l="l" t="t" r="r" b="b"/>
              <a:pathLst>
                <a:path w="3810" h="18414">
                  <a:moveTo>
                    <a:pt x="3434" y="686"/>
                  </a:moveTo>
                  <a:lnTo>
                    <a:pt x="2060" y="686"/>
                  </a:lnTo>
                  <a:lnTo>
                    <a:pt x="3434" y="0"/>
                  </a:lnTo>
                  <a:lnTo>
                    <a:pt x="3434" y="686"/>
                  </a:lnTo>
                  <a:close/>
                </a:path>
                <a:path w="3810" h="18414">
                  <a:moveTo>
                    <a:pt x="3434" y="18171"/>
                  </a:moveTo>
                  <a:lnTo>
                    <a:pt x="0" y="18171"/>
                  </a:lnTo>
                  <a:lnTo>
                    <a:pt x="0" y="1030"/>
                  </a:lnTo>
                  <a:lnTo>
                    <a:pt x="3434" y="1030"/>
                  </a:lnTo>
                  <a:lnTo>
                    <a:pt x="3434" y="18171"/>
                  </a:lnTo>
                  <a:close/>
                </a:path>
              </a:pathLst>
            </a:custGeom>
            <a:solidFill>
              <a:srgbClr val="AEAE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1" name="object 1321"/>
            <p:cNvSpPr/>
            <p:nvPr/>
          </p:nvSpPr>
          <p:spPr>
            <a:xfrm>
              <a:off x="2874200" y="5859669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0" y="17846"/>
                  </a:moveTo>
                  <a:lnTo>
                    <a:pt x="0" y="0"/>
                  </a:lnTo>
                  <a:lnTo>
                    <a:pt x="2060" y="0"/>
                  </a:lnTo>
                  <a:lnTo>
                    <a:pt x="2060" y="17612"/>
                  </a:lnTo>
                  <a:lnTo>
                    <a:pt x="0" y="17846"/>
                  </a:lnTo>
                  <a:close/>
                </a:path>
              </a:pathLst>
            </a:custGeom>
            <a:solidFill>
              <a:srgbClr val="A8A8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2" name="object 1322"/>
            <p:cNvSpPr/>
            <p:nvPr/>
          </p:nvSpPr>
          <p:spPr>
            <a:xfrm>
              <a:off x="2872139" y="5859669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0" y="18080"/>
                  </a:moveTo>
                  <a:lnTo>
                    <a:pt x="0" y="0"/>
                  </a:lnTo>
                  <a:lnTo>
                    <a:pt x="2060" y="0"/>
                  </a:lnTo>
                  <a:lnTo>
                    <a:pt x="2060" y="17846"/>
                  </a:lnTo>
                  <a:lnTo>
                    <a:pt x="0" y="18080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3" name="object 1323"/>
            <p:cNvSpPr/>
            <p:nvPr/>
          </p:nvSpPr>
          <p:spPr>
            <a:xfrm>
              <a:off x="2870079" y="5859669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8080"/>
                  </a:moveTo>
                  <a:lnTo>
                    <a:pt x="2060" y="0"/>
                  </a:lnTo>
                  <a:lnTo>
                    <a:pt x="0" y="0"/>
                  </a:lnTo>
                  <a:lnTo>
                    <a:pt x="0" y="18079"/>
                  </a:lnTo>
                  <a:lnTo>
                    <a:pt x="2060" y="18080"/>
                  </a:lnTo>
                  <a:close/>
                </a:path>
              </a:pathLst>
            </a:custGeom>
            <a:solidFill>
              <a:srgbClr val="9D9D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4" name="object 1324"/>
            <p:cNvSpPr/>
            <p:nvPr/>
          </p:nvSpPr>
          <p:spPr>
            <a:xfrm>
              <a:off x="2868705" y="5859669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8157"/>
                  </a:moveTo>
                  <a:lnTo>
                    <a:pt x="0" y="17924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60" y="18157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5" name="object 1325"/>
            <p:cNvSpPr/>
            <p:nvPr/>
          </p:nvSpPr>
          <p:spPr>
            <a:xfrm>
              <a:off x="2866644" y="5858983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52" y="18376"/>
                  </a:moveTo>
                  <a:lnTo>
                    <a:pt x="0" y="18376"/>
                  </a:lnTo>
                  <a:lnTo>
                    <a:pt x="0" y="0"/>
                  </a:lnTo>
                  <a:lnTo>
                    <a:pt x="2052" y="0"/>
                  </a:lnTo>
                  <a:lnTo>
                    <a:pt x="2052" y="18376"/>
                  </a:lnTo>
                  <a:close/>
                </a:path>
              </a:pathLst>
            </a:custGeom>
            <a:solidFill>
              <a:srgbClr val="9494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6" name="object 1326"/>
            <p:cNvSpPr/>
            <p:nvPr/>
          </p:nvSpPr>
          <p:spPr>
            <a:xfrm>
              <a:off x="2864583" y="5858983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8376"/>
                  </a:moveTo>
                  <a:lnTo>
                    <a:pt x="0" y="18142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60" y="18376"/>
                  </a:lnTo>
                  <a:close/>
                </a:path>
              </a:pathLst>
            </a:custGeom>
            <a:solidFill>
              <a:srgbClr val="8F8F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7" name="object 1327"/>
            <p:cNvSpPr/>
            <p:nvPr/>
          </p:nvSpPr>
          <p:spPr>
            <a:xfrm>
              <a:off x="2863209" y="5858983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7853"/>
                  </a:moveTo>
                  <a:lnTo>
                    <a:pt x="0" y="17681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60" y="17853"/>
                  </a:lnTo>
                  <a:close/>
                </a:path>
              </a:pathLst>
            </a:custGeom>
            <a:solidFill>
              <a:srgbClr val="8A8A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8" name="object 1328"/>
            <p:cNvSpPr/>
            <p:nvPr/>
          </p:nvSpPr>
          <p:spPr>
            <a:xfrm>
              <a:off x="2860462" y="5857609"/>
              <a:ext cx="2540" cy="19050"/>
            </a:xfrm>
            <a:custGeom>
              <a:avLst/>
              <a:gdLst/>
              <a:ahLst/>
              <a:cxnLst/>
              <a:rect l="l" t="t" r="r" b="b"/>
              <a:pathLst>
                <a:path w="2539" h="19050">
                  <a:moveTo>
                    <a:pt x="2060" y="18784"/>
                  </a:moveTo>
                  <a:lnTo>
                    <a:pt x="0" y="17975"/>
                  </a:lnTo>
                  <a:lnTo>
                    <a:pt x="0" y="0"/>
                  </a:lnTo>
                  <a:lnTo>
                    <a:pt x="686" y="0"/>
                  </a:lnTo>
                  <a:lnTo>
                    <a:pt x="1373" y="686"/>
                  </a:lnTo>
                  <a:lnTo>
                    <a:pt x="2060" y="686"/>
                  </a:lnTo>
                  <a:lnTo>
                    <a:pt x="2060" y="18784"/>
                  </a:lnTo>
                  <a:close/>
                </a:path>
              </a:pathLst>
            </a:custGeom>
            <a:solidFill>
              <a:srgbClr val="8585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9" name="object 1329"/>
            <p:cNvSpPr/>
            <p:nvPr/>
          </p:nvSpPr>
          <p:spPr>
            <a:xfrm>
              <a:off x="2858401" y="5856236"/>
              <a:ext cx="3175" cy="19685"/>
            </a:xfrm>
            <a:custGeom>
              <a:avLst/>
              <a:gdLst/>
              <a:ahLst/>
              <a:cxnLst/>
              <a:rect l="l" t="t" r="r" b="b"/>
              <a:pathLst>
                <a:path w="3175" h="19685">
                  <a:moveTo>
                    <a:pt x="2747" y="19618"/>
                  </a:moveTo>
                  <a:lnTo>
                    <a:pt x="0" y="18539"/>
                  </a:lnTo>
                  <a:lnTo>
                    <a:pt x="0" y="0"/>
                  </a:lnTo>
                  <a:lnTo>
                    <a:pt x="686" y="686"/>
                  </a:lnTo>
                  <a:lnTo>
                    <a:pt x="2018" y="792"/>
                  </a:lnTo>
                  <a:lnTo>
                    <a:pt x="2747" y="1373"/>
                  </a:lnTo>
                  <a:lnTo>
                    <a:pt x="2747" y="19618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0" name="object 1330"/>
            <p:cNvSpPr/>
            <p:nvPr/>
          </p:nvSpPr>
          <p:spPr>
            <a:xfrm>
              <a:off x="2792457" y="5768687"/>
              <a:ext cx="159385" cy="90805"/>
            </a:xfrm>
            <a:custGeom>
              <a:avLst/>
              <a:gdLst/>
              <a:ahLst/>
              <a:cxnLst/>
              <a:rect l="l" t="t" r="r" b="b"/>
              <a:pathLst>
                <a:path w="159385" h="90804">
                  <a:moveTo>
                    <a:pt x="77964" y="90639"/>
                  </a:moveTo>
                  <a:lnTo>
                    <a:pt x="71160" y="89866"/>
                  </a:lnTo>
                  <a:lnTo>
                    <a:pt x="65256" y="87549"/>
                  </a:lnTo>
                  <a:lnTo>
                    <a:pt x="6869" y="53902"/>
                  </a:lnTo>
                  <a:lnTo>
                    <a:pt x="0" y="49782"/>
                  </a:lnTo>
                  <a:lnTo>
                    <a:pt x="0" y="42916"/>
                  </a:lnTo>
                  <a:lnTo>
                    <a:pt x="6869" y="38796"/>
                  </a:lnTo>
                  <a:lnTo>
                    <a:pt x="68691" y="3090"/>
                  </a:lnTo>
                  <a:lnTo>
                    <a:pt x="74594" y="772"/>
                  </a:lnTo>
                  <a:lnTo>
                    <a:pt x="81399" y="0"/>
                  </a:lnTo>
                  <a:lnTo>
                    <a:pt x="88204" y="772"/>
                  </a:lnTo>
                  <a:lnTo>
                    <a:pt x="94107" y="3090"/>
                  </a:lnTo>
                  <a:lnTo>
                    <a:pt x="152495" y="36736"/>
                  </a:lnTo>
                  <a:lnTo>
                    <a:pt x="159364" y="40856"/>
                  </a:lnTo>
                  <a:lnTo>
                    <a:pt x="159364" y="47722"/>
                  </a:lnTo>
                  <a:lnTo>
                    <a:pt x="152495" y="51842"/>
                  </a:lnTo>
                  <a:lnTo>
                    <a:pt x="90672" y="87549"/>
                  </a:lnTo>
                  <a:lnTo>
                    <a:pt x="84769" y="89866"/>
                  </a:lnTo>
                  <a:lnTo>
                    <a:pt x="77964" y="90639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1" name="object 1331"/>
            <p:cNvSpPr/>
            <p:nvPr/>
          </p:nvSpPr>
          <p:spPr>
            <a:xfrm>
              <a:off x="3096082" y="5842487"/>
              <a:ext cx="1270" cy="17780"/>
            </a:xfrm>
            <a:custGeom>
              <a:avLst/>
              <a:gdLst/>
              <a:ahLst/>
              <a:cxnLst/>
              <a:rect l="l" t="t" r="r" b="b"/>
              <a:pathLst>
                <a:path w="1269" h="17779">
                  <a:moveTo>
                    <a:pt x="679" y="17182"/>
                  </a:moveTo>
                  <a:lnTo>
                    <a:pt x="97" y="17182"/>
                  </a:lnTo>
                  <a:lnTo>
                    <a:pt x="0" y="0"/>
                  </a:lnTo>
                  <a:lnTo>
                    <a:pt x="679" y="0"/>
                  </a:lnTo>
                  <a:lnTo>
                    <a:pt x="679" y="17182"/>
                  </a:lnTo>
                  <a:close/>
                </a:path>
              </a:pathLst>
            </a:custGeom>
            <a:solidFill>
              <a:srgbClr val="9D9D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2" name="object 1332"/>
            <p:cNvSpPr/>
            <p:nvPr/>
          </p:nvSpPr>
          <p:spPr>
            <a:xfrm>
              <a:off x="3095387" y="5843876"/>
              <a:ext cx="1270" cy="17780"/>
            </a:xfrm>
            <a:custGeom>
              <a:avLst/>
              <a:gdLst/>
              <a:ahLst/>
              <a:cxnLst/>
              <a:rect l="l" t="t" r="r" b="b"/>
              <a:pathLst>
                <a:path w="1269" h="17779">
                  <a:moveTo>
                    <a:pt x="686" y="16708"/>
                  </a:moveTo>
                  <a:lnTo>
                    <a:pt x="0" y="17166"/>
                  </a:lnTo>
                  <a:lnTo>
                    <a:pt x="0" y="0"/>
                  </a:lnTo>
                  <a:lnTo>
                    <a:pt x="686" y="0"/>
                  </a:lnTo>
                  <a:lnTo>
                    <a:pt x="686" y="16708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3" name="object 1333"/>
            <p:cNvSpPr/>
            <p:nvPr/>
          </p:nvSpPr>
          <p:spPr>
            <a:xfrm>
              <a:off x="3094013" y="5843876"/>
              <a:ext cx="1905" cy="19050"/>
            </a:xfrm>
            <a:custGeom>
              <a:avLst/>
              <a:gdLst/>
              <a:ahLst/>
              <a:cxnLst/>
              <a:rect l="l" t="t" r="r" b="b"/>
              <a:pathLst>
                <a:path w="1905" h="19050">
                  <a:moveTo>
                    <a:pt x="0" y="18539"/>
                  </a:moveTo>
                  <a:lnTo>
                    <a:pt x="0" y="686"/>
                  </a:lnTo>
                  <a:lnTo>
                    <a:pt x="1373" y="0"/>
                  </a:lnTo>
                  <a:lnTo>
                    <a:pt x="1373" y="17166"/>
                  </a:lnTo>
                  <a:lnTo>
                    <a:pt x="0" y="18539"/>
                  </a:lnTo>
                  <a:close/>
                </a:path>
              </a:pathLst>
            </a:custGeom>
            <a:solidFill>
              <a:srgbClr val="A8A8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4" name="object 1334"/>
            <p:cNvSpPr/>
            <p:nvPr/>
          </p:nvSpPr>
          <p:spPr>
            <a:xfrm>
              <a:off x="3091952" y="5844563"/>
              <a:ext cx="2540" cy="19685"/>
            </a:xfrm>
            <a:custGeom>
              <a:avLst/>
              <a:gdLst/>
              <a:ahLst/>
              <a:cxnLst/>
              <a:rect l="l" t="t" r="r" b="b"/>
              <a:pathLst>
                <a:path w="2539" h="19685">
                  <a:moveTo>
                    <a:pt x="0" y="19501"/>
                  </a:moveTo>
                  <a:lnTo>
                    <a:pt x="0" y="1373"/>
                  </a:lnTo>
                  <a:lnTo>
                    <a:pt x="686" y="1373"/>
                  </a:lnTo>
                  <a:lnTo>
                    <a:pt x="2060" y="0"/>
                  </a:lnTo>
                  <a:lnTo>
                    <a:pt x="2060" y="18265"/>
                  </a:lnTo>
                  <a:lnTo>
                    <a:pt x="0" y="19501"/>
                  </a:lnTo>
                  <a:close/>
                </a:path>
              </a:pathLst>
            </a:custGeom>
            <a:solidFill>
              <a:srgbClr val="AEAE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5" name="object 1335"/>
            <p:cNvSpPr/>
            <p:nvPr/>
          </p:nvSpPr>
          <p:spPr>
            <a:xfrm>
              <a:off x="2889312" y="5872715"/>
              <a:ext cx="5715" cy="23495"/>
            </a:xfrm>
            <a:custGeom>
              <a:avLst/>
              <a:gdLst/>
              <a:ahLst/>
              <a:cxnLst/>
              <a:rect l="l" t="t" r="r" b="b"/>
              <a:pathLst>
                <a:path w="5714" h="23495">
                  <a:moveTo>
                    <a:pt x="5495" y="23346"/>
                  </a:moveTo>
                  <a:lnTo>
                    <a:pt x="2060" y="21286"/>
                  </a:lnTo>
                  <a:lnTo>
                    <a:pt x="0" y="18540"/>
                  </a:lnTo>
                  <a:lnTo>
                    <a:pt x="0" y="0"/>
                  </a:lnTo>
                  <a:lnTo>
                    <a:pt x="2060" y="2746"/>
                  </a:lnTo>
                  <a:lnTo>
                    <a:pt x="5495" y="4806"/>
                  </a:lnTo>
                  <a:lnTo>
                    <a:pt x="5495" y="23346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6" name="object 1336"/>
            <p:cNvSpPr/>
            <p:nvPr/>
          </p:nvSpPr>
          <p:spPr>
            <a:xfrm>
              <a:off x="2979298" y="5845936"/>
              <a:ext cx="113030" cy="84455"/>
            </a:xfrm>
            <a:custGeom>
              <a:avLst/>
              <a:gdLst/>
              <a:ahLst/>
              <a:cxnLst/>
              <a:rect l="l" t="t" r="r" b="b"/>
              <a:pathLst>
                <a:path w="113030" h="84454">
                  <a:moveTo>
                    <a:pt x="0" y="84458"/>
                  </a:moveTo>
                  <a:lnTo>
                    <a:pt x="0" y="65232"/>
                  </a:lnTo>
                  <a:lnTo>
                    <a:pt x="112654" y="0"/>
                  </a:lnTo>
                  <a:lnTo>
                    <a:pt x="112654" y="18539"/>
                  </a:lnTo>
                  <a:lnTo>
                    <a:pt x="0" y="84458"/>
                  </a:lnTo>
                  <a:close/>
                </a:path>
              </a:pathLst>
            </a:custGeom>
            <a:solidFill>
              <a:srgbClr val="9C9C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7" name="object 1337"/>
            <p:cNvSpPr/>
            <p:nvPr/>
          </p:nvSpPr>
          <p:spPr>
            <a:xfrm>
              <a:off x="2894808" y="5877523"/>
              <a:ext cx="58419" cy="53340"/>
            </a:xfrm>
            <a:custGeom>
              <a:avLst/>
              <a:gdLst/>
              <a:ahLst/>
              <a:cxnLst/>
              <a:rect l="l" t="t" r="r" b="b"/>
              <a:pathLst>
                <a:path w="58419" h="53339">
                  <a:moveTo>
                    <a:pt x="58387" y="52872"/>
                  </a:moveTo>
                  <a:lnTo>
                    <a:pt x="0" y="18539"/>
                  </a:lnTo>
                  <a:lnTo>
                    <a:pt x="0" y="0"/>
                  </a:lnTo>
                  <a:lnTo>
                    <a:pt x="58387" y="34332"/>
                  </a:lnTo>
                  <a:lnTo>
                    <a:pt x="58387" y="52872"/>
                  </a:lnTo>
                  <a:close/>
                </a:path>
              </a:pathLst>
            </a:custGeom>
            <a:solidFill>
              <a:srgbClr val="8585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8" name="object 1338"/>
            <p:cNvSpPr/>
            <p:nvPr/>
          </p:nvSpPr>
          <p:spPr>
            <a:xfrm>
              <a:off x="2975177" y="5911168"/>
              <a:ext cx="4445" cy="20320"/>
            </a:xfrm>
            <a:custGeom>
              <a:avLst/>
              <a:gdLst/>
              <a:ahLst/>
              <a:cxnLst/>
              <a:rect l="l" t="t" r="r" b="b"/>
              <a:pathLst>
                <a:path w="4444" h="20320">
                  <a:moveTo>
                    <a:pt x="0" y="20157"/>
                  </a:moveTo>
                  <a:lnTo>
                    <a:pt x="0" y="2059"/>
                  </a:lnTo>
                  <a:lnTo>
                    <a:pt x="4122" y="0"/>
                  </a:lnTo>
                  <a:lnTo>
                    <a:pt x="4121" y="18539"/>
                  </a:lnTo>
                  <a:lnTo>
                    <a:pt x="0" y="20157"/>
                  </a:lnTo>
                  <a:close/>
                </a:path>
              </a:pathLst>
            </a:custGeom>
            <a:solidFill>
              <a:srgbClr val="B1B1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9" name="object 1339"/>
            <p:cNvSpPr/>
            <p:nvPr/>
          </p:nvSpPr>
          <p:spPr>
            <a:xfrm>
              <a:off x="2971742" y="5913228"/>
              <a:ext cx="3810" cy="18415"/>
            </a:xfrm>
            <a:custGeom>
              <a:avLst/>
              <a:gdLst/>
              <a:ahLst/>
              <a:cxnLst/>
              <a:rect l="l" t="t" r="r" b="b"/>
              <a:pathLst>
                <a:path w="3810" h="18414">
                  <a:moveTo>
                    <a:pt x="3434" y="686"/>
                  </a:moveTo>
                  <a:lnTo>
                    <a:pt x="2060" y="686"/>
                  </a:lnTo>
                  <a:lnTo>
                    <a:pt x="3434" y="0"/>
                  </a:lnTo>
                  <a:lnTo>
                    <a:pt x="3434" y="686"/>
                  </a:lnTo>
                  <a:close/>
                </a:path>
                <a:path w="3810" h="18414">
                  <a:moveTo>
                    <a:pt x="3434" y="18171"/>
                  </a:moveTo>
                  <a:lnTo>
                    <a:pt x="0" y="18171"/>
                  </a:lnTo>
                  <a:lnTo>
                    <a:pt x="0" y="1030"/>
                  </a:lnTo>
                  <a:lnTo>
                    <a:pt x="3434" y="1030"/>
                  </a:lnTo>
                  <a:lnTo>
                    <a:pt x="3434" y="18171"/>
                  </a:lnTo>
                  <a:close/>
                </a:path>
              </a:pathLst>
            </a:custGeom>
            <a:solidFill>
              <a:srgbClr val="AEAE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0" name="object 1340"/>
            <p:cNvSpPr/>
            <p:nvPr/>
          </p:nvSpPr>
          <p:spPr>
            <a:xfrm>
              <a:off x="2968995" y="5914602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0" y="17923"/>
                  </a:moveTo>
                  <a:lnTo>
                    <a:pt x="0" y="0"/>
                  </a:lnTo>
                  <a:lnTo>
                    <a:pt x="2060" y="0"/>
                  </a:lnTo>
                  <a:lnTo>
                    <a:pt x="2060" y="17689"/>
                  </a:lnTo>
                  <a:lnTo>
                    <a:pt x="0" y="17923"/>
                  </a:lnTo>
                  <a:close/>
                </a:path>
              </a:pathLst>
            </a:custGeom>
            <a:solidFill>
              <a:srgbClr val="A8A8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1" name="object 1341"/>
            <p:cNvSpPr/>
            <p:nvPr/>
          </p:nvSpPr>
          <p:spPr>
            <a:xfrm>
              <a:off x="2967621" y="5914602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0" y="18079"/>
                  </a:moveTo>
                  <a:lnTo>
                    <a:pt x="0" y="0"/>
                  </a:lnTo>
                  <a:lnTo>
                    <a:pt x="2060" y="0"/>
                  </a:lnTo>
                  <a:lnTo>
                    <a:pt x="2060" y="17845"/>
                  </a:lnTo>
                  <a:lnTo>
                    <a:pt x="0" y="18079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2" name="object 1342"/>
            <p:cNvSpPr/>
            <p:nvPr/>
          </p:nvSpPr>
          <p:spPr>
            <a:xfrm>
              <a:off x="2965560" y="5914602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8079"/>
                  </a:moveTo>
                  <a:lnTo>
                    <a:pt x="2060" y="0"/>
                  </a:lnTo>
                  <a:lnTo>
                    <a:pt x="0" y="0"/>
                  </a:lnTo>
                  <a:lnTo>
                    <a:pt x="0" y="18079"/>
                  </a:lnTo>
                  <a:lnTo>
                    <a:pt x="2060" y="18079"/>
                  </a:lnTo>
                  <a:close/>
                </a:path>
              </a:pathLst>
            </a:custGeom>
            <a:solidFill>
              <a:srgbClr val="9D9D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3" name="object 1343"/>
            <p:cNvSpPr/>
            <p:nvPr/>
          </p:nvSpPr>
          <p:spPr>
            <a:xfrm>
              <a:off x="2963499" y="5914602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8079"/>
                  </a:moveTo>
                  <a:lnTo>
                    <a:pt x="0" y="17845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60" y="18079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4" name="object 1344"/>
            <p:cNvSpPr/>
            <p:nvPr/>
          </p:nvSpPr>
          <p:spPr>
            <a:xfrm>
              <a:off x="2962125" y="5914602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7923"/>
                  </a:moveTo>
                  <a:lnTo>
                    <a:pt x="0" y="17689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60" y="17923"/>
                  </a:lnTo>
                  <a:close/>
                </a:path>
              </a:pathLst>
            </a:custGeom>
            <a:solidFill>
              <a:srgbClr val="9494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5" name="object 1345"/>
            <p:cNvSpPr/>
            <p:nvPr/>
          </p:nvSpPr>
          <p:spPr>
            <a:xfrm>
              <a:off x="2960065" y="5913915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8376"/>
                  </a:moveTo>
                  <a:lnTo>
                    <a:pt x="0" y="18142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60" y="18376"/>
                  </a:lnTo>
                  <a:close/>
                </a:path>
              </a:pathLst>
            </a:custGeom>
            <a:solidFill>
              <a:srgbClr val="8F8F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6" name="object 1346"/>
            <p:cNvSpPr/>
            <p:nvPr/>
          </p:nvSpPr>
          <p:spPr>
            <a:xfrm>
              <a:off x="2958004" y="5914602"/>
              <a:ext cx="2540" cy="17145"/>
            </a:xfrm>
            <a:custGeom>
              <a:avLst/>
              <a:gdLst/>
              <a:ahLst/>
              <a:cxnLst/>
              <a:rect l="l" t="t" r="r" b="b"/>
              <a:pathLst>
                <a:path w="2539" h="17145">
                  <a:moveTo>
                    <a:pt x="2060" y="16724"/>
                  </a:moveTo>
                  <a:lnTo>
                    <a:pt x="0" y="16724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60" y="16724"/>
                  </a:lnTo>
                  <a:close/>
                </a:path>
              </a:pathLst>
            </a:custGeom>
            <a:solidFill>
              <a:srgbClr val="8A8A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7" name="object 1347"/>
            <p:cNvSpPr/>
            <p:nvPr/>
          </p:nvSpPr>
          <p:spPr>
            <a:xfrm>
              <a:off x="2955943" y="5913228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8098"/>
                  </a:moveTo>
                  <a:lnTo>
                    <a:pt x="0" y="17289"/>
                  </a:lnTo>
                  <a:lnTo>
                    <a:pt x="0" y="0"/>
                  </a:lnTo>
                  <a:lnTo>
                    <a:pt x="686" y="0"/>
                  </a:lnTo>
                  <a:lnTo>
                    <a:pt x="1373" y="686"/>
                  </a:lnTo>
                  <a:lnTo>
                    <a:pt x="2060" y="686"/>
                  </a:lnTo>
                  <a:lnTo>
                    <a:pt x="2060" y="18098"/>
                  </a:lnTo>
                  <a:close/>
                </a:path>
              </a:pathLst>
            </a:custGeom>
            <a:solidFill>
              <a:srgbClr val="8585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8" name="object 1348"/>
            <p:cNvSpPr/>
            <p:nvPr/>
          </p:nvSpPr>
          <p:spPr>
            <a:xfrm>
              <a:off x="2953882" y="5913228"/>
              <a:ext cx="2540" cy="17780"/>
            </a:xfrm>
            <a:custGeom>
              <a:avLst/>
              <a:gdLst/>
              <a:ahLst/>
              <a:cxnLst/>
              <a:rect l="l" t="t" r="r" b="b"/>
              <a:pathLst>
                <a:path w="2539" h="17779">
                  <a:moveTo>
                    <a:pt x="2060" y="17288"/>
                  </a:moveTo>
                  <a:lnTo>
                    <a:pt x="0" y="16479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60" y="17288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9" name="object 1349"/>
            <p:cNvSpPr/>
            <p:nvPr/>
          </p:nvSpPr>
          <p:spPr>
            <a:xfrm>
              <a:off x="2888625" y="5794094"/>
              <a:ext cx="210820" cy="121285"/>
            </a:xfrm>
            <a:custGeom>
              <a:avLst/>
              <a:gdLst/>
              <a:ahLst/>
              <a:cxnLst/>
              <a:rect l="l" t="t" r="r" b="b"/>
              <a:pathLst>
                <a:path w="210819" h="121285">
                  <a:moveTo>
                    <a:pt x="77964" y="120851"/>
                  </a:moveTo>
                  <a:lnTo>
                    <a:pt x="71160" y="120079"/>
                  </a:lnTo>
                  <a:lnTo>
                    <a:pt x="65256" y="117761"/>
                  </a:lnTo>
                  <a:lnTo>
                    <a:pt x="6869" y="84115"/>
                  </a:lnTo>
                  <a:lnTo>
                    <a:pt x="0" y="79995"/>
                  </a:lnTo>
                  <a:lnTo>
                    <a:pt x="0" y="73129"/>
                  </a:lnTo>
                  <a:lnTo>
                    <a:pt x="6869" y="69009"/>
                  </a:lnTo>
                  <a:lnTo>
                    <a:pt x="119523" y="3090"/>
                  </a:lnTo>
                  <a:lnTo>
                    <a:pt x="125426" y="772"/>
                  </a:lnTo>
                  <a:lnTo>
                    <a:pt x="132231" y="0"/>
                  </a:lnTo>
                  <a:lnTo>
                    <a:pt x="139035" y="772"/>
                  </a:lnTo>
                  <a:lnTo>
                    <a:pt x="144939" y="3090"/>
                  </a:lnTo>
                  <a:lnTo>
                    <a:pt x="203326" y="36736"/>
                  </a:lnTo>
                  <a:lnTo>
                    <a:pt x="210196" y="40856"/>
                  </a:lnTo>
                  <a:lnTo>
                    <a:pt x="210196" y="47722"/>
                  </a:lnTo>
                  <a:lnTo>
                    <a:pt x="203326" y="51842"/>
                  </a:lnTo>
                  <a:lnTo>
                    <a:pt x="90672" y="117761"/>
                  </a:lnTo>
                  <a:lnTo>
                    <a:pt x="84769" y="120079"/>
                  </a:lnTo>
                  <a:lnTo>
                    <a:pt x="77964" y="120851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0" name="object 1350"/>
            <p:cNvSpPr/>
            <p:nvPr/>
          </p:nvSpPr>
          <p:spPr>
            <a:xfrm>
              <a:off x="3207358" y="5899495"/>
              <a:ext cx="1270" cy="19050"/>
            </a:xfrm>
            <a:custGeom>
              <a:avLst/>
              <a:gdLst/>
              <a:ahLst/>
              <a:cxnLst/>
              <a:rect l="l" t="t" r="r" b="b"/>
              <a:pathLst>
                <a:path w="1269" h="19050">
                  <a:moveTo>
                    <a:pt x="105" y="18622"/>
                  </a:moveTo>
                  <a:lnTo>
                    <a:pt x="0" y="679"/>
                  </a:lnTo>
                  <a:lnTo>
                    <a:pt x="339" y="0"/>
                  </a:lnTo>
                  <a:lnTo>
                    <a:pt x="683" y="0"/>
                  </a:lnTo>
                  <a:lnTo>
                    <a:pt x="683" y="17853"/>
                  </a:lnTo>
                  <a:lnTo>
                    <a:pt x="105" y="18622"/>
                  </a:lnTo>
                  <a:close/>
                </a:path>
              </a:pathLst>
            </a:custGeom>
            <a:solidFill>
              <a:srgbClr val="9D9D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1" name="object 1351"/>
            <p:cNvSpPr/>
            <p:nvPr/>
          </p:nvSpPr>
          <p:spPr>
            <a:xfrm>
              <a:off x="3206667" y="5901556"/>
              <a:ext cx="1270" cy="17780"/>
            </a:xfrm>
            <a:custGeom>
              <a:avLst/>
              <a:gdLst/>
              <a:ahLst/>
              <a:cxnLst/>
              <a:rect l="l" t="t" r="r" b="b"/>
              <a:pathLst>
                <a:path w="1269" h="17779">
                  <a:moveTo>
                    <a:pt x="686" y="16708"/>
                  </a:moveTo>
                  <a:lnTo>
                    <a:pt x="0" y="17165"/>
                  </a:lnTo>
                  <a:lnTo>
                    <a:pt x="0" y="0"/>
                  </a:lnTo>
                  <a:lnTo>
                    <a:pt x="687" y="0"/>
                  </a:lnTo>
                  <a:lnTo>
                    <a:pt x="686" y="16708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2" name="object 1352"/>
            <p:cNvSpPr/>
            <p:nvPr/>
          </p:nvSpPr>
          <p:spPr>
            <a:xfrm>
              <a:off x="3205294" y="5901556"/>
              <a:ext cx="1905" cy="19050"/>
            </a:xfrm>
            <a:custGeom>
              <a:avLst/>
              <a:gdLst/>
              <a:ahLst/>
              <a:cxnLst/>
              <a:rect l="l" t="t" r="r" b="b"/>
              <a:pathLst>
                <a:path w="1905" h="19050">
                  <a:moveTo>
                    <a:pt x="0" y="18539"/>
                  </a:moveTo>
                  <a:lnTo>
                    <a:pt x="0" y="686"/>
                  </a:lnTo>
                  <a:lnTo>
                    <a:pt x="1373" y="0"/>
                  </a:lnTo>
                  <a:lnTo>
                    <a:pt x="1373" y="17165"/>
                  </a:lnTo>
                  <a:lnTo>
                    <a:pt x="0" y="18539"/>
                  </a:lnTo>
                  <a:close/>
                </a:path>
              </a:pathLst>
            </a:custGeom>
            <a:solidFill>
              <a:srgbClr val="A8A8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3" name="object 1353"/>
            <p:cNvSpPr/>
            <p:nvPr/>
          </p:nvSpPr>
          <p:spPr>
            <a:xfrm>
              <a:off x="3203233" y="5902242"/>
              <a:ext cx="2540" cy="19685"/>
            </a:xfrm>
            <a:custGeom>
              <a:avLst/>
              <a:gdLst/>
              <a:ahLst/>
              <a:cxnLst/>
              <a:rect l="l" t="t" r="r" b="b"/>
              <a:pathLst>
                <a:path w="2539" h="19685">
                  <a:moveTo>
                    <a:pt x="0" y="19501"/>
                  </a:moveTo>
                  <a:lnTo>
                    <a:pt x="0" y="1373"/>
                  </a:lnTo>
                  <a:lnTo>
                    <a:pt x="686" y="1373"/>
                  </a:lnTo>
                  <a:lnTo>
                    <a:pt x="2060" y="0"/>
                  </a:lnTo>
                  <a:lnTo>
                    <a:pt x="2060" y="18265"/>
                  </a:lnTo>
                  <a:lnTo>
                    <a:pt x="0" y="19501"/>
                  </a:lnTo>
                  <a:close/>
                </a:path>
              </a:pathLst>
            </a:custGeom>
            <a:solidFill>
              <a:srgbClr val="AEAE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4" name="object 1354"/>
            <p:cNvSpPr/>
            <p:nvPr/>
          </p:nvSpPr>
          <p:spPr>
            <a:xfrm>
              <a:off x="3202546" y="5903615"/>
              <a:ext cx="0" cy="19050"/>
            </a:xfrm>
            <a:custGeom>
              <a:avLst/>
              <a:gdLst/>
              <a:ahLst/>
              <a:cxnLst/>
              <a:rect l="l" t="t" r="r" b="b"/>
              <a:pathLst>
                <a:path h="19050">
                  <a:moveTo>
                    <a:pt x="0" y="18539"/>
                  </a:moveTo>
                  <a:lnTo>
                    <a:pt x="0" y="0"/>
                  </a:lnTo>
                  <a:lnTo>
                    <a:pt x="0" y="18539"/>
                  </a:lnTo>
                  <a:close/>
                </a:path>
              </a:pathLst>
            </a:custGeom>
            <a:solidFill>
              <a:srgbClr val="B1B1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5" name="object 1355"/>
            <p:cNvSpPr/>
            <p:nvPr/>
          </p:nvSpPr>
          <p:spPr>
            <a:xfrm>
              <a:off x="2995097" y="5933828"/>
              <a:ext cx="5715" cy="23495"/>
            </a:xfrm>
            <a:custGeom>
              <a:avLst/>
              <a:gdLst/>
              <a:ahLst/>
              <a:cxnLst/>
              <a:rect l="l" t="t" r="r" b="b"/>
              <a:pathLst>
                <a:path w="5714" h="23495">
                  <a:moveTo>
                    <a:pt x="5495" y="23346"/>
                  </a:moveTo>
                  <a:lnTo>
                    <a:pt x="2060" y="21286"/>
                  </a:lnTo>
                  <a:lnTo>
                    <a:pt x="0" y="18539"/>
                  </a:lnTo>
                  <a:lnTo>
                    <a:pt x="0" y="0"/>
                  </a:lnTo>
                  <a:lnTo>
                    <a:pt x="1373" y="2746"/>
                  </a:lnTo>
                  <a:lnTo>
                    <a:pt x="5495" y="4806"/>
                  </a:lnTo>
                  <a:lnTo>
                    <a:pt x="5495" y="23346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6" name="object 1356"/>
            <p:cNvSpPr/>
            <p:nvPr/>
          </p:nvSpPr>
          <p:spPr>
            <a:xfrm>
              <a:off x="3084396" y="5903615"/>
              <a:ext cx="119380" cy="88265"/>
            </a:xfrm>
            <a:custGeom>
              <a:avLst/>
              <a:gdLst/>
              <a:ahLst/>
              <a:cxnLst/>
              <a:rect l="l" t="t" r="r" b="b"/>
              <a:pathLst>
                <a:path w="119380" h="88264">
                  <a:moveTo>
                    <a:pt x="0" y="87892"/>
                  </a:moveTo>
                  <a:lnTo>
                    <a:pt x="0" y="68665"/>
                  </a:lnTo>
                  <a:lnTo>
                    <a:pt x="118836" y="0"/>
                  </a:lnTo>
                  <a:lnTo>
                    <a:pt x="118149" y="18539"/>
                  </a:lnTo>
                  <a:lnTo>
                    <a:pt x="0" y="87892"/>
                  </a:lnTo>
                  <a:close/>
                </a:path>
              </a:pathLst>
            </a:custGeom>
            <a:solidFill>
              <a:srgbClr val="9C9C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7" name="object 1357"/>
            <p:cNvSpPr/>
            <p:nvPr/>
          </p:nvSpPr>
          <p:spPr>
            <a:xfrm>
              <a:off x="3000593" y="5938635"/>
              <a:ext cx="58419" cy="53340"/>
            </a:xfrm>
            <a:custGeom>
              <a:avLst/>
              <a:gdLst/>
              <a:ahLst/>
              <a:cxnLst/>
              <a:rect l="l" t="t" r="r" b="b"/>
              <a:pathLst>
                <a:path w="58419" h="53339">
                  <a:moveTo>
                    <a:pt x="58387" y="52872"/>
                  </a:moveTo>
                  <a:lnTo>
                    <a:pt x="0" y="18539"/>
                  </a:lnTo>
                  <a:lnTo>
                    <a:pt x="0" y="0"/>
                  </a:lnTo>
                  <a:lnTo>
                    <a:pt x="58387" y="33646"/>
                  </a:lnTo>
                  <a:lnTo>
                    <a:pt x="58387" y="52872"/>
                  </a:lnTo>
                  <a:close/>
                </a:path>
              </a:pathLst>
            </a:custGeom>
            <a:solidFill>
              <a:srgbClr val="8585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8" name="object 1358"/>
            <p:cNvSpPr/>
            <p:nvPr/>
          </p:nvSpPr>
          <p:spPr>
            <a:xfrm>
              <a:off x="3080275" y="5972281"/>
              <a:ext cx="4445" cy="20320"/>
            </a:xfrm>
            <a:custGeom>
              <a:avLst/>
              <a:gdLst/>
              <a:ahLst/>
              <a:cxnLst/>
              <a:rect l="l" t="t" r="r" b="b"/>
              <a:pathLst>
                <a:path w="4444" h="20320">
                  <a:moveTo>
                    <a:pt x="0" y="20157"/>
                  </a:moveTo>
                  <a:lnTo>
                    <a:pt x="0" y="2059"/>
                  </a:lnTo>
                  <a:lnTo>
                    <a:pt x="4121" y="0"/>
                  </a:lnTo>
                  <a:lnTo>
                    <a:pt x="4121" y="18540"/>
                  </a:lnTo>
                  <a:lnTo>
                    <a:pt x="0" y="20157"/>
                  </a:lnTo>
                  <a:close/>
                </a:path>
              </a:pathLst>
            </a:custGeom>
            <a:solidFill>
              <a:srgbClr val="B1B1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9" name="object 1359"/>
            <p:cNvSpPr/>
            <p:nvPr/>
          </p:nvSpPr>
          <p:spPr>
            <a:xfrm>
              <a:off x="3076840" y="5974341"/>
              <a:ext cx="3810" cy="18415"/>
            </a:xfrm>
            <a:custGeom>
              <a:avLst/>
              <a:gdLst/>
              <a:ahLst/>
              <a:cxnLst/>
              <a:rect l="l" t="t" r="r" b="b"/>
              <a:pathLst>
                <a:path w="3810" h="18414">
                  <a:moveTo>
                    <a:pt x="3434" y="686"/>
                  </a:moveTo>
                  <a:lnTo>
                    <a:pt x="2060" y="686"/>
                  </a:lnTo>
                  <a:lnTo>
                    <a:pt x="3434" y="0"/>
                  </a:lnTo>
                  <a:lnTo>
                    <a:pt x="3434" y="686"/>
                  </a:lnTo>
                  <a:close/>
                </a:path>
                <a:path w="3810" h="18414">
                  <a:moveTo>
                    <a:pt x="3434" y="18171"/>
                  </a:moveTo>
                  <a:lnTo>
                    <a:pt x="0" y="18171"/>
                  </a:lnTo>
                  <a:lnTo>
                    <a:pt x="0" y="1030"/>
                  </a:lnTo>
                  <a:lnTo>
                    <a:pt x="3434" y="1030"/>
                  </a:lnTo>
                  <a:lnTo>
                    <a:pt x="3434" y="18171"/>
                  </a:lnTo>
                  <a:close/>
                </a:path>
              </a:pathLst>
            </a:custGeom>
            <a:solidFill>
              <a:srgbClr val="AEAE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0" name="object 1360"/>
            <p:cNvSpPr/>
            <p:nvPr/>
          </p:nvSpPr>
          <p:spPr>
            <a:xfrm>
              <a:off x="3074780" y="5975714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0" y="17845"/>
                  </a:moveTo>
                  <a:lnTo>
                    <a:pt x="0" y="0"/>
                  </a:lnTo>
                  <a:lnTo>
                    <a:pt x="2060" y="0"/>
                  </a:lnTo>
                  <a:lnTo>
                    <a:pt x="2060" y="17611"/>
                  </a:lnTo>
                  <a:lnTo>
                    <a:pt x="0" y="17845"/>
                  </a:lnTo>
                  <a:close/>
                </a:path>
              </a:pathLst>
            </a:custGeom>
            <a:solidFill>
              <a:srgbClr val="A8A8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1" name="object 1361"/>
            <p:cNvSpPr/>
            <p:nvPr/>
          </p:nvSpPr>
          <p:spPr>
            <a:xfrm>
              <a:off x="3072719" y="5975714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0" y="18079"/>
                  </a:moveTo>
                  <a:lnTo>
                    <a:pt x="0" y="0"/>
                  </a:lnTo>
                  <a:lnTo>
                    <a:pt x="2060" y="0"/>
                  </a:lnTo>
                  <a:lnTo>
                    <a:pt x="2060" y="17845"/>
                  </a:lnTo>
                  <a:lnTo>
                    <a:pt x="0" y="18079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2" name="object 1362"/>
            <p:cNvSpPr/>
            <p:nvPr/>
          </p:nvSpPr>
          <p:spPr>
            <a:xfrm>
              <a:off x="3070658" y="5975714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8079"/>
                  </a:moveTo>
                  <a:lnTo>
                    <a:pt x="2060" y="0"/>
                  </a:lnTo>
                  <a:lnTo>
                    <a:pt x="0" y="0"/>
                  </a:lnTo>
                  <a:lnTo>
                    <a:pt x="0" y="18079"/>
                  </a:lnTo>
                  <a:lnTo>
                    <a:pt x="2060" y="18079"/>
                  </a:lnTo>
                  <a:close/>
                </a:path>
              </a:pathLst>
            </a:custGeom>
            <a:solidFill>
              <a:srgbClr val="9D9D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3" name="object 1363"/>
            <p:cNvSpPr/>
            <p:nvPr/>
          </p:nvSpPr>
          <p:spPr>
            <a:xfrm>
              <a:off x="3069284" y="5975714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8157"/>
                  </a:moveTo>
                  <a:lnTo>
                    <a:pt x="0" y="17923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60" y="18157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4" name="object 1364"/>
            <p:cNvSpPr/>
            <p:nvPr/>
          </p:nvSpPr>
          <p:spPr>
            <a:xfrm>
              <a:off x="3067224" y="5975714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7923"/>
                  </a:moveTo>
                  <a:lnTo>
                    <a:pt x="0" y="17689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60" y="17923"/>
                  </a:lnTo>
                  <a:close/>
                </a:path>
              </a:pathLst>
            </a:custGeom>
            <a:solidFill>
              <a:srgbClr val="9494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5" name="object 1365"/>
            <p:cNvSpPr/>
            <p:nvPr/>
          </p:nvSpPr>
          <p:spPr>
            <a:xfrm>
              <a:off x="3065850" y="5974943"/>
              <a:ext cx="2540" cy="19050"/>
            </a:xfrm>
            <a:custGeom>
              <a:avLst/>
              <a:gdLst/>
              <a:ahLst/>
              <a:cxnLst/>
              <a:rect l="l" t="t" r="r" b="b"/>
              <a:pathLst>
                <a:path w="2539" h="19050">
                  <a:moveTo>
                    <a:pt x="2070" y="18539"/>
                  </a:moveTo>
                  <a:lnTo>
                    <a:pt x="0" y="18304"/>
                  </a:lnTo>
                  <a:lnTo>
                    <a:pt x="0" y="84"/>
                  </a:lnTo>
                  <a:lnTo>
                    <a:pt x="1373" y="84"/>
                  </a:lnTo>
                  <a:lnTo>
                    <a:pt x="2070" y="0"/>
                  </a:lnTo>
                  <a:lnTo>
                    <a:pt x="2070" y="18539"/>
                  </a:lnTo>
                  <a:close/>
                </a:path>
              </a:pathLst>
            </a:custGeom>
            <a:solidFill>
              <a:srgbClr val="8F8F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6" name="object 1366"/>
            <p:cNvSpPr/>
            <p:nvPr/>
          </p:nvSpPr>
          <p:spPr>
            <a:xfrm>
              <a:off x="3063789" y="5975714"/>
              <a:ext cx="2540" cy="17145"/>
            </a:xfrm>
            <a:custGeom>
              <a:avLst/>
              <a:gdLst/>
              <a:ahLst/>
              <a:cxnLst/>
              <a:rect l="l" t="t" r="r" b="b"/>
              <a:pathLst>
                <a:path w="2539" h="17145">
                  <a:moveTo>
                    <a:pt x="2060" y="16994"/>
                  </a:moveTo>
                  <a:lnTo>
                    <a:pt x="0" y="16994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60" y="16994"/>
                  </a:lnTo>
                  <a:close/>
                </a:path>
              </a:pathLst>
            </a:custGeom>
            <a:solidFill>
              <a:srgbClr val="8A8A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7" name="object 1367"/>
            <p:cNvSpPr/>
            <p:nvPr/>
          </p:nvSpPr>
          <p:spPr>
            <a:xfrm>
              <a:off x="3061728" y="5974341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8367"/>
                  </a:moveTo>
                  <a:lnTo>
                    <a:pt x="0" y="17558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60" y="18367"/>
                  </a:lnTo>
                  <a:close/>
                </a:path>
              </a:pathLst>
            </a:custGeom>
            <a:solidFill>
              <a:srgbClr val="8585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8" name="object 1368"/>
            <p:cNvSpPr/>
            <p:nvPr/>
          </p:nvSpPr>
          <p:spPr>
            <a:xfrm>
              <a:off x="3058980" y="5972967"/>
              <a:ext cx="3175" cy="19050"/>
            </a:xfrm>
            <a:custGeom>
              <a:avLst/>
              <a:gdLst/>
              <a:ahLst/>
              <a:cxnLst/>
              <a:rect l="l" t="t" r="r" b="b"/>
              <a:pathLst>
                <a:path w="3175" h="19050">
                  <a:moveTo>
                    <a:pt x="2747" y="18932"/>
                  </a:moveTo>
                  <a:lnTo>
                    <a:pt x="0" y="17853"/>
                  </a:lnTo>
                  <a:lnTo>
                    <a:pt x="0" y="0"/>
                  </a:lnTo>
                  <a:lnTo>
                    <a:pt x="686" y="686"/>
                  </a:lnTo>
                  <a:lnTo>
                    <a:pt x="2060" y="686"/>
                  </a:lnTo>
                  <a:lnTo>
                    <a:pt x="2747" y="1373"/>
                  </a:lnTo>
                  <a:lnTo>
                    <a:pt x="2747" y="18932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9" name="object 1369"/>
            <p:cNvSpPr/>
            <p:nvPr/>
          </p:nvSpPr>
          <p:spPr>
            <a:xfrm>
              <a:off x="2993724" y="5851773"/>
              <a:ext cx="215900" cy="123825"/>
            </a:xfrm>
            <a:custGeom>
              <a:avLst/>
              <a:gdLst/>
              <a:ahLst/>
              <a:cxnLst/>
              <a:rect l="l" t="t" r="r" b="b"/>
              <a:pathLst>
                <a:path w="215900" h="123825">
                  <a:moveTo>
                    <a:pt x="77964" y="123598"/>
                  </a:moveTo>
                  <a:lnTo>
                    <a:pt x="71160" y="122826"/>
                  </a:lnTo>
                  <a:lnTo>
                    <a:pt x="65256" y="120508"/>
                  </a:lnTo>
                  <a:lnTo>
                    <a:pt x="6869" y="86862"/>
                  </a:lnTo>
                  <a:lnTo>
                    <a:pt x="0" y="82742"/>
                  </a:lnTo>
                  <a:lnTo>
                    <a:pt x="0" y="75875"/>
                  </a:lnTo>
                  <a:lnTo>
                    <a:pt x="6869" y="71755"/>
                  </a:lnTo>
                  <a:lnTo>
                    <a:pt x="125018" y="3089"/>
                  </a:lnTo>
                  <a:lnTo>
                    <a:pt x="130921" y="772"/>
                  </a:lnTo>
                  <a:lnTo>
                    <a:pt x="137726" y="0"/>
                  </a:lnTo>
                  <a:lnTo>
                    <a:pt x="144531" y="772"/>
                  </a:lnTo>
                  <a:lnTo>
                    <a:pt x="150434" y="3089"/>
                  </a:lnTo>
                  <a:lnTo>
                    <a:pt x="208822" y="36736"/>
                  </a:lnTo>
                  <a:lnTo>
                    <a:pt x="215691" y="40856"/>
                  </a:lnTo>
                  <a:lnTo>
                    <a:pt x="215691" y="47722"/>
                  </a:lnTo>
                  <a:lnTo>
                    <a:pt x="208822" y="51842"/>
                  </a:lnTo>
                  <a:lnTo>
                    <a:pt x="90672" y="120508"/>
                  </a:lnTo>
                  <a:lnTo>
                    <a:pt x="84769" y="122826"/>
                  </a:lnTo>
                  <a:lnTo>
                    <a:pt x="77964" y="123598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0" name="object 1370"/>
            <p:cNvSpPr/>
            <p:nvPr/>
          </p:nvSpPr>
          <p:spPr>
            <a:xfrm>
              <a:off x="3369576" y="5918035"/>
              <a:ext cx="635" cy="19685"/>
            </a:xfrm>
            <a:custGeom>
              <a:avLst/>
              <a:gdLst/>
              <a:ahLst/>
              <a:cxnLst/>
              <a:rect l="l" t="t" r="r" b="b"/>
              <a:pathLst>
                <a:path w="635" h="19685">
                  <a:moveTo>
                    <a:pt x="0" y="19309"/>
                  </a:moveTo>
                  <a:lnTo>
                    <a:pt x="0" y="769"/>
                  </a:lnTo>
                  <a:lnTo>
                    <a:pt x="576" y="0"/>
                  </a:lnTo>
                  <a:lnTo>
                    <a:pt x="577" y="18540"/>
                  </a:lnTo>
                  <a:lnTo>
                    <a:pt x="0" y="19309"/>
                  </a:lnTo>
                  <a:close/>
                </a:path>
              </a:pathLst>
            </a:custGeom>
            <a:solidFill>
              <a:srgbClr val="9D9D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1" name="object 1371"/>
            <p:cNvSpPr/>
            <p:nvPr/>
          </p:nvSpPr>
          <p:spPr>
            <a:xfrm>
              <a:off x="3368780" y="5919866"/>
              <a:ext cx="1270" cy="18415"/>
            </a:xfrm>
            <a:custGeom>
              <a:avLst/>
              <a:gdLst/>
              <a:ahLst/>
              <a:cxnLst/>
              <a:rect l="l" t="t" r="r" b="b"/>
              <a:pathLst>
                <a:path w="1270" h="18414">
                  <a:moveTo>
                    <a:pt x="686" y="17624"/>
                  </a:moveTo>
                  <a:lnTo>
                    <a:pt x="0" y="18081"/>
                  </a:lnTo>
                  <a:lnTo>
                    <a:pt x="0" y="0"/>
                  </a:lnTo>
                  <a:lnTo>
                    <a:pt x="686" y="0"/>
                  </a:lnTo>
                  <a:lnTo>
                    <a:pt x="686" y="17624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2" name="object 1372"/>
            <p:cNvSpPr/>
            <p:nvPr/>
          </p:nvSpPr>
          <p:spPr>
            <a:xfrm>
              <a:off x="3367406" y="5921194"/>
              <a:ext cx="1905" cy="18415"/>
            </a:xfrm>
            <a:custGeom>
              <a:avLst/>
              <a:gdLst/>
              <a:ahLst/>
              <a:cxnLst/>
              <a:rect l="l" t="t" r="r" b="b"/>
              <a:pathLst>
                <a:path w="1904" h="18414">
                  <a:moveTo>
                    <a:pt x="0" y="18127"/>
                  </a:moveTo>
                  <a:lnTo>
                    <a:pt x="0" y="0"/>
                  </a:lnTo>
                  <a:lnTo>
                    <a:pt x="1271" y="0"/>
                  </a:lnTo>
                  <a:lnTo>
                    <a:pt x="1373" y="16754"/>
                  </a:lnTo>
                  <a:lnTo>
                    <a:pt x="0" y="18127"/>
                  </a:lnTo>
                  <a:close/>
                </a:path>
              </a:pathLst>
            </a:custGeom>
            <a:solidFill>
              <a:srgbClr val="A8A8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3" name="object 1373"/>
            <p:cNvSpPr/>
            <p:nvPr/>
          </p:nvSpPr>
          <p:spPr>
            <a:xfrm>
              <a:off x="3365345" y="5921468"/>
              <a:ext cx="2540" cy="19685"/>
            </a:xfrm>
            <a:custGeom>
              <a:avLst/>
              <a:gdLst/>
              <a:ahLst/>
              <a:cxnLst/>
              <a:rect l="l" t="t" r="r" b="b"/>
              <a:pathLst>
                <a:path w="2539" h="19685">
                  <a:moveTo>
                    <a:pt x="0" y="19501"/>
                  </a:moveTo>
                  <a:lnTo>
                    <a:pt x="0" y="1373"/>
                  </a:lnTo>
                  <a:lnTo>
                    <a:pt x="686" y="1373"/>
                  </a:lnTo>
                  <a:lnTo>
                    <a:pt x="2060" y="0"/>
                  </a:lnTo>
                  <a:lnTo>
                    <a:pt x="2060" y="18265"/>
                  </a:lnTo>
                  <a:lnTo>
                    <a:pt x="0" y="19501"/>
                  </a:lnTo>
                  <a:close/>
                </a:path>
              </a:pathLst>
            </a:custGeom>
            <a:solidFill>
              <a:srgbClr val="AEAE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4" name="object 1374"/>
            <p:cNvSpPr/>
            <p:nvPr/>
          </p:nvSpPr>
          <p:spPr>
            <a:xfrm>
              <a:off x="3364658" y="5922842"/>
              <a:ext cx="0" cy="19050"/>
            </a:xfrm>
            <a:custGeom>
              <a:avLst/>
              <a:gdLst/>
              <a:ahLst/>
              <a:cxnLst/>
              <a:rect l="l" t="t" r="r" b="b"/>
              <a:pathLst>
                <a:path h="19050">
                  <a:moveTo>
                    <a:pt x="0" y="18539"/>
                  </a:moveTo>
                  <a:lnTo>
                    <a:pt x="0" y="0"/>
                  </a:lnTo>
                  <a:lnTo>
                    <a:pt x="0" y="18539"/>
                  </a:lnTo>
                  <a:close/>
                </a:path>
              </a:pathLst>
            </a:custGeom>
            <a:solidFill>
              <a:srgbClr val="B1B1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5" name="object 1375"/>
            <p:cNvSpPr/>
            <p:nvPr/>
          </p:nvSpPr>
          <p:spPr>
            <a:xfrm>
              <a:off x="3213536" y="5920095"/>
              <a:ext cx="5715" cy="23495"/>
            </a:xfrm>
            <a:custGeom>
              <a:avLst/>
              <a:gdLst/>
              <a:ahLst/>
              <a:cxnLst/>
              <a:rect l="l" t="t" r="r" b="b"/>
              <a:pathLst>
                <a:path w="5714" h="23495">
                  <a:moveTo>
                    <a:pt x="5495" y="23346"/>
                  </a:moveTo>
                  <a:lnTo>
                    <a:pt x="2060" y="21286"/>
                  </a:lnTo>
                  <a:lnTo>
                    <a:pt x="0" y="18539"/>
                  </a:lnTo>
                  <a:lnTo>
                    <a:pt x="0" y="0"/>
                  </a:lnTo>
                  <a:lnTo>
                    <a:pt x="2060" y="2746"/>
                  </a:lnTo>
                  <a:lnTo>
                    <a:pt x="5495" y="4806"/>
                  </a:lnTo>
                  <a:lnTo>
                    <a:pt x="5495" y="23346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6" name="object 1376"/>
            <p:cNvSpPr/>
            <p:nvPr/>
          </p:nvSpPr>
          <p:spPr>
            <a:xfrm>
              <a:off x="3303522" y="5922842"/>
              <a:ext cx="61594" cy="54610"/>
            </a:xfrm>
            <a:custGeom>
              <a:avLst/>
              <a:gdLst/>
              <a:ahLst/>
              <a:cxnLst/>
              <a:rect l="l" t="t" r="r" b="b"/>
              <a:pathLst>
                <a:path w="61595" h="54610">
                  <a:moveTo>
                    <a:pt x="0" y="54246"/>
                  </a:moveTo>
                  <a:lnTo>
                    <a:pt x="0" y="35706"/>
                  </a:lnTo>
                  <a:lnTo>
                    <a:pt x="61135" y="0"/>
                  </a:lnTo>
                  <a:lnTo>
                    <a:pt x="61135" y="18539"/>
                  </a:lnTo>
                  <a:lnTo>
                    <a:pt x="0" y="54246"/>
                  </a:lnTo>
                  <a:close/>
                </a:path>
              </a:pathLst>
            </a:custGeom>
            <a:solidFill>
              <a:srgbClr val="9C9C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7" name="object 1377"/>
            <p:cNvSpPr/>
            <p:nvPr/>
          </p:nvSpPr>
          <p:spPr>
            <a:xfrm>
              <a:off x="3219032" y="5924901"/>
              <a:ext cx="59690" cy="52705"/>
            </a:xfrm>
            <a:custGeom>
              <a:avLst/>
              <a:gdLst/>
              <a:ahLst/>
              <a:cxnLst/>
              <a:rect l="l" t="t" r="r" b="b"/>
              <a:pathLst>
                <a:path w="59689" h="52704">
                  <a:moveTo>
                    <a:pt x="58387" y="52186"/>
                  </a:moveTo>
                  <a:lnTo>
                    <a:pt x="0" y="18539"/>
                  </a:lnTo>
                  <a:lnTo>
                    <a:pt x="0" y="0"/>
                  </a:lnTo>
                  <a:lnTo>
                    <a:pt x="59074" y="33646"/>
                  </a:lnTo>
                  <a:lnTo>
                    <a:pt x="58387" y="52186"/>
                  </a:lnTo>
                  <a:close/>
                </a:path>
              </a:pathLst>
            </a:custGeom>
            <a:solidFill>
              <a:srgbClr val="8585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8" name="object 1378"/>
            <p:cNvSpPr/>
            <p:nvPr/>
          </p:nvSpPr>
          <p:spPr>
            <a:xfrm>
              <a:off x="3299401" y="5958548"/>
              <a:ext cx="4445" cy="20320"/>
            </a:xfrm>
            <a:custGeom>
              <a:avLst/>
              <a:gdLst/>
              <a:ahLst/>
              <a:cxnLst/>
              <a:rect l="l" t="t" r="r" b="b"/>
              <a:pathLst>
                <a:path w="4445" h="20320">
                  <a:moveTo>
                    <a:pt x="0" y="20158"/>
                  </a:moveTo>
                  <a:lnTo>
                    <a:pt x="0" y="2059"/>
                  </a:lnTo>
                  <a:lnTo>
                    <a:pt x="4121" y="0"/>
                  </a:lnTo>
                  <a:lnTo>
                    <a:pt x="4121" y="18540"/>
                  </a:lnTo>
                  <a:lnTo>
                    <a:pt x="0" y="20158"/>
                  </a:lnTo>
                  <a:close/>
                </a:path>
              </a:pathLst>
            </a:custGeom>
            <a:solidFill>
              <a:srgbClr val="B1B1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9" name="object 1379"/>
            <p:cNvSpPr/>
            <p:nvPr/>
          </p:nvSpPr>
          <p:spPr>
            <a:xfrm>
              <a:off x="3295966" y="5960608"/>
              <a:ext cx="3810" cy="18415"/>
            </a:xfrm>
            <a:custGeom>
              <a:avLst/>
              <a:gdLst/>
              <a:ahLst/>
              <a:cxnLst/>
              <a:rect l="l" t="t" r="r" b="b"/>
              <a:pathLst>
                <a:path w="3810" h="18414">
                  <a:moveTo>
                    <a:pt x="3434" y="686"/>
                  </a:moveTo>
                  <a:lnTo>
                    <a:pt x="2060" y="686"/>
                  </a:lnTo>
                  <a:lnTo>
                    <a:pt x="3434" y="0"/>
                  </a:lnTo>
                  <a:lnTo>
                    <a:pt x="3434" y="686"/>
                  </a:lnTo>
                  <a:close/>
                </a:path>
                <a:path w="3810" h="18414">
                  <a:moveTo>
                    <a:pt x="3434" y="18171"/>
                  </a:moveTo>
                  <a:lnTo>
                    <a:pt x="0" y="18171"/>
                  </a:lnTo>
                  <a:lnTo>
                    <a:pt x="0" y="1029"/>
                  </a:lnTo>
                  <a:lnTo>
                    <a:pt x="3434" y="1029"/>
                  </a:lnTo>
                  <a:lnTo>
                    <a:pt x="3434" y="18171"/>
                  </a:lnTo>
                  <a:close/>
                </a:path>
              </a:pathLst>
            </a:custGeom>
            <a:solidFill>
              <a:srgbClr val="AEAE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0" name="object 1380"/>
            <p:cNvSpPr/>
            <p:nvPr/>
          </p:nvSpPr>
          <p:spPr>
            <a:xfrm>
              <a:off x="3293906" y="5961981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0" y="17845"/>
                  </a:moveTo>
                  <a:lnTo>
                    <a:pt x="0" y="0"/>
                  </a:lnTo>
                  <a:lnTo>
                    <a:pt x="2060" y="0"/>
                  </a:lnTo>
                  <a:lnTo>
                    <a:pt x="2060" y="17611"/>
                  </a:lnTo>
                  <a:lnTo>
                    <a:pt x="0" y="17845"/>
                  </a:lnTo>
                  <a:close/>
                </a:path>
              </a:pathLst>
            </a:custGeom>
            <a:solidFill>
              <a:srgbClr val="A8A8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1" name="object 1381"/>
            <p:cNvSpPr/>
            <p:nvPr/>
          </p:nvSpPr>
          <p:spPr>
            <a:xfrm>
              <a:off x="3291845" y="5961981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0" y="18079"/>
                  </a:moveTo>
                  <a:lnTo>
                    <a:pt x="0" y="0"/>
                  </a:lnTo>
                  <a:lnTo>
                    <a:pt x="2060" y="0"/>
                  </a:lnTo>
                  <a:lnTo>
                    <a:pt x="2060" y="17845"/>
                  </a:lnTo>
                  <a:lnTo>
                    <a:pt x="0" y="18079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2" name="object 1382"/>
            <p:cNvSpPr/>
            <p:nvPr/>
          </p:nvSpPr>
          <p:spPr>
            <a:xfrm>
              <a:off x="3289784" y="5961981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8079"/>
                  </a:moveTo>
                  <a:lnTo>
                    <a:pt x="2060" y="0"/>
                  </a:lnTo>
                  <a:lnTo>
                    <a:pt x="0" y="0"/>
                  </a:lnTo>
                  <a:lnTo>
                    <a:pt x="0" y="18079"/>
                  </a:lnTo>
                  <a:lnTo>
                    <a:pt x="2060" y="18079"/>
                  </a:lnTo>
                  <a:close/>
                </a:path>
              </a:pathLst>
            </a:custGeom>
            <a:solidFill>
              <a:srgbClr val="9D9D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3" name="object 1383"/>
            <p:cNvSpPr/>
            <p:nvPr/>
          </p:nvSpPr>
          <p:spPr>
            <a:xfrm>
              <a:off x="3287723" y="5961981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8079"/>
                  </a:moveTo>
                  <a:lnTo>
                    <a:pt x="0" y="17845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60" y="18079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4" name="object 1384"/>
            <p:cNvSpPr/>
            <p:nvPr/>
          </p:nvSpPr>
          <p:spPr>
            <a:xfrm>
              <a:off x="3286350" y="5961294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52" y="18376"/>
                  </a:moveTo>
                  <a:lnTo>
                    <a:pt x="0" y="18376"/>
                  </a:lnTo>
                  <a:lnTo>
                    <a:pt x="0" y="0"/>
                  </a:lnTo>
                  <a:lnTo>
                    <a:pt x="2049" y="0"/>
                  </a:lnTo>
                  <a:lnTo>
                    <a:pt x="2052" y="18376"/>
                  </a:lnTo>
                  <a:close/>
                </a:path>
              </a:pathLst>
            </a:custGeom>
            <a:solidFill>
              <a:srgbClr val="9494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5" name="object 1385"/>
            <p:cNvSpPr/>
            <p:nvPr/>
          </p:nvSpPr>
          <p:spPr>
            <a:xfrm>
              <a:off x="3284289" y="5961294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8376"/>
                  </a:moveTo>
                  <a:lnTo>
                    <a:pt x="0" y="18142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60" y="18376"/>
                  </a:lnTo>
                  <a:close/>
                </a:path>
              </a:pathLst>
            </a:custGeom>
            <a:solidFill>
              <a:srgbClr val="8F8F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6" name="object 1386"/>
            <p:cNvSpPr/>
            <p:nvPr/>
          </p:nvSpPr>
          <p:spPr>
            <a:xfrm>
              <a:off x="3282228" y="5961294"/>
              <a:ext cx="2540" cy="17780"/>
            </a:xfrm>
            <a:custGeom>
              <a:avLst/>
              <a:gdLst/>
              <a:ahLst/>
              <a:cxnLst/>
              <a:rect l="l" t="t" r="r" b="b"/>
              <a:pathLst>
                <a:path w="2539" h="17779">
                  <a:moveTo>
                    <a:pt x="2060" y="17520"/>
                  </a:moveTo>
                  <a:lnTo>
                    <a:pt x="0" y="17520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60" y="17520"/>
                  </a:lnTo>
                  <a:close/>
                </a:path>
              </a:pathLst>
            </a:custGeom>
            <a:solidFill>
              <a:srgbClr val="8A8A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7" name="object 1387"/>
            <p:cNvSpPr/>
            <p:nvPr/>
          </p:nvSpPr>
          <p:spPr>
            <a:xfrm>
              <a:off x="3280167" y="5959921"/>
              <a:ext cx="2540" cy="19050"/>
            </a:xfrm>
            <a:custGeom>
              <a:avLst/>
              <a:gdLst/>
              <a:ahLst/>
              <a:cxnLst/>
              <a:rect l="l" t="t" r="r" b="b"/>
              <a:pathLst>
                <a:path w="2539" h="19050">
                  <a:moveTo>
                    <a:pt x="2060" y="18784"/>
                  </a:moveTo>
                  <a:lnTo>
                    <a:pt x="0" y="17975"/>
                  </a:lnTo>
                  <a:lnTo>
                    <a:pt x="0" y="0"/>
                  </a:lnTo>
                  <a:lnTo>
                    <a:pt x="686" y="0"/>
                  </a:lnTo>
                  <a:lnTo>
                    <a:pt x="1373" y="686"/>
                  </a:lnTo>
                  <a:lnTo>
                    <a:pt x="2060" y="686"/>
                  </a:lnTo>
                  <a:lnTo>
                    <a:pt x="2060" y="18784"/>
                  </a:lnTo>
                  <a:close/>
                </a:path>
              </a:pathLst>
            </a:custGeom>
            <a:solidFill>
              <a:srgbClr val="8585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8" name="object 1388"/>
            <p:cNvSpPr/>
            <p:nvPr/>
          </p:nvSpPr>
          <p:spPr>
            <a:xfrm>
              <a:off x="3278107" y="5959115"/>
              <a:ext cx="2540" cy="19050"/>
            </a:xfrm>
            <a:custGeom>
              <a:avLst/>
              <a:gdLst/>
              <a:ahLst/>
              <a:cxnLst/>
              <a:rect l="l" t="t" r="r" b="b"/>
              <a:pathLst>
                <a:path w="2539" h="19050">
                  <a:moveTo>
                    <a:pt x="2060" y="18781"/>
                  </a:moveTo>
                  <a:lnTo>
                    <a:pt x="0" y="17972"/>
                  </a:lnTo>
                  <a:lnTo>
                    <a:pt x="0" y="0"/>
                  </a:lnTo>
                  <a:lnTo>
                    <a:pt x="1421" y="0"/>
                  </a:lnTo>
                  <a:lnTo>
                    <a:pt x="2060" y="806"/>
                  </a:lnTo>
                  <a:lnTo>
                    <a:pt x="2060" y="18781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9" name="object 1389"/>
            <p:cNvSpPr/>
            <p:nvPr/>
          </p:nvSpPr>
          <p:spPr>
            <a:xfrm>
              <a:off x="3212163" y="5870999"/>
              <a:ext cx="159385" cy="90805"/>
            </a:xfrm>
            <a:custGeom>
              <a:avLst/>
              <a:gdLst/>
              <a:ahLst/>
              <a:cxnLst/>
              <a:rect l="l" t="t" r="r" b="b"/>
              <a:pathLst>
                <a:path w="159385" h="90804">
                  <a:moveTo>
                    <a:pt x="77964" y="90639"/>
                  </a:moveTo>
                  <a:lnTo>
                    <a:pt x="71160" y="89866"/>
                  </a:lnTo>
                  <a:lnTo>
                    <a:pt x="65256" y="87549"/>
                  </a:lnTo>
                  <a:lnTo>
                    <a:pt x="6869" y="53902"/>
                  </a:lnTo>
                  <a:lnTo>
                    <a:pt x="0" y="49782"/>
                  </a:lnTo>
                  <a:lnTo>
                    <a:pt x="0" y="42916"/>
                  </a:lnTo>
                  <a:lnTo>
                    <a:pt x="6869" y="38796"/>
                  </a:lnTo>
                  <a:lnTo>
                    <a:pt x="68691" y="3089"/>
                  </a:lnTo>
                  <a:lnTo>
                    <a:pt x="74594" y="772"/>
                  </a:lnTo>
                  <a:lnTo>
                    <a:pt x="81399" y="0"/>
                  </a:lnTo>
                  <a:lnTo>
                    <a:pt x="88204" y="772"/>
                  </a:lnTo>
                  <a:lnTo>
                    <a:pt x="94107" y="3089"/>
                  </a:lnTo>
                  <a:lnTo>
                    <a:pt x="152495" y="36736"/>
                  </a:lnTo>
                  <a:lnTo>
                    <a:pt x="159364" y="40856"/>
                  </a:lnTo>
                  <a:lnTo>
                    <a:pt x="159364" y="47723"/>
                  </a:lnTo>
                  <a:lnTo>
                    <a:pt x="152495" y="51842"/>
                  </a:lnTo>
                  <a:lnTo>
                    <a:pt x="90672" y="87549"/>
                  </a:lnTo>
                  <a:lnTo>
                    <a:pt x="84769" y="89866"/>
                  </a:lnTo>
                  <a:lnTo>
                    <a:pt x="77964" y="90639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0" name="object 1390"/>
            <p:cNvSpPr/>
            <p:nvPr/>
          </p:nvSpPr>
          <p:spPr>
            <a:xfrm>
              <a:off x="4307793" y="5414715"/>
              <a:ext cx="5715" cy="23495"/>
            </a:xfrm>
            <a:custGeom>
              <a:avLst/>
              <a:gdLst/>
              <a:ahLst/>
              <a:cxnLst/>
              <a:rect l="l" t="t" r="r" b="b"/>
              <a:pathLst>
                <a:path w="5714" h="23495">
                  <a:moveTo>
                    <a:pt x="5495" y="23346"/>
                  </a:moveTo>
                  <a:lnTo>
                    <a:pt x="2060" y="21286"/>
                  </a:lnTo>
                  <a:lnTo>
                    <a:pt x="0" y="18539"/>
                  </a:lnTo>
                  <a:lnTo>
                    <a:pt x="0" y="0"/>
                  </a:lnTo>
                  <a:lnTo>
                    <a:pt x="1373" y="2746"/>
                  </a:lnTo>
                  <a:lnTo>
                    <a:pt x="5495" y="4806"/>
                  </a:lnTo>
                  <a:lnTo>
                    <a:pt x="5495" y="23346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1" name="object 1391"/>
            <p:cNvSpPr/>
            <p:nvPr/>
          </p:nvSpPr>
          <p:spPr>
            <a:xfrm>
              <a:off x="4474027" y="5420437"/>
              <a:ext cx="1270" cy="18415"/>
            </a:xfrm>
            <a:custGeom>
              <a:avLst/>
              <a:gdLst/>
              <a:ahLst/>
              <a:cxnLst/>
              <a:rect l="l" t="t" r="r" b="b"/>
              <a:pathLst>
                <a:path w="1270" h="18414">
                  <a:moveTo>
                    <a:pt x="0" y="18310"/>
                  </a:moveTo>
                  <a:lnTo>
                    <a:pt x="0" y="915"/>
                  </a:lnTo>
                  <a:lnTo>
                    <a:pt x="686" y="0"/>
                  </a:lnTo>
                  <a:lnTo>
                    <a:pt x="686" y="17623"/>
                  </a:lnTo>
                  <a:lnTo>
                    <a:pt x="0" y="18310"/>
                  </a:lnTo>
                  <a:close/>
                </a:path>
              </a:pathLst>
            </a:custGeom>
            <a:solidFill>
              <a:srgbClr val="9D9D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2" name="object 1392"/>
            <p:cNvSpPr/>
            <p:nvPr/>
          </p:nvSpPr>
          <p:spPr>
            <a:xfrm>
              <a:off x="4473340" y="5421353"/>
              <a:ext cx="1270" cy="17780"/>
            </a:xfrm>
            <a:custGeom>
              <a:avLst/>
              <a:gdLst/>
              <a:ahLst/>
              <a:cxnLst/>
              <a:rect l="l" t="t" r="r" b="b"/>
              <a:pathLst>
                <a:path w="1270" h="17779">
                  <a:moveTo>
                    <a:pt x="686" y="17394"/>
                  </a:moveTo>
                  <a:lnTo>
                    <a:pt x="0" y="17394"/>
                  </a:lnTo>
                  <a:lnTo>
                    <a:pt x="0" y="915"/>
                  </a:lnTo>
                  <a:lnTo>
                    <a:pt x="686" y="0"/>
                  </a:lnTo>
                  <a:lnTo>
                    <a:pt x="686" y="17394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3" name="object 1393"/>
            <p:cNvSpPr/>
            <p:nvPr/>
          </p:nvSpPr>
          <p:spPr>
            <a:xfrm>
              <a:off x="4472653" y="5422680"/>
              <a:ext cx="1905" cy="18415"/>
            </a:xfrm>
            <a:custGeom>
              <a:avLst/>
              <a:gdLst/>
              <a:ahLst/>
              <a:cxnLst/>
              <a:rect l="l" t="t" r="r" b="b"/>
              <a:pathLst>
                <a:path w="1904" h="18414">
                  <a:moveTo>
                    <a:pt x="0" y="18127"/>
                  </a:moveTo>
                  <a:lnTo>
                    <a:pt x="0" y="0"/>
                  </a:lnTo>
                  <a:lnTo>
                    <a:pt x="1271" y="0"/>
                  </a:lnTo>
                  <a:lnTo>
                    <a:pt x="1373" y="16754"/>
                  </a:lnTo>
                  <a:lnTo>
                    <a:pt x="0" y="18127"/>
                  </a:lnTo>
                  <a:close/>
                </a:path>
              </a:pathLst>
            </a:custGeom>
            <a:solidFill>
              <a:srgbClr val="A8A8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4" name="object 1394"/>
            <p:cNvSpPr/>
            <p:nvPr/>
          </p:nvSpPr>
          <p:spPr>
            <a:xfrm>
              <a:off x="4469906" y="5423056"/>
              <a:ext cx="2540" cy="20320"/>
            </a:xfrm>
            <a:custGeom>
              <a:avLst/>
              <a:gdLst/>
              <a:ahLst/>
              <a:cxnLst/>
              <a:rect l="l" t="t" r="r" b="b"/>
              <a:pathLst>
                <a:path w="2539" h="20320">
                  <a:moveTo>
                    <a:pt x="0" y="19811"/>
                  </a:moveTo>
                  <a:lnTo>
                    <a:pt x="0" y="1272"/>
                  </a:lnTo>
                  <a:lnTo>
                    <a:pt x="686" y="1272"/>
                  </a:lnTo>
                  <a:lnTo>
                    <a:pt x="1313" y="484"/>
                  </a:lnTo>
                  <a:lnTo>
                    <a:pt x="2121" y="0"/>
                  </a:lnTo>
                  <a:lnTo>
                    <a:pt x="2121" y="18539"/>
                  </a:lnTo>
                  <a:lnTo>
                    <a:pt x="1373" y="18438"/>
                  </a:lnTo>
                  <a:lnTo>
                    <a:pt x="0" y="19811"/>
                  </a:lnTo>
                  <a:close/>
                </a:path>
              </a:pathLst>
            </a:custGeom>
            <a:solidFill>
              <a:srgbClr val="AEAE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5" name="object 1395"/>
            <p:cNvSpPr/>
            <p:nvPr/>
          </p:nvSpPr>
          <p:spPr>
            <a:xfrm>
              <a:off x="4408083" y="5424328"/>
              <a:ext cx="62230" cy="54610"/>
            </a:xfrm>
            <a:custGeom>
              <a:avLst/>
              <a:gdLst/>
              <a:ahLst/>
              <a:cxnLst/>
              <a:rect l="l" t="t" r="r" b="b"/>
              <a:pathLst>
                <a:path w="62229" h="54610">
                  <a:moveTo>
                    <a:pt x="0" y="54245"/>
                  </a:moveTo>
                  <a:lnTo>
                    <a:pt x="0" y="35706"/>
                  </a:lnTo>
                  <a:lnTo>
                    <a:pt x="61822" y="0"/>
                  </a:lnTo>
                  <a:lnTo>
                    <a:pt x="61822" y="18539"/>
                  </a:lnTo>
                  <a:lnTo>
                    <a:pt x="0" y="54245"/>
                  </a:lnTo>
                  <a:close/>
                </a:path>
              </a:pathLst>
            </a:custGeom>
            <a:solidFill>
              <a:srgbClr val="9C9C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6" name="object 1396"/>
            <p:cNvSpPr/>
            <p:nvPr/>
          </p:nvSpPr>
          <p:spPr>
            <a:xfrm>
              <a:off x="4312602" y="5419522"/>
              <a:ext cx="70485" cy="59055"/>
            </a:xfrm>
            <a:custGeom>
              <a:avLst/>
              <a:gdLst/>
              <a:ahLst/>
              <a:cxnLst/>
              <a:rect l="l" t="t" r="r" b="b"/>
              <a:pathLst>
                <a:path w="70485" h="59054">
                  <a:moveTo>
                    <a:pt x="70065" y="59052"/>
                  </a:moveTo>
                  <a:lnTo>
                    <a:pt x="0" y="18539"/>
                  </a:lnTo>
                  <a:lnTo>
                    <a:pt x="0" y="0"/>
                  </a:lnTo>
                  <a:lnTo>
                    <a:pt x="70065" y="40512"/>
                  </a:lnTo>
                  <a:lnTo>
                    <a:pt x="70065" y="59052"/>
                  </a:lnTo>
                  <a:close/>
                </a:path>
              </a:pathLst>
            </a:custGeom>
            <a:solidFill>
              <a:srgbClr val="8585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7" name="object 1397"/>
            <p:cNvSpPr/>
            <p:nvPr/>
          </p:nvSpPr>
          <p:spPr>
            <a:xfrm>
              <a:off x="4404648" y="5460377"/>
              <a:ext cx="3810" cy="19685"/>
            </a:xfrm>
            <a:custGeom>
              <a:avLst/>
              <a:gdLst/>
              <a:ahLst/>
              <a:cxnLst/>
              <a:rect l="l" t="t" r="r" b="b"/>
              <a:pathLst>
                <a:path w="3810" h="19685">
                  <a:moveTo>
                    <a:pt x="0" y="19545"/>
                  </a:moveTo>
                  <a:lnTo>
                    <a:pt x="0" y="1716"/>
                  </a:lnTo>
                  <a:lnTo>
                    <a:pt x="3434" y="0"/>
                  </a:lnTo>
                  <a:lnTo>
                    <a:pt x="3434" y="18196"/>
                  </a:lnTo>
                  <a:lnTo>
                    <a:pt x="0" y="19545"/>
                  </a:lnTo>
                  <a:close/>
                </a:path>
              </a:pathLst>
            </a:custGeom>
            <a:solidFill>
              <a:srgbClr val="B1B1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8" name="object 1398"/>
            <p:cNvSpPr/>
            <p:nvPr/>
          </p:nvSpPr>
          <p:spPr>
            <a:xfrm>
              <a:off x="4401214" y="5462094"/>
              <a:ext cx="3810" cy="19050"/>
            </a:xfrm>
            <a:custGeom>
              <a:avLst/>
              <a:gdLst/>
              <a:ahLst/>
              <a:cxnLst/>
              <a:rect l="l" t="t" r="r" b="b"/>
              <a:pathLst>
                <a:path w="3810" h="19050">
                  <a:moveTo>
                    <a:pt x="3434" y="686"/>
                  </a:moveTo>
                  <a:lnTo>
                    <a:pt x="2060" y="686"/>
                  </a:lnTo>
                  <a:lnTo>
                    <a:pt x="3434" y="0"/>
                  </a:lnTo>
                  <a:lnTo>
                    <a:pt x="3434" y="686"/>
                  </a:lnTo>
                  <a:close/>
                </a:path>
                <a:path w="3810" h="19050">
                  <a:moveTo>
                    <a:pt x="966" y="18797"/>
                  </a:moveTo>
                  <a:lnTo>
                    <a:pt x="0" y="18797"/>
                  </a:lnTo>
                  <a:lnTo>
                    <a:pt x="0" y="1030"/>
                  </a:lnTo>
                  <a:lnTo>
                    <a:pt x="3434" y="1030"/>
                  </a:lnTo>
                  <a:lnTo>
                    <a:pt x="3434" y="17828"/>
                  </a:lnTo>
                  <a:lnTo>
                    <a:pt x="966" y="18797"/>
                  </a:lnTo>
                  <a:close/>
                </a:path>
              </a:pathLst>
            </a:custGeom>
            <a:solidFill>
              <a:srgbClr val="AEAE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9" name="object 1399"/>
            <p:cNvSpPr/>
            <p:nvPr/>
          </p:nvSpPr>
          <p:spPr>
            <a:xfrm>
              <a:off x="4398465" y="5463124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1" y="17955"/>
                  </a:moveTo>
                  <a:lnTo>
                    <a:pt x="0" y="17955"/>
                  </a:lnTo>
                  <a:lnTo>
                    <a:pt x="0" y="0"/>
                  </a:lnTo>
                  <a:lnTo>
                    <a:pt x="2061" y="0"/>
                  </a:lnTo>
                  <a:lnTo>
                    <a:pt x="2061" y="17955"/>
                  </a:lnTo>
                  <a:close/>
                </a:path>
                <a:path w="2539" h="18414">
                  <a:moveTo>
                    <a:pt x="0" y="17955"/>
                  </a:moveTo>
                  <a:lnTo>
                    <a:pt x="0" y="18112"/>
                  </a:lnTo>
                  <a:lnTo>
                    <a:pt x="0" y="0"/>
                  </a:lnTo>
                  <a:lnTo>
                    <a:pt x="0" y="17955"/>
                  </a:lnTo>
                  <a:close/>
                </a:path>
              </a:pathLst>
            </a:custGeom>
            <a:solidFill>
              <a:srgbClr val="A8A8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0" name="object 1400"/>
            <p:cNvSpPr/>
            <p:nvPr/>
          </p:nvSpPr>
          <p:spPr>
            <a:xfrm>
              <a:off x="4396406" y="5463034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59" y="18278"/>
                  </a:moveTo>
                  <a:lnTo>
                    <a:pt x="0" y="18278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59" y="18278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1" name="object 1401"/>
            <p:cNvSpPr/>
            <p:nvPr/>
          </p:nvSpPr>
          <p:spPr>
            <a:xfrm>
              <a:off x="4395031" y="5462955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8366"/>
                  </a:moveTo>
                  <a:lnTo>
                    <a:pt x="0" y="18366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60" y="18366"/>
                  </a:lnTo>
                  <a:close/>
                </a:path>
              </a:pathLst>
            </a:custGeom>
            <a:solidFill>
              <a:srgbClr val="9D9D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2" name="object 1402"/>
            <p:cNvSpPr/>
            <p:nvPr/>
          </p:nvSpPr>
          <p:spPr>
            <a:xfrm>
              <a:off x="4392963" y="5463056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8" y="18264"/>
                  </a:moveTo>
                  <a:lnTo>
                    <a:pt x="0" y="18264"/>
                  </a:lnTo>
                  <a:lnTo>
                    <a:pt x="3" y="0"/>
                  </a:lnTo>
                  <a:lnTo>
                    <a:pt x="2068" y="0"/>
                  </a:lnTo>
                  <a:lnTo>
                    <a:pt x="2068" y="18264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3" name="object 1403"/>
            <p:cNvSpPr/>
            <p:nvPr/>
          </p:nvSpPr>
          <p:spPr>
            <a:xfrm>
              <a:off x="4391606" y="5462665"/>
              <a:ext cx="2540" cy="19050"/>
            </a:xfrm>
            <a:custGeom>
              <a:avLst/>
              <a:gdLst/>
              <a:ahLst/>
              <a:cxnLst/>
              <a:rect l="l" t="t" r="r" b="b"/>
              <a:pathLst>
                <a:path w="2539" h="19050">
                  <a:moveTo>
                    <a:pt x="1356" y="18724"/>
                  </a:moveTo>
                  <a:lnTo>
                    <a:pt x="0" y="18570"/>
                  </a:lnTo>
                  <a:lnTo>
                    <a:pt x="3" y="0"/>
                  </a:lnTo>
                  <a:lnTo>
                    <a:pt x="2037" y="232"/>
                  </a:lnTo>
                  <a:lnTo>
                    <a:pt x="2051" y="18655"/>
                  </a:lnTo>
                  <a:lnTo>
                    <a:pt x="1356" y="18724"/>
                  </a:lnTo>
                  <a:close/>
                </a:path>
              </a:pathLst>
            </a:custGeom>
            <a:solidFill>
              <a:srgbClr val="9494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4" name="object 1404"/>
            <p:cNvSpPr/>
            <p:nvPr/>
          </p:nvSpPr>
          <p:spPr>
            <a:xfrm>
              <a:off x="4389536" y="5462665"/>
              <a:ext cx="2540" cy="19050"/>
            </a:xfrm>
            <a:custGeom>
              <a:avLst/>
              <a:gdLst/>
              <a:ahLst/>
              <a:cxnLst/>
              <a:rect l="l" t="t" r="r" b="b"/>
              <a:pathLst>
                <a:path w="2539" h="19050">
                  <a:moveTo>
                    <a:pt x="2070" y="18570"/>
                  </a:moveTo>
                  <a:lnTo>
                    <a:pt x="0" y="18335"/>
                  </a:lnTo>
                  <a:lnTo>
                    <a:pt x="0" y="115"/>
                  </a:lnTo>
                  <a:lnTo>
                    <a:pt x="1373" y="115"/>
                  </a:lnTo>
                  <a:lnTo>
                    <a:pt x="2073" y="0"/>
                  </a:lnTo>
                  <a:lnTo>
                    <a:pt x="2070" y="18570"/>
                  </a:lnTo>
                  <a:close/>
                </a:path>
              </a:pathLst>
            </a:custGeom>
            <a:solidFill>
              <a:srgbClr val="8F8F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5" name="object 1405"/>
            <p:cNvSpPr/>
            <p:nvPr/>
          </p:nvSpPr>
          <p:spPr>
            <a:xfrm>
              <a:off x="4387475" y="5462781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7853"/>
                  </a:moveTo>
                  <a:lnTo>
                    <a:pt x="0" y="17680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60" y="17853"/>
                  </a:lnTo>
                  <a:close/>
                </a:path>
              </a:pathLst>
            </a:custGeom>
            <a:solidFill>
              <a:srgbClr val="8A8A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6" name="object 1406"/>
            <p:cNvSpPr/>
            <p:nvPr/>
          </p:nvSpPr>
          <p:spPr>
            <a:xfrm>
              <a:off x="4385415" y="5461330"/>
              <a:ext cx="2540" cy="19685"/>
            </a:xfrm>
            <a:custGeom>
              <a:avLst/>
              <a:gdLst/>
              <a:ahLst/>
              <a:cxnLst/>
              <a:rect l="l" t="t" r="r" b="b"/>
              <a:pathLst>
                <a:path w="2539" h="19685">
                  <a:moveTo>
                    <a:pt x="2060" y="19131"/>
                  </a:moveTo>
                  <a:lnTo>
                    <a:pt x="0" y="18322"/>
                  </a:lnTo>
                  <a:lnTo>
                    <a:pt x="0" y="0"/>
                  </a:lnTo>
                  <a:lnTo>
                    <a:pt x="715" y="0"/>
                  </a:lnTo>
                  <a:lnTo>
                    <a:pt x="1373" y="763"/>
                  </a:lnTo>
                  <a:lnTo>
                    <a:pt x="2060" y="763"/>
                  </a:lnTo>
                  <a:lnTo>
                    <a:pt x="2060" y="19131"/>
                  </a:lnTo>
                  <a:close/>
                </a:path>
              </a:pathLst>
            </a:custGeom>
            <a:solidFill>
              <a:srgbClr val="8585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7" name="object 1407"/>
            <p:cNvSpPr/>
            <p:nvPr/>
          </p:nvSpPr>
          <p:spPr>
            <a:xfrm>
              <a:off x="4382667" y="5460034"/>
              <a:ext cx="3175" cy="19685"/>
            </a:xfrm>
            <a:custGeom>
              <a:avLst/>
              <a:gdLst/>
              <a:ahLst/>
              <a:cxnLst/>
              <a:rect l="l" t="t" r="r" b="b"/>
              <a:pathLst>
                <a:path w="3175" h="19685">
                  <a:moveTo>
                    <a:pt x="2747" y="19618"/>
                  </a:moveTo>
                  <a:lnTo>
                    <a:pt x="0" y="18539"/>
                  </a:lnTo>
                  <a:lnTo>
                    <a:pt x="0" y="0"/>
                  </a:lnTo>
                  <a:lnTo>
                    <a:pt x="687" y="686"/>
                  </a:lnTo>
                  <a:lnTo>
                    <a:pt x="2033" y="760"/>
                  </a:lnTo>
                  <a:lnTo>
                    <a:pt x="2747" y="1373"/>
                  </a:lnTo>
                  <a:lnTo>
                    <a:pt x="2747" y="19618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8" name="object 1408"/>
            <p:cNvSpPr/>
            <p:nvPr/>
          </p:nvSpPr>
          <p:spPr>
            <a:xfrm>
              <a:off x="4305732" y="5365619"/>
              <a:ext cx="171450" cy="97790"/>
            </a:xfrm>
            <a:custGeom>
              <a:avLst/>
              <a:gdLst/>
              <a:ahLst/>
              <a:cxnLst/>
              <a:rect l="l" t="t" r="r" b="b"/>
              <a:pathLst>
                <a:path w="171450" h="97789">
                  <a:moveTo>
                    <a:pt x="89642" y="97505"/>
                  </a:moveTo>
                  <a:lnTo>
                    <a:pt x="82837" y="96733"/>
                  </a:lnTo>
                  <a:lnTo>
                    <a:pt x="76934" y="94415"/>
                  </a:lnTo>
                  <a:lnTo>
                    <a:pt x="6869" y="53902"/>
                  </a:lnTo>
                  <a:lnTo>
                    <a:pt x="0" y="49782"/>
                  </a:lnTo>
                  <a:lnTo>
                    <a:pt x="0" y="42916"/>
                  </a:lnTo>
                  <a:lnTo>
                    <a:pt x="6869" y="38796"/>
                  </a:lnTo>
                  <a:lnTo>
                    <a:pt x="68691" y="3090"/>
                  </a:lnTo>
                  <a:lnTo>
                    <a:pt x="74594" y="772"/>
                  </a:lnTo>
                  <a:lnTo>
                    <a:pt x="81399" y="0"/>
                  </a:lnTo>
                  <a:lnTo>
                    <a:pt x="88204" y="772"/>
                  </a:lnTo>
                  <a:lnTo>
                    <a:pt x="94107" y="3090"/>
                  </a:lnTo>
                  <a:lnTo>
                    <a:pt x="164173" y="43602"/>
                  </a:lnTo>
                  <a:lnTo>
                    <a:pt x="171042" y="47722"/>
                  </a:lnTo>
                  <a:lnTo>
                    <a:pt x="171042" y="54589"/>
                  </a:lnTo>
                  <a:lnTo>
                    <a:pt x="164173" y="58709"/>
                  </a:lnTo>
                  <a:lnTo>
                    <a:pt x="102350" y="94415"/>
                  </a:lnTo>
                  <a:lnTo>
                    <a:pt x="96447" y="96733"/>
                  </a:lnTo>
                  <a:lnTo>
                    <a:pt x="89642" y="97505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9" name="object 1409"/>
            <p:cNvSpPr/>
            <p:nvPr/>
          </p:nvSpPr>
          <p:spPr>
            <a:xfrm>
              <a:off x="4366978" y="5482694"/>
              <a:ext cx="635" cy="19050"/>
            </a:xfrm>
            <a:custGeom>
              <a:avLst/>
              <a:gdLst/>
              <a:ahLst/>
              <a:cxnLst/>
              <a:rect l="l" t="t" r="r" b="b"/>
              <a:pathLst>
                <a:path w="635" h="19050">
                  <a:moveTo>
                    <a:pt x="0" y="18622"/>
                  </a:moveTo>
                  <a:lnTo>
                    <a:pt x="0" y="82"/>
                  </a:lnTo>
                  <a:lnTo>
                    <a:pt x="576" y="0"/>
                  </a:lnTo>
                  <a:lnTo>
                    <a:pt x="576" y="17853"/>
                  </a:lnTo>
                  <a:lnTo>
                    <a:pt x="0" y="18622"/>
                  </a:lnTo>
                  <a:close/>
                </a:path>
              </a:pathLst>
            </a:custGeom>
            <a:solidFill>
              <a:srgbClr val="9D9D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0" name="object 1410"/>
            <p:cNvSpPr/>
            <p:nvPr/>
          </p:nvSpPr>
          <p:spPr>
            <a:xfrm>
              <a:off x="4366181" y="5483839"/>
              <a:ext cx="1270" cy="18415"/>
            </a:xfrm>
            <a:custGeom>
              <a:avLst/>
              <a:gdLst/>
              <a:ahLst/>
              <a:cxnLst/>
              <a:rect l="l" t="t" r="r" b="b"/>
              <a:pathLst>
                <a:path w="1270" h="18414">
                  <a:moveTo>
                    <a:pt x="686" y="17624"/>
                  </a:moveTo>
                  <a:lnTo>
                    <a:pt x="0" y="18081"/>
                  </a:lnTo>
                  <a:lnTo>
                    <a:pt x="0" y="0"/>
                  </a:lnTo>
                  <a:lnTo>
                    <a:pt x="686" y="0"/>
                  </a:lnTo>
                  <a:lnTo>
                    <a:pt x="686" y="17624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1" name="object 1411"/>
            <p:cNvSpPr/>
            <p:nvPr/>
          </p:nvSpPr>
          <p:spPr>
            <a:xfrm>
              <a:off x="4364807" y="5484754"/>
              <a:ext cx="1905" cy="19050"/>
            </a:xfrm>
            <a:custGeom>
              <a:avLst/>
              <a:gdLst/>
              <a:ahLst/>
              <a:cxnLst/>
              <a:rect l="l" t="t" r="r" b="b"/>
              <a:pathLst>
                <a:path w="1904" h="19050">
                  <a:moveTo>
                    <a:pt x="0" y="18952"/>
                  </a:moveTo>
                  <a:lnTo>
                    <a:pt x="0" y="686"/>
                  </a:lnTo>
                  <a:lnTo>
                    <a:pt x="687" y="0"/>
                  </a:lnTo>
                  <a:lnTo>
                    <a:pt x="1373" y="0"/>
                  </a:lnTo>
                  <a:lnTo>
                    <a:pt x="1264" y="17770"/>
                  </a:lnTo>
                  <a:lnTo>
                    <a:pt x="686" y="18539"/>
                  </a:lnTo>
                  <a:lnTo>
                    <a:pt x="0" y="18952"/>
                  </a:lnTo>
                  <a:close/>
                </a:path>
              </a:pathLst>
            </a:custGeom>
            <a:solidFill>
              <a:srgbClr val="A8A8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2" name="object 1412"/>
            <p:cNvSpPr/>
            <p:nvPr/>
          </p:nvSpPr>
          <p:spPr>
            <a:xfrm>
              <a:off x="4362747" y="5485440"/>
              <a:ext cx="2540" cy="19685"/>
            </a:xfrm>
            <a:custGeom>
              <a:avLst/>
              <a:gdLst/>
              <a:ahLst/>
              <a:cxnLst/>
              <a:rect l="l" t="t" r="r" b="b"/>
              <a:pathLst>
                <a:path w="2539" h="19685">
                  <a:moveTo>
                    <a:pt x="0" y="19501"/>
                  </a:moveTo>
                  <a:lnTo>
                    <a:pt x="0" y="1373"/>
                  </a:lnTo>
                  <a:lnTo>
                    <a:pt x="686" y="1373"/>
                  </a:lnTo>
                  <a:lnTo>
                    <a:pt x="2060" y="0"/>
                  </a:lnTo>
                  <a:lnTo>
                    <a:pt x="2060" y="18265"/>
                  </a:lnTo>
                  <a:lnTo>
                    <a:pt x="0" y="19501"/>
                  </a:lnTo>
                  <a:close/>
                </a:path>
              </a:pathLst>
            </a:custGeom>
            <a:solidFill>
              <a:srgbClr val="AEAE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3" name="object 1413"/>
            <p:cNvSpPr/>
            <p:nvPr/>
          </p:nvSpPr>
          <p:spPr>
            <a:xfrm>
              <a:off x="4162167" y="5492994"/>
              <a:ext cx="5715" cy="23495"/>
            </a:xfrm>
            <a:custGeom>
              <a:avLst/>
              <a:gdLst/>
              <a:ahLst/>
              <a:cxnLst/>
              <a:rect l="l" t="t" r="r" b="b"/>
              <a:pathLst>
                <a:path w="5714" h="23495">
                  <a:moveTo>
                    <a:pt x="5495" y="23346"/>
                  </a:moveTo>
                  <a:lnTo>
                    <a:pt x="2060" y="21286"/>
                  </a:lnTo>
                  <a:lnTo>
                    <a:pt x="0" y="18539"/>
                  </a:lnTo>
                  <a:lnTo>
                    <a:pt x="0" y="0"/>
                  </a:lnTo>
                  <a:lnTo>
                    <a:pt x="2060" y="2746"/>
                  </a:lnTo>
                  <a:lnTo>
                    <a:pt x="5495" y="4806"/>
                  </a:lnTo>
                  <a:lnTo>
                    <a:pt x="5495" y="23346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4" name="object 1414"/>
            <p:cNvSpPr/>
            <p:nvPr/>
          </p:nvSpPr>
          <p:spPr>
            <a:xfrm>
              <a:off x="4268639" y="5486814"/>
              <a:ext cx="93980" cy="73660"/>
            </a:xfrm>
            <a:custGeom>
              <a:avLst/>
              <a:gdLst/>
              <a:ahLst/>
              <a:cxnLst/>
              <a:rect l="l" t="t" r="r" b="b"/>
              <a:pathLst>
                <a:path w="93979" h="73660">
                  <a:moveTo>
                    <a:pt x="0" y="73472"/>
                  </a:moveTo>
                  <a:lnTo>
                    <a:pt x="0" y="54932"/>
                  </a:lnTo>
                  <a:lnTo>
                    <a:pt x="93420" y="0"/>
                  </a:lnTo>
                  <a:lnTo>
                    <a:pt x="93420" y="18539"/>
                  </a:lnTo>
                  <a:lnTo>
                    <a:pt x="0" y="73472"/>
                  </a:lnTo>
                  <a:close/>
                </a:path>
              </a:pathLst>
            </a:custGeom>
            <a:solidFill>
              <a:srgbClr val="9C9C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5" name="object 1415"/>
            <p:cNvSpPr/>
            <p:nvPr/>
          </p:nvSpPr>
          <p:spPr>
            <a:xfrm>
              <a:off x="4167662" y="5497801"/>
              <a:ext cx="74930" cy="62865"/>
            </a:xfrm>
            <a:custGeom>
              <a:avLst/>
              <a:gdLst/>
              <a:ahLst/>
              <a:cxnLst/>
              <a:rect l="l" t="t" r="r" b="b"/>
              <a:pathLst>
                <a:path w="74929" h="62864">
                  <a:moveTo>
                    <a:pt x="74873" y="62485"/>
                  </a:moveTo>
                  <a:lnTo>
                    <a:pt x="0" y="18539"/>
                  </a:lnTo>
                  <a:lnTo>
                    <a:pt x="0" y="0"/>
                  </a:lnTo>
                  <a:lnTo>
                    <a:pt x="74873" y="43946"/>
                  </a:lnTo>
                  <a:lnTo>
                    <a:pt x="74873" y="62485"/>
                  </a:lnTo>
                  <a:close/>
                </a:path>
              </a:pathLst>
            </a:custGeom>
            <a:solidFill>
              <a:srgbClr val="8585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6" name="object 1416"/>
            <p:cNvSpPr/>
            <p:nvPr/>
          </p:nvSpPr>
          <p:spPr>
            <a:xfrm>
              <a:off x="4264517" y="5541747"/>
              <a:ext cx="4445" cy="20320"/>
            </a:xfrm>
            <a:custGeom>
              <a:avLst/>
              <a:gdLst/>
              <a:ahLst/>
              <a:cxnLst/>
              <a:rect l="l" t="t" r="r" b="b"/>
              <a:pathLst>
                <a:path w="4445" h="20320">
                  <a:moveTo>
                    <a:pt x="0" y="19912"/>
                  </a:moveTo>
                  <a:lnTo>
                    <a:pt x="0" y="1542"/>
                  </a:lnTo>
                  <a:lnTo>
                    <a:pt x="4121" y="0"/>
                  </a:lnTo>
                  <a:lnTo>
                    <a:pt x="4121" y="17852"/>
                  </a:lnTo>
                  <a:lnTo>
                    <a:pt x="0" y="19912"/>
                  </a:lnTo>
                  <a:close/>
                </a:path>
              </a:pathLst>
            </a:custGeom>
            <a:solidFill>
              <a:srgbClr val="B1B1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7" name="object 1417"/>
            <p:cNvSpPr/>
            <p:nvPr/>
          </p:nvSpPr>
          <p:spPr>
            <a:xfrm>
              <a:off x="4261083" y="5543806"/>
              <a:ext cx="3810" cy="18415"/>
            </a:xfrm>
            <a:custGeom>
              <a:avLst/>
              <a:gdLst/>
              <a:ahLst/>
              <a:cxnLst/>
              <a:rect l="l" t="t" r="r" b="b"/>
              <a:pathLst>
                <a:path w="3810" h="18414">
                  <a:moveTo>
                    <a:pt x="3434" y="686"/>
                  </a:moveTo>
                  <a:lnTo>
                    <a:pt x="2060" y="686"/>
                  </a:lnTo>
                  <a:lnTo>
                    <a:pt x="3434" y="0"/>
                  </a:lnTo>
                  <a:lnTo>
                    <a:pt x="3434" y="686"/>
                  </a:lnTo>
                  <a:close/>
                </a:path>
                <a:path w="3810" h="18414">
                  <a:moveTo>
                    <a:pt x="3434" y="18172"/>
                  </a:moveTo>
                  <a:lnTo>
                    <a:pt x="0" y="18172"/>
                  </a:lnTo>
                  <a:lnTo>
                    <a:pt x="0" y="1030"/>
                  </a:lnTo>
                  <a:lnTo>
                    <a:pt x="3434" y="1030"/>
                  </a:lnTo>
                  <a:lnTo>
                    <a:pt x="3434" y="18172"/>
                  </a:lnTo>
                  <a:close/>
                </a:path>
              </a:pathLst>
            </a:custGeom>
            <a:solidFill>
              <a:srgbClr val="AEAE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8" name="object 1418"/>
            <p:cNvSpPr/>
            <p:nvPr/>
          </p:nvSpPr>
          <p:spPr>
            <a:xfrm>
              <a:off x="4258336" y="5544837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8032"/>
                  </a:moveTo>
                  <a:lnTo>
                    <a:pt x="7" y="18032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60" y="18032"/>
                  </a:lnTo>
                  <a:close/>
                </a:path>
              </a:pathLst>
            </a:custGeom>
            <a:solidFill>
              <a:srgbClr val="A8A8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9" name="object 1419"/>
            <p:cNvSpPr/>
            <p:nvPr/>
          </p:nvSpPr>
          <p:spPr>
            <a:xfrm>
              <a:off x="4256961" y="5544837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59" y="18188"/>
                  </a:moveTo>
                  <a:lnTo>
                    <a:pt x="0" y="18188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59" y="18188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0" name="object 1420"/>
            <p:cNvSpPr/>
            <p:nvPr/>
          </p:nvSpPr>
          <p:spPr>
            <a:xfrm>
              <a:off x="4254901" y="5544690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8342"/>
                  </a:moveTo>
                  <a:lnTo>
                    <a:pt x="0" y="18342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60" y="18342"/>
                  </a:lnTo>
                  <a:close/>
                </a:path>
              </a:pathLst>
            </a:custGeom>
            <a:solidFill>
              <a:srgbClr val="9D9D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1" name="object 1421"/>
            <p:cNvSpPr/>
            <p:nvPr/>
          </p:nvSpPr>
          <p:spPr>
            <a:xfrm>
              <a:off x="4252839" y="5544747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2" y="18278"/>
                  </a:moveTo>
                  <a:lnTo>
                    <a:pt x="2" y="18278"/>
                  </a:lnTo>
                  <a:lnTo>
                    <a:pt x="0" y="0"/>
                  </a:lnTo>
                  <a:lnTo>
                    <a:pt x="2062" y="0"/>
                  </a:lnTo>
                  <a:lnTo>
                    <a:pt x="2062" y="18278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2" name="object 1422"/>
            <p:cNvSpPr/>
            <p:nvPr/>
          </p:nvSpPr>
          <p:spPr>
            <a:xfrm>
              <a:off x="4251466" y="5544493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52" y="18376"/>
                  </a:moveTo>
                  <a:lnTo>
                    <a:pt x="0" y="18376"/>
                  </a:lnTo>
                  <a:lnTo>
                    <a:pt x="0" y="0"/>
                  </a:lnTo>
                  <a:lnTo>
                    <a:pt x="2049" y="0"/>
                  </a:lnTo>
                  <a:lnTo>
                    <a:pt x="2052" y="18376"/>
                  </a:lnTo>
                  <a:close/>
                </a:path>
              </a:pathLst>
            </a:custGeom>
            <a:solidFill>
              <a:srgbClr val="9494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3" name="object 1423"/>
            <p:cNvSpPr/>
            <p:nvPr/>
          </p:nvSpPr>
          <p:spPr>
            <a:xfrm>
              <a:off x="4249405" y="5544108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8238"/>
                  </a:moveTo>
                  <a:lnTo>
                    <a:pt x="0" y="18238"/>
                  </a:lnTo>
                  <a:lnTo>
                    <a:pt x="0" y="0"/>
                  </a:lnTo>
                  <a:lnTo>
                    <a:pt x="2060" y="239"/>
                  </a:lnTo>
                  <a:lnTo>
                    <a:pt x="2060" y="18238"/>
                  </a:lnTo>
                  <a:close/>
                </a:path>
              </a:pathLst>
            </a:custGeom>
            <a:solidFill>
              <a:srgbClr val="8F8F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4" name="object 1424"/>
            <p:cNvSpPr/>
            <p:nvPr/>
          </p:nvSpPr>
          <p:spPr>
            <a:xfrm>
              <a:off x="4247345" y="5544493"/>
              <a:ext cx="2540" cy="17780"/>
            </a:xfrm>
            <a:custGeom>
              <a:avLst/>
              <a:gdLst/>
              <a:ahLst/>
              <a:cxnLst/>
              <a:rect l="l" t="t" r="r" b="b"/>
              <a:pathLst>
                <a:path w="2539" h="17779">
                  <a:moveTo>
                    <a:pt x="2060" y="17520"/>
                  </a:moveTo>
                  <a:lnTo>
                    <a:pt x="0" y="17520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60" y="17520"/>
                  </a:lnTo>
                  <a:close/>
                </a:path>
              </a:pathLst>
            </a:custGeom>
            <a:solidFill>
              <a:srgbClr val="8A8A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5" name="object 1425"/>
            <p:cNvSpPr/>
            <p:nvPr/>
          </p:nvSpPr>
          <p:spPr>
            <a:xfrm>
              <a:off x="4245284" y="5543120"/>
              <a:ext cx="2540" cy="19050"/>
            </a:xfrm>
            <a:custGeom>
              <a:avLst/>
              <a:gdLst/>
              <a:ahLst/>
              <a:cxnLst/>
              <a:rect l="l" t="t" r="r" b="b"/>
              <a:pathLst>
                <a:path w="2539" h="19050">
                  <a:moveTo>
                    <a:pt x="2060" y="18784"/>
                  </a:moveTo>
                  <a:lnTo>
                    <a:pt x="0" y="17975"/>
                  </a:lnTo>
                  <a:lnTo>
                    <a:pt x="0" y="0"/>
                  </a:lnTo>
                  <a:lnTo>
                    <a:pt x="686" y="0"/>
                  </a:lnTo>
                  <a:lnTo>
                    <a:pt x="1373" y="686"/>
                  </a:lnTo>
                  <a:lnTo>
                    <a:pt x="2060" y="686"/>
                  </a:lnTo>
                  <a:lnTo>
                    <a:pt x="2060" y="18784"/>
                  </a:lnTo>
                  <a:close/>
                </a:path>
              </a:pathLst>
            </a:custGeom>
            <a:solidFill>
              <a:srgbClr val="8585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6" name="object 1426"/>
            <p:cNvSpPr/>
            <p:nvPr/>
          </p:nvSpPr>
          <p:spPr>
            <a:xfrm>
              <a:off x="4243223" y="5542314"/>
              <a:ext cx="2540" cy="19050"/>
            </a:xfrm>
            <a:custGeom>
              <a:avLst/>
              <a:gdLst/>
              <a:ahLst/>
              <a:cxnLst/>
              <a:rect l="l" t="t" r="r" b="b"/>
              <a:pathLst>
                <a:path w="2539" h="19050">
                  <a:moveTo>
                    <a:pt x="2060" y="18781"/>
                  </a:moveTo>
                  <a:lnTo>
                    <a:pt x="0" y="17972"/>
                  </a:lnTo>
                  <a:lnTo>
                    <a:pt x="0" y="0"/>
                  </a:lnTo>
                  <a:lnTo>
                    <a:pt x="1421" y="0"/>
                  </a:lnTo>
                  <a:lnTo>
                    <a:pt x="2060" y="805"/>
                  </a:lnTo>
                  <a:lnTo>
                    <a:pt x="2060" y="18781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7" name="object 1427"/>
            <p:cNvSpPr/>
            <p:nvPr/>
          </p:nvSpPr>
          <p:spPr>
            <a:xfrm>
              <a:off x="4160106" y="5424671"/>
              <a:ext cx="208915" cy="120650"/>
            </a:xfrm>
            <a:custGeom>
              <a:avLst/>
              <a:gdLst/>
              <a:ahLst/>
              <a:cxnLst/>
              <a:rect l="l" t="t" r="r" b="b"/>
              <a:pathLst>
                <a:path w="208914" h="120650">
                  <a:moveTo>
                    <a:pt x="95137" y="120165"/>
                  </a:moveTo>
                  <a:lnTo>
                    <a:pt x="88333" y="119392"/>
                  </a:lnTo>
                  <a:lnTo>
                    <a:pt x="82429" y="117075"/>
                  </a:lnTo>
                  <a:lnTo>
                    <a:pt x="6869" y="73129"/>
                  </a:lnTo>
                  <a:lnTo>
                    <a:pt x="0" y="69009"/>
                  </a:lnTo>
                  <a:lnTo>
                    <a:pt x="0" y="62142"/>
                  </a:lnTo>
                  <a:lnTo>
                    <a:pt x="6869" y="58022"/>
                  </a:lnTo>
                  <a:lnTo>
                    <a:pt x="100976" y="3089"/>
                  </a:lnTo>
                  <a:lnTo>
                    <a:pt x="106879" y="772"/>
                  </a:lnTo>
                  <a:lnTo>
                    <a:pt x="113684" y="0"/>
                  </a:lnTo>
                  <a:lnTo>
                    <a:pt x="120489" y="772"/>
                  </a:lnTo>
                  <a:lnTo>
                    <a:pt x="126392" y="3089"/>
                  </a:lnTo>
                  <a:lnTo>
                    <a:pt x="201953" y="47036"/>
                  </a:lnTo>
                  <a:lnTo>
                    <a:pt x="208822" y="51156"/>
                  </a:lnTo>
                  <a:lnTo>
                    <a:pt x="208822" y="58022"/>
                  </a:lnTo>
                  <a:lnTo>
                    <a:pt x="201953" y="62142"/>
                  </a:lnTo>
                  <a:lnTo>
                    <a:pt x="107845" y="117075"/>
                  </a:lnTo>
                  <a:lnTo>
                    <a:pt x="101942" y="119392"/>
                  </a:lnTo>
                  <a:lnTo>
                    <a:pt x="95137" y="120165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8" name="object 1428"/>
            <p:cNvSpPr/>
            <p:nvPr/>
          </p:nvSpPr>
          <p:spPr>
            <a:xfrm>
              <a:off x="4229489" y="5563712"/>
              <a:ext cx="1270" cy="17780"/>
            </a:xfrm>
            <a:custGeom>
              <a:avLst/>
              <a:gdLst/>
              <a:ahLst/>
              <a:cxnLst/>
              <a:rect l="l" t="t" r="r" b="b"/>
              <a:pathLst>
                <a:path w="1270" h="17779">
                  <a:moveTo>
                    <a:pt x="682" y="17174"/>
                  </a:moveTo>
                  <a:lnTo>
                    <a:pt x="101" y="17174"/>
                  </a:lnTo>
                  <a:lnTo>
                    <a:pt x="0" y="0"/>
                  </a:lnTo>
                  <a:lnTo>
                    <a:pt x="682" y="0"/>
                  </a:lnTo>
                  <a:lnTo>
                    <a:pt x="682" y="17174"/>
                  </a:lnTo>
                  <a:close/>
                </a:path>
              </a:pathLst>
            </a:custGeom>
            <a:solidFill>
              <a:srgbClr val="9D9D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9" name="object 1429"/>
            <p:cNvSpPr/>
            <p:nvPr/>
          </p:nvSpPr>
          <p:spPr>
            <a:xfrm>
              <a:off x="4228798" y="5563711"/>
              <a:ext cx="1270" cy="18415"/>
            </a:xfrm>
            <a:custGeom>
              <a:avLst/>
              <a:gdLst/>
              <a:ahLst/>
              <a:cxnLst/>
              <a:rect l="l" t="t" r="r" b="b"/>
              <a:pathLst>
                <a:path w="1270" h="18414">
                  <a:moveTo>
                    <a:pt x="796" y="17943"/>
                  </a:moveTo>
                  <a:lnTo>
                    <a:pt x="0" y="17861"/>
                  </a:lnTo>
                  <a:lnTo>
                    <a:pt x="0" y="1381"/>
                  </a:lnTo>
                  <a:lnTo>
                    <a:pt x="690" y="0"/>
                  </a:lnTo>
                  <a:lnTo>
                    <a:pt x="796" y="17943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0" name="object 1430"/>
            <p:cNvSpPr/>
            <p:nvPr/>
          </p:nvSpPr>
          <p:spPr>
            <a:xfrm>
              <a:off x="4227424" y="5565093"/>
              <a:ext cx="1905" cy="19050"/>
            </a:xfrm>
            <a:custGeom>
              <a:avLst/>
              <a:gdLst/>
              <a:ahLst/>
              <a:cxnLst/>
              <a:rect l="l" t="t" r="r" b="b"/>
              <a:pathLst>
                <a:path w="1904" h="19050">
                  <a:moveTo>
                    <a:pt x="0" y="18539"/>
                  </a:moveTo>
                  <a:lnTo>
                    <a:pt x="0" y="686"/>
                  </a:lnTo>
                  <a:lnTo>
                    <a:pt x="1373" y="0"/>
                  </a:lnTo>
                  <a:lnTo>
                    <a:pt x="1373" y="17166"/>
                  </a:lnTo>
                  <a:lnTo>
                    <a:pt x="0" y="18539"/>
                  </a:lnTo>
                  <a:close/>
                </a:path>
              </a:pathLst>
            </a:custGeom>
            <a:solidFill>
              <a:srgbClr val="A8A8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1" name="object 1431"/>
            <p:cNvSpPr/>
            <p:nvPr/>
          </p:nvSpPr>
          <p:spPr>
            <a:xfrm>
              <a:off x="4225363" y="5565780"/>
              <a:ext cx="2540" cy="19685"/>
            </a:xfrm>
            <a:custGeom>
              <a:avLst/>
              <a:gdLst/>
              <a:ahLst/>
              <a:cxnLst/>
              <a:rect l="l" t="t" r="r" b="b"/>
              <a:pathLst>
                <a:path w="2539" h="19685">
                  <a:moveTo>
                    <a:pt x="0" y="19501"/>
                  </a:moveTo>
                  <a:lnTo>
                    <a:pt x="0" y="1373"/>
                  </a:lnTo>
                  <a:lnTo>
                    <a:pt x="686" y="1373"/>
                  </a:lnTo>
                  <a:lnTo>
                    <a:pt x="2060" y="0"/>
                  </a:lnTo>
                  <a:lnTo>
                    <a:pt x="2060" y="18265"/>
                  </a:lnTo>
                  <a:lnTo>
                    <a:pt x="0" y="19501"/>
                  </a:lnTo>
                  <a:close/>
                </a:path>
              </a:pathLst>
            </a:custGeom>
            <a:solidFill>
              <a:srgbClr val="AEAE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2" name="object 1432"/>
            <p:cNvSpPr/>
            <p:nvPr/>
          </p:nvSpPr>
          <p:spPr>
            <a:xfrm>
              <a:off x="4224677" y="5567153"/>
              <a:ext cx="0" cy="19050"/>
            </a:xfrm>
            <a:custGeom>
              <a:avLst/>
              <a:gdLst/>
              <a:ahLst/>
              <a:cxnLst/>
              <a:rect l="l" t="t" r="r" b="b"/>
              <a:pathLst>
                <a:path h="19050">
                  <a:moveTo>
                    <a:pt x="0" y="18539"/>
                  </a:moveTo>
                  <a:lnTo>
                    <a:pt x="0" y="0"/>
                  </a:lnTo>
                  <a:lnTo>
                    <a:pt x="0" y="18539"/>
                  </a:lnTo>
                  <a:close/>
                </a:path>
              </a:pathLst>
            </a:custGeom>
            <a:solidFill>
              <a:srgbClr val="B1B1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3" name="object 1433"/>
            <p:cNvSpPr/>
            <p:nvPr/>
          </p:nvSpPr>
          <p:spPr>
            <a:xfrm>
              <a:off x="3642172" y="5801990"/>
              <a:ext cx="5715" cy="23495"/>
            </a:xfrm>
            <a:custGeom>
              <a:avLst/>
              <a:gdLst/>
              <a:ahLst/>
              <a:cxnLst/>
              <a:rect l="l" t="t" r="r" b="b"/>
              <a:pathLst>
                <a:path w="5714" h="23495">
                  <a:moveTo>
                    <a:pt x="5495" y="23346"/>
                  </a:moveTo>
                  <a:lnTo>
                    <a:pt x="2060" y="21286"/>
                  </a:lnTo>
                  <a:lnTo>
                    <a:pt x="0" y="18539"/>
                  </a:lnTo>
                  <a:lnTo>
                    <a:pt x="0" y="0"/>
                  </a:lnTo>
                  <a:lnTo>
                    <a:pt x="2060" y="2746"/>
                  </a:lnTo>
                  <a:lnTo>
                    <a:pt x="5495" y="4806"/>
                  </a:lnTo>
                  <a:lnTo>
                    <a:pt x="5495" y="23346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4" name="object 1434"/>
            <p:cNvSpPr/>
            <p:nvPr/>
          </p:nvSpPr>
          <p:spPr>
            <a:xfrm>
              <a:off x="3743149" y="5567153"/>
              <a:ext cx="481965" cy="299085"/>
            </a:xfrm>
            <a:custGeom>
              <a:avLst/>
              <a:gdLst/>
              <a:ahLst/>
              <a:cxnLst/>
              <a:rect l="l" t="t" r="r" b="b"/>
              <a:pathLst>
                <a:path w="481964" h="299085">
                  <a:moveTo>
                    <a:pt x="0" y="298696"/>
                  </a:moveTo>
                  <a:lnTo>
                    <a:pt x="0" y="280156"/>
                  </a:lnTo>
                  <a:lnTo>
                    <a:pt x="481528" y="0"/>
                  </a:lnTo>
                  <a:lnTo>
                    <a:pt x="481528" y="18539"/>
                  </a:lnTo>
                  <a:lnTo>
                    <a:pt x="0" y="298696"/>
                  </a:lnTo>
                  <a:close/>
                </a:path>
              </a:pathLst>
            </a:custGeom>
            <a:solidFill>
              <a:srgbClr val="9C9C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5" name="object 1435"/>
            <p:cNvSpPr/>
            <p:nvPr/>
          </p:nvSpPr>
          <p:spPr>
            <a:xfrm>
              <a:off x="3647667" y="5806797"/>
              <a:ext cx="70485" cy="59055"/>
            </a:xfrm>
            <a:custGeom>
              <a:avLst/>
              <a:gdLst/>
              <a:ahLst/>
              <a:cxnLst/>
              <a:rect l="l" t="t" r="r" b="b"/>
              <a:pathLst>
                <a:path w="70485" h="59054">
                  <a:moveTo>
                    <a:pt x="70065" y="59052"/>
                  </a:moveTo>
                  <a:lnTo>
                    <a:pt x="0" y="18539"/>
                  </a:lnTo>
                  <a:lnTo>
                    <a:pt x="0" y="0"/>
                  </a:lnTo>
                  <a:lnTo>
                    <a:pt x="70065" y="40512"/>
                  </a:lnTo>
                  <a:lnTo>
                    <a:pt x="70065" y="59052"/>
                  </a:lnTo>
                  <a:close/>
                </a:path>
              </a:pathLst>
            </a:custGeom>
            <a:solidFill>
              <a:srgbClr val="8585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6" name="object 1436"/>
            <p:cNvSpPr/>
            <p:nvPr/>
          </p:nvSpPr>
          <p:spPr>
            <a:xfrm>
              <a:off x="3739027" y="5847309"/>
              <a:ext cx="4445" cy="20320"/>
            </a:xfrm>
            <a:custGeom>
              <a:avLst/>
              <a:gdLst/>
              <a:ahLst/>
              <a:cxnLst/>
              <a:rect l="l" t="t" r="r" b="b"/>
              <a:pathLst>
                <a:path w="4445" h="20320">
                  <a:moveTo>
                    <a:pt x="0" y="20158"/>
                  </a:moveTo>
                  <a:lnTo>
                    <a:pt x="0" y="2059"/>
                  </a:lnTo>
                  <a:lnTo>
                    <a:pt x="4121" y="0"/>
                  </a:lnTo>
                  <a:lnTo>
                    <a:pt x="4121" y="18540"/>
                  </a:lnTo>
                  <a:lnTo>
                    <a:pt x="0" y="20158"/>
                  </a:lnTo>
                  <a:close/>
                </a:path>
              </a:pathLst>
            </a:custGeom>
            <a:solidFill>
              <a:srgbClr val="B1B1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7" name="object 1437"/>
            <p:cNvSpPr/>
            <p:nvPr/>
          </p:nvSpPr>
          <p:spPr>
            <a:xfrm>
              <a:off x="3735592" y="5849369"/>
              <a:ext cx="3810" cy="18415"/>
            </a:xfrm>
            <a:custGeom>
              <a:avLst/>
              <a:gdLst/>
              <a:ahLst/>
              <a:cxnLst/>
              <a:rect l="l" t="t" r="r" b="b"/>
              <a:pathLst>
                <a:path w="3810" h="18414">
                  <a:moveTo>
                    <a:pt x="3434" y="686"/>
                  </a:moveTo>
                  <a:lnTo>
                    <a:pt x="2060" y="686"/>
                  </a:lnTo>
                  <a:lnTo>
                    <a:pt x="3434" y="0"/>
                  </a:lnTo>
                  <a:lnTo>
                    <a:pt x="3434" y="686"/>
                  </a:lnTo>
                  <a:close/>
                </a:path>
                <a:path w="3810" h="18414">
                  <a:moveTo>
                    <a:pt x="3434" y="18172"/>
                  </a:moveTo>
                  <a:lnTo>
                    <a:pt x="0" y="18172"/>
                  </a:lnTo>
                  <a:lnTo>
                    <a:pt x="0" y="1030"/>
                  </a:lnTo>
                  <a:lnTo>
                    <a:pt x="3434" y="1030"/>
                  </a:lnTo>
                  <a:lnTo>
                    <a:pt x="3434" y="18172"/>
                  </a:lnTo>
                  <a:close/>
                </a:path>
              </a:pathLst>
            </a:custGeom>
            <a:solidFill>
              <a:srgbClr val="AEAE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8" name="object 1438"/>
            <p:cNvSpPr/>
            <p:nvPr/>
          </p:nvSpPr>
          <p:spPr>
            <a:xfrm>
              <a:off x="3733532" y="5850742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0" y="17845"/>
                  </a:moveTo>
                  <a:lnTo>
                    <a:pt x="0" y="0"/>
                  </a:lnTo>
                  <a:lnTo>
                    <a:pt x="2060" y="0"/>
                  </a:lnTo>
                  <a:lnTo>
                    <a:pt x="2060" y="17611"/>
                  </a:lnTo>
                  <a:lnTo>
                    <a:pt x="0" y="17845"/>
                  </a:lnTo>
                  <a:close/>
                </a:path>
              </a:pathLst>
            </a:custGeom>
            <a:solidFill>
              <a:srgbClr val="A8A8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9" name="object 1439"/>
            <p:cNvSpPr/>
            <p:nvPr/>
          </p:nvSpPr>
          <p:spPr>
            <a:xfrm>
              <a:off x="3731471" y="5850742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0" y="18079"/>
                  </a:moveTo>
                  <a:lnTo>
                    <a:pt x="0" y="0"/>
                  </a:lnTo>
                  <a:lnTo>
                    <a:pt x="2060" y="0"/>
                  </a:lnTo>
                  <a:lnTo>
                    <a:pt x="2060" y="17845"/>
                  </a:lnTo>
                  <a:lnTo>
                    <a:pt x="0" y="18079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0" name="object 1440"/>
            <p:cNvSpPr/>
            <p:nvPr/>
          </p:nvSpPr>
          <p:spPr>
            <a:xfrm>
              <a:off x="3729410" y="5850742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8079"/>
                  </a:moveTo>
                  <a:lnTo>
                    <a:pt x="2060" y="0"/>
                  </a:lnTo>
                  <a:lnTo>
                    <a:pt x="0" y="0"/>
                  </a:lnTo>
                  <a:lnTo>
                    <a:pt x="0" y="18079"/>
                  </a:lnTo>
                  <a:lnTo>
                    <a:pt x="2060" y="18079"/>
                  </a:lnTo>
                  <a:close/>
                </a:path>
              </a:pathLst>
            </a:custGeom>
            <a:solidFill>
              <a:srgbClr val="9D9D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1" name="object 1441"/>
            <p:cNvSpPr/>
            <p:nvPr/>
          </p:nvSpPr>
          <p:spPr>
            <a:xfrm>
              <a:off x="3728036" y="5850742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8157"/>
                  </a:moveTo>
                  <a:lnTo>
                    <a:pt x="0" y="17923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60" y="18157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2" name="object 1442"/>
            <p:cNvSpPr/>
            <p:nvPr/>
          </p:nvSpPr>
          <p:spPr>
            <a:xfrm>
              <a:off x="3725976" y="5850056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52" y="18376"/>
                  </a:moveTo>
                  <a:lnTo>
                    <a:pt x="0" y="18376"/>
                  </a:lnTo>
                  <a:lnTo>
                    <a:pt x="0" y="0"/>
                  </a:lnTo>
                  <a:lnTo>
                    <a:pt x="2052" y="0"/>
                  </a:lnTo>
                  <a:lnTo>
                    <a:pt x="2052" y="18376"/>
                  </a:lnTo>
                  <a:close/>
                </a:path>
              </a:pathLst>
            </a:custGeom>
            <a:solidFill>
              <a:srgbClr val="9494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3" name="object 1443"/>
            <p:cNvSpPr/>
            <p:nvPr/>
          </p:nvSpPr>
          <p:spPr>
            <a:xfrm>
              <a:off x="3724602" y="5849971"/>
              <a:ext cx="2540" cy="19050"/>
            </a:xfrm>
            <a:custGeom>
              <a:avLst/>
              <a:gdLst/>
              <a:ahLst/>
              <a:cxnLst/>
              <a:rect l="l" t="t" r="r" b="b"/>
              <a:pathLst>
                <a:path w="2539" h="19050">
                  <a:moveTo>
                    <a:pt x="2070" y="18539"/>
                  </a:moveTo>
                  <a:lnTo>
                    <a:pt x="0" y="18304"/>
                  </a:lnTo>
                  <a:lnTo>
                    <a:pt x="0" y="84"/>
                  </a:lnTo>
                  <a:lnTo>
                    <a:pt x="1373" y="84"/>
                  </a:lnTo>
                  <a:lnTo>
                    <a:pt x="2070" y="0"/>
                  </a:lnTo>
                  <a:lnTo>
                    <a:pt x="2070" y="18539"/>
                  </a:lnTo>
                  <a:close/>
                </a:path>
              </a:pathLst>
            </a:custGeom>
            <a:solidFill>
              <a:srgbClr val="8F8F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4" name="object 1444"/>
            <p:cNvSpPr/>
            <p:nvPr/>
          </p:nvSpPr>
          <p:spPr>
            <a:xfrm>
              <a:off x="3722541" y="5850056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7853"/>
                  </a:moveTo>
                  <a:lnTo>
                    <a:pt x="0" y="17681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60" y="17853"/>
                  </a:lnTo>
                  <a:close/>
                </a:path>
              </a:pathLst>
            </a:custGeom>
            <a:solidFill>
              <a:srgbClr val="8A8A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5" name="object 1445"/>
            <p:cNvSpPr/>
            <p:nvPr/>
          </p:nvSpPr>
          <p:spPr>
            <a:xfrm>
              <a:off x="3720480" y="5849369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8367"/>
                  </a:moveTo>
                  <a:lnTo>
                    <a:pt x="0" y="17558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60" y="18367"/>
                  </a:lnTo>
                  <a:close/>
                </a:path>
              </a:pathLst>
            </a:custGeom>
            <a:solidFill>
              <a:srgbClr val="8585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6" name="object 1446"/>
            <p:cNvSpPr/>
            <p:nvPr/>
          </p:nvSpPr>
          <p:spPr>
            <a:xfrm>
              <a:off x="3717733" y="5847309"/>
              <a:ext cx="3175" cy="19685"/>
            </a:xfrm>
            <a:custGeom>
              <a:avLst/>
              <a:gdLst/>
              <a:ahLst/>
              <a:cxnLst/>
              <a:rect l="l" t="t" r="r" b="b"/>
              <a:pathLst>
                <a:path w="3175" h="19685">
                  <a:moveTo>
                    <a:pt x="2747" y="19618"/>
                  </a:moveTo>
                  <a:lnTo>
                    <a:pt x="0" y="18539"/>
                  </a:lnTo>
                  <a:lnTo>
                    <a:pt x="0" y="0"/>
                  </a:lnTo>
                  <a:lnTo>
                    <a:pt x="686" y="686"/>
                  </a:lnTo>
                  <a:lnTo>
                    <a:pt x="2018" y="792"/>
                  </a:lnTo>
                  <a:lnTo>
                    <a:pt x="2747" y="1373"/>
                  </a:lnTo>
                  <a:lnTo>
                    <a:pt x="2747" y="19618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7" name="object 1447"/>
            <p:cNvSpPr/>
            <p:nvPr/>
          </p:nvSpPr>
          <p:spPr>
            <a:xfrm>
              <a:off x="3640798" y="5508444"/>
              <a:ext cx="591185" cy="342900"/>
            </a:xfrm>
            <a:custGeom>
              <a:avLst/>
              <a:gdLst/>
              <a:ahLst/>
              <a:cxnLst/>
              <a:rect l="l" t="t" r="r" b="b"/>
              <a:pathLst>
                <a:path w="591185" h="342900">
                  <a:moveTo>
                    <a:pt x="89642" y="342642"/>
                  </a:moveTo>
                  <a:lnTo>
                    <a:pt x="82837" y="341869"/>
                  </a:lnTo>
                  <a:lnTo>
                    <a:pt x="76934" y="339552"/>
                  </a:lnTo>
                  <a:lnTo>
                    <a:pt x="6869" y="299039"/>
                  </a:lnTo>
                  <a:lnTo>
                    <a:pt x="0" y="294919"/>
                  </a:lnTo>
                  <a:lnTo>
                    <a:pt x="0" y="288052"/>
                  </a:lnTo>
                  <a:lnTo>
                    <a:pt x="6869" y="283933"/>
                  </a:lnTo>
                  <a:lnTo>
                    <a:pt x="488397" y="3089"/>
                  </a:lnTo>
                  <a:lnTo>
                    <a:pt x="494300" y="772"/>
                  </a:lnTo>
                  <a:lnTo>
                    <a:pt x="501105" y="0"/>
                  </a:lnTo>
                  <a:lnTo>
                    <a:pt x="507909" y="772"/>
                  </a:lnTo>
                  <a:lnTo>
                    <a:pt x="513813" y="3089"/>
                  </a:lnTo>
                  <a:lnTo>
                    <a:pt x="583878" y="43602"/>
                  </a:lnTo>
                  <a:lnTo>
                    <a:pt x="590747" y="47722"/>
                  </a:lnTo>
                  <a:lnTo>
                    <a:pt x="590747" y="54589"/>
                  </a:lnTo>
                  <a:lnTo>
                    <a:pt x="583878" y="58709"/>
                  </a:lnTo>
                  <a:lnTo>
                    <a:pt x="102350" y="339552"/>
                  </a:lnTo>
                  <a:lnTo>
                    <a:pt x="96447" y="341869"/>
                  </a:lnTo>
                  <a:lnTo>
                    <a:pt x="89642" y="342642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8" name="object 1448"/>
            <p:cNvSpPr/>
            <p:nvPr/>
          </p:nvSpPr>
          <p:spPr>
            <a:xfrm>
              <a:off x="3701251" y="5871335"/>
              <a:ext cx="1270" cy="17780"/>
            </a:xfrm>
            <a:custGeom>
              <a:avLst/>
              <a:gdLst/>
              <a:ahLst/>
              <a:cxnLst/>
              <a:rect l="l" t="t" r="r" b="b"/>
              <a:pathLst>
                <a:path w="1270" h="17779">
                  <a:moveTo>
                    <a:pt x="683" y="17173"/>
                  </a:moveTo>
                  <a:lnTo>
                    <a:pt x="101" y="17173"/>
                  </a:lnTo>
                  <a:lnTo>
                    <a:pt x="0" y="0"/>
                  </a:lnTo>
                  <a:lnTo>
                    <a:pt x="682" y="0"/>
                  </a:lnTo>
                  <a:lnTo>
                    <a:pt x="683" y="17173"/>
                  </a:lnTo>
                  <a:close/>
                </a:path>
              </a:pathLst>
            </a:custGeom>
            <a:solidFill>
              <a:srgbClr val="9D9D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9" name="object 1449"/>
            <p:cNvSpPr/>
            <p:nvPr/>
          </p:nvSpPr>
          <p:spPr>
            <a:xfrm>
              <a:off x="3700560" y="5871335"/>
              <a:ext cx="1270" cy="18415"/>
            </a:xfrm>
            <a:custGeom>
              <a:avLst/>
              <a:gdLst/>
              <a:ahLst/>
              <a:cxnLst/>
              <a:rect l="l" t="t" r="r" b="b"/>
              <a:pathLst>
                <a:path w="1270" h="18414">
                  <a:moveTo>
                    <a:pt x="797" y="17943"/>
                  </a:moveTo>
                  <a:lnTo>
                    <a:pt x="0" y="17860"/>
                  </a:lnTo>
                  <a:lnTo>
                    <a:pt x="0" y="1381"/>
                  </a:lnTo>
                  <a:lnTo>
                    <a:pt x="690" y="0"/>
                  </a:lnTo>
                  <a:lnTo>
                    <a:pt x="797" y="17943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0" name="object 1450"/>
            <p:cNvSpPr/>
            <p:nvPr/>
          </p:nvSpPr>
          <p:spPr>
            <a:xfrm>
              <a:off x="3699186" y="5872716"/>
              <a:ext cx="1905" cy="19050"/>
            </a:xfrm>
            <a:custGeom>
              <a:avLst/>
              <a:gdLst/>
              <a:ahLst/>
              <a:cxnLst/>
              <a:rect l="l" t="t" r="r" b="b"/>
              <a:pathLst>
                <a:path w="1904" h="19050">
                  <a:moveTo>
                    <a:pt x="0" y="18539"/>
                  </a:moveTo>
                  <a:lnTo>
                    <a:pt x="0" y="686"/>
                  </a:lnTo>
                  <a:lnTo>
                    <a:pt x="1373" y="0"/>
                  </a:lnTo>
                  <a:lnTo>
                    <a:pt x="1373" y="17166"/>
                  </a:lnTo>
                  <a:lnTo>
                    <a:pt x="0" y="18539"/>
                  </a:lnTo>
                  <a:close/>
                </a:path>
              </a:pathLst>
            </a:custGeom>
            <a:solidFill>
              <a:srgbClr val="A8A8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1" name="object 1451"/>
            <p:cNvSpPr/>
            <p:nvPr/>
          </p:nvSpPr>
          <p:spPr>
            <a:xfrm>
              <a:off x="3697125" y="5873403"/>
              <a:ext cx="2540" cy="19685"/>
            </a:xfrm>
            <a:custGeom>
              <a:avLst/>
              <a:gdLst/>
              <a:ahLst/>
              <a:cxnLst/>
              <a:rect l="l" t="t" r="r" b="b"/>
              <a:pathLst>
                <a:path w="2539" h="19685">
                  <a:moveTo>
                    <a:pt x="0" y="19501"/>
                  </a:moveTo>
                  <a:lnTo>
                    <a:pt x="0" y="1373"/>
                  </a:lnTo>
                  <a:lnTo>
                    <a:pt x="686" y="1373"/>
                  </a:lnTo>
                  <a:lnTo>
                    <a:pt x="2060" y="0"/>
                  </a:lnTo>
                  <a:lnTo>
                    <a:pt x="2060" y="18265"/>
                  </a:lnTo>
                  <a:lnTo>
                    <a:pt x="0" y="19501"/>
                  </a:lnTo>
                  <a:close/>
                </a:path>
              </a:pathLst>
            </a:custGeom>
            <a:solidFill>
              <a:srgbClr val="AEAE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2" name="object 1452"/>
            <p:cNvSpPr/>
            <p:nvPr/>
          </p:nvSpPr>
          <p:spPr>
            <a:xfrm>
              <a:off x="3696438" y="5874775"/>
              <a:ext cx="0" cy="19050"/>
            </a:xfrm>
            <a:custGeom>
              <a:avLst/>
              <a:gdLst/>
              <a:ahLst/>
              <a:cxnLst/>
              <a:rect l="l" t="t" r="r" b="b"/>
              <a:pathLst>
                <a:path h="19050">
                  <a:moveTo>
                    <a:pt x="0" y="18539"/>
                  </a:moveTo>
                  <a:lnTo>
                    <a:pt x="0" y="0"/>
                  </a:lnTo>
                  <a:lnTo>
                    <a:pt x="0" y="18539"/>
                  </a:lnTo>
                  <a:close/>
                </a:path>
              </a:pathLst>
            </a:custGeom>
            <a:solidFill>
              <a:srgbClr val="B1B1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3" name="object 1453"/>
            <p:cNvSpPr/>
            <p:nvPr/>
          </p:nvSpPr>
          <p:spPr>
            <a:xfrm>
              <a:off x="3496546" y="5880955"/>
              <a:ext cx="5715" cy="23495"/>
            </a:xfrm>
            <a:custGeom>
              <a:avLst/>
              <a:gdLst/>
              <a:ahLst/>
              <a:cxnLst/>
              <a:rect l="l" t="t" r="r" b="b"/>
              <a:pathLst>
                <a:path w="5714" h="23495">
                  <a:moveTo>
                    <a:pt x="5495" y="23346"/>
                  </a:moveTo>
                  <a:lnTo>
                    <a:pt x="2060" y="21286"/>
                  </a:lnTo>
                  <a:lnTo>
                    <a:pt x="0" y="18539"/>
                  </a:lnTo>
                  <a:lnTo>
                    <a:pt x="0" y="0"/>
                  </a:lnTo>
                  <a:lnTo>
                    <a:pt x="2060" y="2746"/>
                  </a:lnTo>
                  <a:lnTo>
                    <a:pt x="5495" y="4806"/>
                  </a:lnTo>
                  <a:lnTo>
                    <a:pt x="5495" y="23346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4" name="object 1454"/>
            <p:cNvSpPr/>
            <p:nvPr/>
          </p:nvSpPr>
          <p:spPr>
            <a:xfrm>
              <a:off x="3603018" y="5874776"/>
              <a:ext cx="93980" cy="73660"/>
            </a:xfrm>
            <a:custGeom>
              <a:avLst/>
              <a:gdLst/>
              <a:ahLst/>
              <a:cxnLst/>
              <a:rect l="l" t="t" r="r" b="b"/>
              <a:pathLst>
                <a:path w="93979" h="73660">
                  <a:moveTo>
                    <a:pt x="0" y="73472"/>
                  </a:moveTo>
                  <a:lnTo>
                    <a:pt x="0" y="54246"/>
                  </a:lnTo>
                  <a:lnTo>
                    <a:pt x="93420" y="0"/>
                  </a:lnTo>
                  <a:lnTo>
                    <a:pt x="93420" y="18539"/>
                  </a:lnTo>
                  <a:lnTo>
                    <a:pt x="0" y="73472"/>
                  </a:lnTo>
                  <a:close/>
                </a:path>
              </a:pathLst>
            </a:custGeom>
            <a:solidFill>
              <a:srgbClr val="9C9C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5" name="object 1455"/>
            <p:cNvSpPr/>
            <p:nvPr/>
          </p:nvSpPr>
          <p:spPr>
            <a:xfrm>
              <a:off x="3502041" y="5885762"/>
              <a:ext cx="75565" cy="62865"/>
            </a:xfrm>
            <a:custGeom>
              <a:avLst/>
              <a:gdLst/>
              <a:ahLst/>
              <a:cxnLst/>
              <a:rect l="l" t="t" r="r" b="b"/>
              <a:pathLst>
                <a:path w="75564" h="62864">
                  <a:moveTo>
                    <a:pt x="75560" y="62485"/>
                  </a:moveTo>
                  <a:lnTo>
                    <a:pt x="0" y="18539"/>
                  </a:lnTo>
                  <a:lnTo>
                    <a:pt x="0" y="0"/>
                  </a:lnTo>
                  <a:lnTo>
                    <a:pt x="75560" y="43259"/>
                  </a:lnTo>
                  <a:lnTo>
                    <a:pt x="75560" y="62485"/>
                  </a:lnTo>
                  <a:close/>
                </a:path>
              </a:pathLst>
            </a:custGeom>
            <a:solidFill>
              <a:srgbClr val="8585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6" name="object 1456"/>
            <p:cNvSpPr/>
            <p:nvPr/>
          </p:nvSpPr>
          <p:spPr>
            <a:xfrm>
              <a:off x="3598896" y="5929022"/>
              <a:ext cx="4445" cy="20320"/>
            </a:xfrm>
            <a:custGeom>
              <a:avLst/>
              <a:gdLst/>
              <a:ahLst/>
              <a:cxnLst/>
              <a:rect l="l" t="t" r="r" b="b"/>
              <a:pathLst>
                <a:path w="4445" h="20320">
                  <a:moveTo>
                    <a:pt x="0" y="20157"/>
                  </a:moveTo>
                  <a:lnTo>
                    <a:pt x="0" y="2059"/>
                  </a:lnTo>
                  <a:lnTo>
                    <a:pt x="4121" y="0"/>
                  </a:lnTo>
                  <a:lnTo>
                    <a:pt x="4121" y="18539"/>
                  </a:lnTo>
                  <a:lnTo>
                    <a:pt x="0" y="20157"/>
                  </a:lnTo>
                  <a:close/>
                </a:path>
              </a:pathLst>
            </a:custGeom>
            <a:solidFill>
              <a:srgbClr val="B1B1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7" name="object 1457"/>
            <p:cNvSpPr/>
            <p:nvPr/>
          </p:nvSpPr>
          <p:spPr>
            <a:xfrm>
              <a:off x="3595462" y="5931082"/>
              <a:ext cx="3810" cy="18415"/>
            </a:xfrm>
            <a:custGeom>
              <a:avLst/>
              <a:gdLst/>
              <a:ahLst/>
              <a:cxnLst/>
              <a:rect l="l" t="t" r="r" b="b"/>
              <a:pathLst>
                <a:path w="3810" h="18414">
                  <a:moveTo>
                    <a:pt x="3434" y="686"/>
                  </a:moveTo>
                  <a:lnTo>
                    <a:pt x="2060" y="686"/>
                  </a:lnTo>
                  <a:lnTo>
                    <a:pt x="3434" y="0"/>
                  </a:lnTo>
                  <a:lnTo>
                    <a:pt x="3434" y="686"/>
                  </a:lnTo>
                  <a:close/>
                </a:path>
                <a:path w="3810" h="18414">
                  <a:moveTo>
                    <a:pt x="3434" y="18171"/>
                  </a:moveTo>
                  <a:lnTo>
                    <a:pt x="0" y="18171"/>
                  </a:lnTo>
                  <a:lnTo>
                    <a:pt x="0" y="1030"/>
                  </a:lnTo>
                  <a:lnTo>
                    <a:pt x="3434" y="1030"/>
                  </a:lnTo>
                  <a:lnTo>
                    <a:pt x="3434" y="18171"/>
                  </a:lnTo>
                  <a:close/>
                </a:path>
              </a:pathLst>
            </a:custGeom>
            <a:solidFill>
              <a:srgbClr val="AEAE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8" name="object 1458"/>
            <p:cNvSpPr/>
            <p:nvPr/>
          </p:nvSpPr>
          <p:spPr>
            <a:xfrm>
              <a:off x="3593401" y="5932455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0" y="17845"/>
                  </a:moveTo>
                  <a:lnTo>
                    <a:pt x="0" y="0"/>
                  </a:lnTo>
                  <a:lnTo>
                    <a:pt x="2060" y="0"/>
                  </a:lnTo>
                  <a:lnTo>
                    <a:pt x="2060" y="17611"/>
                  </a:lnTo>
                  <a:lnTo>
                    <a:pt x="0" y="17845"/>
                  </a:lnTo>
                  <a:close/>
                </a:path>
              </a:pathLst>
            </a:custGeom>
            <a:solidFill>
              <a:srgbClr val="A8A8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9" name="object 1459"/>
            <p:cNvSpPr/>
            <p:nvPr/>
          </p:nvSpPr>
          <p:spPr>
            <a:xfrm>
              <a:off x="3591340" y="5932455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0" y="18079"/>
                  </a:moveTo>
                  <a:lnTo>
                    <a:pt x="0" y="0"/>
                  </a:lnTo>
                  <a:lnTo>
                    <a:pt x="2060" y="0"/>
                  </a:lnTo>
                  <a:lnTo>
                    <a:pt x="2060" y="17845"/>
                  </a:lnTo>
                  <a:lnTo>
                    <a:pt x="0" y="18079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0" name="object 1460"/>
            <p:cNvSpPr/>
            <p:nvPr/>
          </p:nvSpPr>
          <p:spPr>
            <a:xfrm>
              <a:off x="3589279" y="5932455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8079"/>
                  </a:moveTo>
                  <a:lnTo>
                    <a:pt x="2060" y="0"/>
                  </a:lnTo>
                  <a:lnTo>
                    <a:pt x="0" y="0"/>
                  </a:lnTo>
                  <a:lnTo>
                    <a:pt x="0" y="18079"/>
                  </a:lnTo>
                  <a:lnTo>
                    <a:pt x="2060" y="18079"/>
                  </a:lnTo>
                  <a:close/>
                </a:path>
              </a:pathLst>
            </a:custGeom>
            <a:solidFill>
              <a:srgbClr val="9D9D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1" name="object 1461"/>
            <p:cNvSpPr/>
            <p:nvPr/>
          </p:nvSpPr>
          <p:spPr>
            <a:xfrm>
              <a:off x="3587219" y="5932455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8079"/>
                  </a:moveTo>
                  <a:lnTo>
                    <a:pt x="0" y="17845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60" y="18079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2" name="object 1462"/>
            <p:cNvSpPr/>
            <p:nvPr/>
          </p:nvSpPr>
          <p:spPr>
            <a:xfrm>
              <a:off x="3585845" y="5932455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7923"/>
                  </a:moveTo>
                  <a:lnTo>
                    <a:pt x="0" y="17689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60" y="17923"/>
                  </a:lnTo>
                  <a:close/>
                </a:path>
              </a:pathLst>
            </a:custGeom>
            <a:solidFill>
              <a:srgbClr val="9494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3" name="object 1463"/>
            <p:cNvSpPr/>
            <p:nvPr/>
          </p:nvSpPr>
          <p:spPr>
            <a:xfrm>
              <a:off x="3583784" y="5931768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8376"/>
                  </a:moveTo>
                  <a:lnTo>
                    <a:pt x="0" y="18142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60" y="18376"/>
                  </a:lnTo>
                  <a:close/>
                </a:path>
              </a:pathLst>
            </a:custGeom>
            <a:solidFill>
              <a:srgbClr val="8F8F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4" name="object 1464"/>
            <p:cNvSpPr/>
            <p:nvPr/>
          </p:nvSpPr>
          <p:spPr>
            <a:xfrm>
              <a:off x="3582410" y="5931768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7853"/>
                  </a:moveTo>
                  <a:lnTo>
                    <a:pt x="0" y="17681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60" y="17853"/>
                  </a:lnTo>
                  <a:close/>
                </a:path>
              </a:pathLst>
            </a:custGeom>
            <a:solidFill>
              <a:srgbClr val="8A8A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5" name="object 1465"/>
            <p:cNvSpPr/>
            <p:nvPr/>
          </p:nvSpPr>
          <p:spPr>
            <a:xfrm>
              <a:off x="3579663" y="5930394"/>
              <a:ext cx="2540" cy="19050"/>
            </a:xfrm>
            <a:custGeom>
              <a:avLst/>
              <a:gdLst/>
              <a:ahLst/>
              <a:cxnLst/>
              <a:rect l="l" t="t" r="r" b="b"/>
              <a:pathLst>
                <a:path w="2539" h="19050">
                  <a:moveTo>
                    <a:pt x="2060" y="18784"/>
                  </a:moveTo>
                  <a:lnTo>
                    <a:pt x="0" y="17975"/>
                  </a:lnTo>
                  <a:lnTo>
                    <a:pt x="0" y="0"/>
                  </a:lnTo>
                  <a:lnTo>
                    <a:pt x="686" y="0"/>
                  </a:lnTo>
                  <a:lnTo>
                    <a:pt x="1373" y="686"/>
                  </a:lnTo>
                  <a:lnTo>
                    <a:pt x="2060" y="686"/>
                  </a:lnTo>
                  <a:lnTo>
                    <a:pt x="2060" y="18784"/>
                  </a:lnTo>
                  <a:close/>
                </a:path>
              </a:pathLst>
            </a:custGeom>
            <a:solidFill>
              <a:srgbClr val="8585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6" name="object 1466"/>
            <p:cNvSpPr/>
            <p:nvPr/>
          </p:nvSpPr>
          <p:spPr>
            <a:xfrm>
              <a:off x="3577602" y="5929708"/>
              <a:ext cx="3175" cy="19050"/>
            </a:xfrm>
            <a:custGeom>
              <a:avLst/>
              <a:gdLst/>
              <a:ahLst/>
              <a:cxnLst/>
              <a:rect l="l" t="t" r="r" b="b"/>
              <a:pathLst>
                <a:path w="3175" h="19050">
                  <a:moveTo>
                    <a:pt x="2747" y="18931"/>
                  </a:moveTo>
                  <a:lnTo>
                    <a:pt x="0" y="17853"/>
                  </a:lnTo>
                  <a:lnTo>
                    <a:pt x="0" y="0"/>
                  </a:lnTo>
                  <a:lnTo>
                    <a:pt x="686" y="686"/>
                  </a:lnTo>
                  <a:lnTo>
                    <a:pt x="2060" y="686"/>
                  </a:lnTo>
                  <a:lnTo>
                    <a:pt x="2747" y="1373"/>
                  </a:lnTo>
                  <a:lnTo>
                    <a:pt x="2747" y="18931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7" name="object 1467"/>
            <p:cNvSpPr/>
            <p:nvPr/>
          </p:nvSpPr>
          <p:spPr>
            <a:xfrm>
              <a:off x="3494485" y="5812633"/>
              <a:ext cx="208915" cy="120650"/>
            </a:xfrm>
            <a:custGeom>
              <a:avLst/>
              <a:gdLst/>
              <a:ahLst/>
              <a:cxnLst/>
              <a:rect l="l" t="t" r="r" b="b"/>
              <a:pathLst>
                <a:path w="208914" h="120650">
                  <a:moveTo>
                    <a:pt x="95137" y="120165"/>
                  </a:moveTo>
                  <a:lnTo>
                    <a:pt x="88333" y="119392"/>
                  </a:lnTo>
                  <a:lnTo>
                    <a:pt x="82429" y="117075"/>
                  </a:lnTo>
                  <a:lnTo>
                    <a:pt x="6869" y="73129"/>
                  </a:lnTo>
                  <a:lnTo>
                    <a:pt x="0" y="69009"/>
                  </a:lnTo>
                  <a:lnTo>
                    <a:pt x="0" y="62142"/>
                  </a:lnTo>
                  <a:lnTo>
                    <a:pt x="6869" y="58022"/>
                  </a:lnTo>
                  <a:lnTo>
                    <a:pt x="100976" y="3089"/>
                  </a:lnTo>
                  <a:lnTo>
                    <a:pt x="106879" y="772"/>
                  </a:lnTo>
                  <a:lnTo>
                    <a:pt x="113684" y="0"/>
                  </a:lnTo>
                  <a:lnTo>
                    <a:pt x="120489" y="772"/>
                  </a:lnTo>
                  <a:lnTo>
                    <a:pt x="126392" y="3089"/>
                  </a:lnTo>
                  <a:lnTo>
                    <a:pt x="201953" y="47035"/>
                  </a:lnTo>
                  <a:lnTo>
                    <a:pt x="208822" y="51155"/>
                  </a:lnTo>
                  <a:lnTo>
                    <a:pt x="208822" y="58022"/>
                  </a:lnTo>
                  <a:lnTo>
                    <a:pt x="201953" y="62142"/>
                  </a:lnTo>
                  <a:lnTo>
                    <a:pt x="107845" y="117075"/>
                  </a:lnTo>
                  <a:lnTo>
                    <a:pt x="101942" y="119392"/>
                  </a:lnTo>
                  <a:lnTo>
                    <a:pt x="95137" y="120165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8" name="object 1468"/>
            <p:cNvSpPr/>
            <p:nvPr/>
          </p:nvSpPr>
          <p:spPr>
            <a:xfrm>
              <a:off x="3386639" y="5945502"/>
              <a:ext cx="5715" cy="23495"/>
            </a:xfrm>
            <a:custGeom>
              <a:avLst/>
              <a:gdLst/>
              <a:ahLst/>
              <a:cxnLst/>
              <a:rect l="l" t="t" r="r" b="b"/>
              <a:pathLst>
                <a:path w="5714" h="23495">
                  <a:moveTo>
                    <a:pt x="5495" y="23346"/>
                  </a:moveTo>
                  <a:lnTo>
                    <a:pt x="2060" y="21286"/>
                  </a:lnTo>
                  <a:lnTo>
                    <a:pt x="0" y="18539"/>
                  </a:lnTo>
                  <a:lnTo>
                    <a:pt x="0" y="0"/>
                  </a:lnTo>
                  <a:lnTo>
                    <a:pt x="2060" y="2746"/>
                  </a:lnTo>
                  <a:lnTo>
                    <a:pt x="5495" y="4806"/>
                  </a:lnTo>
                  <a:lnTo>
                    <a:pt x="5495" y="23346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9" name="object 1469"/>
            <p:cNvSpPr/>
            <p:nvPr/>
          </p:nvSpPr>
          <p:spPr>
            <a:xfrm>
              <a:off x="3567408" y="5948248"/>
              <a:ext cx="635" cy="19685"/>
            </a:xfrm>
            <a:custGeom>
              <a:avLst/>
              <a:gdLst/>
              <a:ahLst/>
              <a:cxnLst/>
              <a:rect l="l" t="t" r="r" b="b"/>
              <a:pathLst>
                <a:path w="635" h="19685">
                  <a:moveTo>
                    <a:pt x="0" y="19309"/>
                  </a:moveTo>
                  <a:lnTo>
                    <a:pt x="0" y="769"/>
                  </a:lnTo>
                  <a:lnTo>
                    <a:pt x="576" y="0"/>
                  </a:lnTo>
                  <a:lnTo>
                    <a:pt x="577" y="18540"/>
                  </a:lnTo>
                  <a:lnTo>
                    <a:pt x="0" y="19309"/>
                  </a:lnTo>
                  <a:close/>
                </a:path>
              </a:pathLst>
            </a:custGeom>
            <a:solidFill>
              <a:srgbClr val="9D9D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0" name="object 1470"/>
            <p:cNvSpPr/>
            <p:nvPr/>
          </p:nvSpPr>
          <p:spPr>
            <a:xfrm>
              <a:off x="3565924" y="5950079"/>
              <a:ext cx="1270" cy="17780"/>
            </a:xfrm>
            <a:custGeom>
              <a:avLst/>
              <a:gdLst/>
              <a:ahLst/>
              <a:cxnLst/>
              <a:rect l="l" t="t" r="r" b="b"/>
              <a:pathLst>
                <a:path w="1270" h="17779">
                  <a:moveTo>
                    <a:pt x="686" y="17395"/>
                  </a:moveTo>
                  <a:lnTo>
                    <a:pt x="0" y="17395"/>
                  </a:lnTo>
                  <a:lnTo>
                    <a:pt x="0" y="915"/>
                  </a:lnTo>
                  <a:lnTo>
                    <a:pt x="686" y="0"/>
                  </a:lnTo>
                  <a:lnTo>
                    <a:pt x="686" y="17395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1" name="object 1471"/>
            <p:cNvSpPr/>
            <p:nvPr/>
          </p:nvSpPr>
          <p:spPr>
            <a:xfrm>
              <a:off x="3565238" y="5951407"/>
              <a:ext cx="1905" cy="18415"/>
            </a:xfrm>
            <a:custGeom>
              <a:avLst/>
              <a:gdLst/>
              <a:ahLst/>
              <a:cxnLst/>
              <a:rect l="l" t="t" r="r" b="b"/>
              <a:pathLst>
                <a:path w="1904" h="18414">
                  <a:moveTo>
                    <a:pt x="0" y="18127"/>
                  </a:moveTo>
                  <a:lnTo>
                    <a:pt x="0" y="0"/>
                  </a:lnTo>
                  <a:lnTo>
                    <a:pt x="1271" y="0"/>
                  </a:lnTo>
                  <a:lnTo>
                    <a:pt x="1373" y="16753"/>
                  </a:lnTo>
                  <a:lnTo>
                    <a:pt x="0" y="18127"/>
                  </a:lnTo>
                  <a:close/>
                </a:path>
              </a:pathLst>
            </a:custGeom>
            <a:solidFill>
              <a:srgbClr val="A8A8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2" name="object 1472"/>
            <p:cNvSpPr/>
            <p:nvPr/>
          </p:nvSpPr>
          <p:spPr>
            <a:xfrm>
              <a:off x="3563177" y="5951681"/>
              <a:ext cx="2540" cy="19685"/>
            </a:xfrm>
            <a:custGeom>
              <a:avLst/>
              <a:gdLst/>
              <a:ahLst/>
              <a:cxnLst/>
              <a:rect l="l" t="t" r="r" b="b"/>
              <a:pathLst>
                <a:path w="2539" h="19685">
                  <a:moveTo>
                    <a:pt x="0" y="19501"/>
                  </a:moveTo>
                  <a:lnTo>
                    <a:pt x="0" y="1373"/>
                  </a:lnTo>
                  <a:lnTo>
                    <a:pt x="686" y="1373"/>
                  </a:lnTo>
                  <a:lnTo>
                    <a:pt x="2060" y="0"/>
                  </a:lnTo>
                  <a:lnTo>
                    <a:pt x="2060" y="18265"/>
                  </a:lnTo>
                  <a:lnTo>
                    <a:pt x="0" y="19501"/>
                  </a:lnTo>
                  <a:close/>
                </a:path>
              </a:pathLst>
            </a:custGeom>
            <a:solidFill>
              <a:srgbClr val="AEAE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3" name="object 1473"/>
            <p:cNvSpPr/>
            <p:nvPr/>
          </p:nvSpPr>
          <p:spPr>
            <a:xfrm>
              <a:off x="3492424" y="5953055"/>
              <a:ext cx="70485" cy="59055"/>
            </a:xfrm>
            <a:custGeom>
              <a:avLst/>
              <a:gdLst/>
              <a:ahLst/>
              <a:cxnLst/>
              <a:rect l="l" t="t" r="r" b="b"/>
              <a:pathLst>
                <a:path w="70485" h="59054">
                  <a:moveTo>
                    <a:pt x="0" y="59052"/>
                  </a:moveTo>
                  <a:lnTo>
                    <a:pt x="0" y="40512"/>
                  </a:lnTo>
                  <a:lnTo>
                    <a:pt x="70065" y="0"/>
                  </a:lnTo>
                  <a:lnTo>
                    <a:pt x="70065" y="18539"/>
                  </a:lnTo>
                  <a:lnTo>
                    <a:pt x="0" y="59052"/>
                  </a:lnTo>
                  <a:close/>
                </a:path>
              </a:pathLst>
            </a:custGeom>
            <a:solidFill>
              <a:srgbClr val="9C9C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4" name="object 1474"/>
            <p:cNvSpPr/>
            <p:nvPr/>
          </p:nvSpPr>
          <p:spPr>
            <a:xfrm>
              <a:off x="3391448" y="5949622"/>
              <a:ext cx="75565" cy="62865"/>
            </a:xfrm>
            <a:custGeom>
              <a:avLst/>
              <a:gdLst/>
              <a:ahLst/>
              <a:cxnLst/>
              <a:rect l="l" t="t" r="r" b="b"/>
              <a:pathLst>
                <a:path w="75564" h="62864">
                  <a:moveTo>
                    <a:pt x="75560" y="62485"/>
                  </a:moveTo>
                  <a:lnTo>
                    <a:pt x="0" y="19226"/>
                  </a:lnTo>
                  <a:lnTo>
                    <a:pt x="0" y="0"/>
                  </a:lnTo>
                  <a:lnTo>
                    <a:pt x="75560" y="43945"/>
                  </a:lnTo>
                  <a:lnTo>
                    <a:pt x="75560" y="62485"/>
                  </a:lnTo>
                  <a:close/>
                </a:path>
              </a:pathLst>
            </a:custGeom>
            <a:solidFill>
              <a:srgbClr val="8585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5" name="object 1475"/>
            <p:cNvSpPr/>
            <p:nvPr/>
          </p:nvSpPr>
          <p:spPr>
            <a:xfrm>
              <a:off x="3488303" y="5993567"/>
              <a:ext cx="4445" cy="20320"/>
            </a:xfrm>
            <a:custGeom>
              <a:avLst/>
              <a:gdLst/>
              <a:ahLst/>
              <a:cxnLst/>
              <a:rect l="l" t="t" r="r" b="b"/>
              <a:pathLst>
                <a:path w="4445" h="20320">
                  <a:moveTo>
                    <a:pt x="0" y="20157"/>
                  </a:moveTo>
                  <a:lnTo>
                    <a:pt x="0" y="2059"/>
                  </a:lnTo>
                  <a:lnTo>
                    <a:pt x="4121" y="0"/>
                  </a:lnTo>
                  <a:lnTo>
                    <a:pt x="4121" y="18539"/>
                  </a:lnTo>
                  <a:lnTo>
                    <a:pt x="0" y="20157"/>
                  </a:lnTo>
                  <a:close/>
                </a:path>
              </a:pathLst>
            </a:custGeom>
            <a:solidFill>
              <a:srgbClr val="B1B1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6" name="object 1476"/>
            <p:cNvSpPr/>
            <p:nvPr/>
          </p:nvSpPr>
          <p:spPr>
            <a:xfrm>
              <a:off x="3484868" y="5995627"/>
              <a:ext cx="3810" cy="18415"/>
            </a:xfrm>
            <a:custGeom>
              <a:avLst/>
              <a:gdLst/>
              <a:ahLst/>
              <a:cxnLst/>
              <a:rect l="l" t="t" r="r" b="b"/>
              <a:pathLst>
                <a:path w="3810" h="18414">
                  <a:moveTo>
                    <a:pt x="3434" y="686"/>
                  </a:moveTo>
                  <a:lnTo>
                    <a:pt x="2060" y="686"/>
                  </a:lnTo>
                  <a:lnTo>
                    <a:pt x="3434" y="0"/>
                  </a:lnTo>
                  <a:lnTo>
                    <a:pt x="3434" y="686"/>
                  </a:lnTo>
                  <a:close/>
                </a:path>
                <a:path w="3810" h="18414">
                  <a:moveTo>
                    <a:pt x="3434" y="18171"/>
                  </a:moveTo>
                  <a:lnTo>
                    <a:pt x="0" y="18171"/>
                  </a:lnTo>
                  <a:lnTo>
                    <a:pt x="0" y="1030"/>
                  </a:lnTo>
                  <a:lnTo>
                    <a:pt x="3434" y="1030"/>
                  </a:lnTo>
                  <a:lnTo>
                    <a:pt x="3434" y="18171"/>
                  </a:lnTo>
                  <a:close/>
                </a:path>
              </a:pathLst>
            </a:custGeom>
            <a:solidFill>
              <a:srgbClr val="AEAE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7" name="object 1477"/>
            <p:cNvSpPr/>
            <p:nvPr/>
          </p:nvSpPr>
          <p:spPr>
            <a:xfrm>
              <a:off x="3482807" y="5996658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1" y="17954"/>
                  </a:moveTo>
                  <a:lnTo>
                    <a:pt x="0" y="17954"/>
                  </a:lnTo>
                  <a:lnTo>
                    <a:pt x="0" y="0"/>
                  </a:lnTo>
                  <a:lnTo>
                    <a:pt x="2061" y="0"/>
                  </a:lnTo>
                  <a:lnTo>
                    <a:pt x="2061" y="17954"/>
                  </a:lnTo>
                  <a:close/>
                </a:path>
                <a:path w="2539" h="18414">
                  <a:moveTo>
                    <a:pt x="0" y="17954"/>
                  </a:moveTo>
                  <a:lnTo>
                    <a:pt x="0" y="18111"/>
                  </a:lnTo>
                  <a:lnTo>
                    <a:pt x="0" y="0"/>
                  </a:lnTo>
                  <a:lnTo>
                    <a:pt x="0" y="17954"/>
                  </a:lnTo>
                  <a:close/>
                </a:path>
              </a:pathLst>
            </a:custGeom>
            <a:solidFill>
              <a:srgbClr val="A8A8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8" name="object 1478"/>
            <p:cNvSpPr/>
            <p:nvPr/>
          </p:nvSpPr>
          <p:spPr>
            <a:xfrm>
              <a:off x="3480747" y="5997001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0" y="18079"/>
                  </a:moveTo>
                  <a:lnTo>
                    <a:pt x="0" y="0"/>
                  </a:lnTo>
                  <a:lnTo>
                    <a:pt x="2060" y="0"/>
                  </a:lnTo>
                  <a:lnTo>
                    <a:pt x="2060" y="17845"/>
                  </a:lnTo>
                  <a:lnTo>
                    <a:pt x="0" y="18079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9" name="object 1479"/>
            <p:cNvSpPr/>
            <p:nvPr/>
          </p:nvSpPr>
          <p:spPr>
            <a:xfrm>
              <a:off x="3479373" y="5997001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8001"/>
                  </a:moveTo>
                  <a:lnTo>
                    <a:pt x="0" y="18001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60" y="18001"/>
                  </a:lnTo>
                  <a:close/>
                </a:path>
              </a:pathLst>
            </a:custGeom>
            <a:solidFill>
              <a:srgbClr val="9D9D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0" name="object 1480"/>
            <p:cNvSpPr/>
            <p:nvPr/>
          </p:nvSpPr>
          <p:spPr>
            <a:xfrm>
              <a:off x="3477304" y="5996384"/>
              <a:ext cx="2540" cy="19050"/>
            </a:xfrm>
            <a:custGeom>
              <a:avLst/>
              <a:gdLst/>
              <a:ahLst/>
              <a:cxnLst/>
              <a:rect l="l" t="t" r="r" b="b"/>
              <a:pathLst>
                <a:path w="2539" h="19050">
                  <a:moveTo>
                    <a:pt x="0" y="18539"/>
                  </a:moveTo>
                  <a:lnTo>
                    <a:pt x="0" y="0"/>
                  </a:lnTo>
                  <a:lnTo>
                    <a:pt x="2068" y="234"/>
                  </a:lnTo>
                  <a:lnTo>
                    <a:pt x="2068" y="18470"/>
                  </a:lnTo>
                  <a:lnTo>
                    <a:pt x="694" y="18470"/>
                  </a:lnTo>
                  <a:lnTo>
                    <a:pt x="0" y="18539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1" name="object 1481"/>
            <p:cNvSpPr/>
            <p:nvPr/>
          </p:nvSpPr>
          <p:spPr>
            <a:xfrm>
              <a:off x="3475251" y="5996314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52" y="18376"/>
                  </a:moveTo>
                  <a:lnTo>
                    <a:pt x="0" y="18376"/>
                  </a:lnTo>
                  <a:lnTo>
                    <a:pt x="0" y="0"/>
                  </a:lnTo>
                  <a:lnTo>
                    <a:pt x="2052" y="0"/>
                  </a:lnTo>
                  <a:lnTo>
                    <a:pt x="2052" y="18376"/>
                  </a:lnTo>
                  <a:close/>
                </a:path>
              </a:pathLst>
            </a:custGeom>
            <a:solidFill>
              <a:srgbClr val="9494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2" name="object 1482"/>
            <p:cNvSpPr/>
            <p:nvPr/>
          </p:nvSpPr>
          <p:spPr>
            <a:xfrm>
              <a:off x="3473878" y="5996230"/>
              <a:ext cx="2540" cy="19050"/>
            </a:xfrm>
            <a:custGeom>
              <a:avLst/>
              <a:gdLst/>
              <a:ahLst/>
              <a:cxnLst/>
              <a:rect l="l" t="t" r="r" b="b"/>
              <a:pathLst>
                <a:path w="2539" h="19050">
                  <a:moveTo>
                    <a:pt x="2070" y="18539"/>
                  </a:moveTo>
                  <a:lnTo>
                    <a:pt x="0" y="18304"/>
                  </a:lnTo>
                  <a:lnTo>
                    <a:pt x="0" y="84"/>
                  </a:lnTo>
                  <a:lnTo>
                    <a:pt x="1373" y="84"/>
                  </a:lnTo>
                  <a:lnTo>
                    <a:pt x="2070" y="0"/>
                  </a:lnTo>
                  <a:lnTo>
                    <a:pt x="2070" y="18539"/>
                  </a:lnTo>
                  <a:close/>
                </a:path>
              </a:pathLst>
            </a:custGeom>
            <a:solidFill>
              <a:srgbClr val="8F8F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3" name="object 1483"/>
            <p:cNvSpPr/>
            <p:nvPr/>
          </p:nvSpPr>
          <p:spPr>
            <a:xfrm>
              <a:off x="3471817" y="5996314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7853"/>
                  </a:moveTo>
                  <a:lnTo>
                    <a:pt x="0" y="17681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60" y="17853"/>
                  </a:lnTo>
                  <a:close/>
                </a:path>
              </a:pathLst>
            </a:custGeom>
            <a:solidFill>
              <a:srgbClr val="8A8A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4" name="object 1484"/>
            <p:cNvSpPr/>
            <p:nvPr/>
          </p:nvSpPr>
          <p:spPr>
            <a:xfrm>
              <a:off x="3469756" y="5995627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8367"/>
                  </a:moveTo>
                  <a:lnTo>
                    <a:pt x="0" y="17558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60" y="18367"/>
                  </a:lnTo>
                  <a:close/>
                </a:path>
              </a:pathLst>
            </a:custGeom>
            <a:solidFill>
              <a:srgbClr val="8585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5" name="object 1485"/>
            <p:cNvSpPr/>
            <p:nvPr/>
          </p:nvSpPr>
          <p:spPr>
            <a:xfrm>
              <a:off x="3467009" y="5993567"/>
              <a:ext cx="3175" cy="19685"/>
            </a:xfrm>
            <a:custGeom>
              <a:avLst/>
              <a:gdLst/>
              <a:ahLst/>
              <a:cxnLst/>
              <a:rect l="l" t="t" r="r" b="b"/>
              <a:pathLst>
                <a:path w="3175" h="19685">
                  <a:moveTo>
                    <a:pt x="2747" y="19618"/>
                  </a:moveTo>
                  <a:lnTo>
                    <a:pt x="0" y="18539"/>
                  </a:lnTo>
                  <a:lnTo>
                    <a:pt x="0" y="0"/>
                  </a:lnTo>
                  <a:lnTo>
                    <a:pt x="686" y="686"/>
                  </a:lnTo>
                  <a:lnTo>
                    <a:pt x="2018" y="792"/>
                  </a:lnTo>
                  <a:lnTo>
                    <a:pt x="2747" y="1373"/>
                  </a:lnTo>
                  <a:lnTo>
                    <a:pt x="2747" y="19618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6" name="object 1486"/>
            <p:cNvSpPr/>
            <p:nvPr/>
          </p:nvSpPr>
          <p:spPr>
            <a:xfrm>
              <a:off x="3384579" y="5890912"/>
              <a:ext cx="184785" cy="106045"/>
            </a:xfrm>
            <a:custGeom>
              <a:avLst/>
              <a:gdLst/>
              <a:ahLst/>
              <a:cxnLst/>
              <a:rect l="l" t="t" r="r" b="b"/>
              <a:pathLst>
                <a:path w="184785" h="106045">
                  <a:moveTo>
                    <a:pt x="95137" y="105745"/>
                  </a:moveTo>
                  <a:lnTo>
                    <a:pt x="88333" y="104972"/>
                  </a:lnTo>
                  <a:lnTo>
                    <a:pt x="82429" y="102655"/>
                  </a:lnTo>
                  <a:lnTo>
                    <a:pt x="6869" y="58709"/>
                  </a:lnTo>
                  <a:lnTo>
                    <a:pt x="0" y="54589"/>
                  </a:lnTo>
                  <a:lnTo>
                    <a:pt x="0" y="47722"/>
                  </a:lnTo>
                  <a:lnTo>
                    <a:pt x="6869" y="43602"/>
                  </a:lnTo>
                  <a:lnTo>
                    <a:pt x="76934" y="3090"/>
                  </a:lnTo>
                  <a:lnTo>
                    <a:pt x="82837" y="772"/>
                  </a:lnTo>
                  <a:lnTo>
                    <a:pt x="89642" y="0"/>
                  </a:lnTo>
                  <a:lnTo>
                    <a:pt x="96447" y="772"/>
                  </a:lnTo>
                  <a:lnTo>
                    <a:pt x="102350" y="3090"/>
                  </a:lnTo>
                  <a:lnTo>
                    <a:pt x="177911" y="47036"/>
                  </a:lnTo>
                  <a:lnTo>
                    <a:pt x="184780" y="51155"/>
                  </a:lnTo>
                  <a:lnTo>
                    <a:pt x="184780" y="58022"/>
                  </a:lnTo>
                  <a:lnTo>
                    <a:pt x="177911" y="62142"/>
                  </a:lnTo>
                  <a:lnTo>
                    <a:pt x="107845" y="102655"/>
                  </a:lnTo>
                  <a:lnTo>
                    <a:pt x="101942" y="104972"/>
                  </a:lnTo>
                  <a:lnTo>
                    <a:pt x="95137" y="105745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7" name="object 1487"/>
            <p:cNvSpPr/>
            <p:nvPr/>
          </p:nvSpPr>
          <p:spPr>
            <a:xfrm>
              <a:off x="3295279" y="5998374"/>
              <a:ext cx="5715" cy="23495"/>
            </a:xfrm>
            <a:custGeom>
              <a:avLst/>
              <a:gdLst/>
              <a:ahLst/>
              <a:cxnLst/>
              <a:rect l="l" t="t" r="r" b="b"/>
              <a:pathLst>
                <a:path w="5714" h="23495">
                  <a:moveTo>
                    <a:pt x="5495" y="23346"/>
                  </a:moveTo>
                  <a:lnTo>
                    <a:pt x="2060" y="21286"/>
                  </a:lnTo>
                  <a:lnTo>
                    <a:pt x="0" y="18539"/>
                  </a:lnTo>
                  <a:lnTo>
                    <a:pt x="0" y="0"/>
                  </a:lnTo>
                  <a:lnTo>
                    <a:pt x="2060" y="2746"/>
                  </a:lnTo>
                  <a:lnTo>
                    <a:pt x="5495" y="4806"/>
                  </a:lnTo>
                  <a:lnTo>
                    <a:pt x="5495" y="23346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8" name="object 1488"/>
            <p:cNvSpPr/>
            <p:nvPr/>
          </p:nvSpPr>
          <p:spPr>
            <a:xfrm>
              <a:off x="3456022" y="6014159"/>
              <a:ext cx="1270" cy="17780"/>
            </a:xfrm>
            <a:custGeom>
              <a:avLst/>
              <a:gdLst/>
              <a:ahLst/>
              <a:cxnLst/>
              <a:rect l="l" t="t" r="r" b="b"/>
              <a:pathLst>
                <a:path w="1270" h="17779">
                  <a:moveTo>
                    <a:pt x="682" y="17174"/>
                  </a:moveTo>
                  <a:lnTo>
                    <a:pt x="101" y="17174"/>
                  </a:lnTo>
                  <a:lnTo>
                    <a:pt x="0" y="0"/>
                  </a:lnTo>
                  <a:lnTo>
                    <a:pt x="682" y="0"/>
                  </a:lnTo>
                  <a:lnTo>
                    <a:pt x="682" y="17174"/>
                  </a:lnTo>
                  <a:close/>
                </a:path>
              </a:pathLst>
            </a:custGeom>
            <a:solidFill>
              <a:srgbClr val="9D9D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9" name="object 1489"/>
            <p:cNvSpPr/>
            <p:nvPr/>
          </p:nvSpPr>
          <p:spPr>
            <a:xfrm>
              <a:off x="3455331" y="6014159"/>
              <a:ext cx="1270" cy="18415"/>
            </a:xfrm>
            <a:custGeom>
              <a:avLst/>
              <a:gdLst/>
              <a:ahLst/>
              <a:cxnLst/>
              <a:rect l="l" t="t" r="r" b="b"/>
              <a:pathLst>
                <a:path w="1270" h="18414">
                  <a:moveTo>
                    <a:pt x="796" y="17943"/>
                  </a:moveTo>
                  <a:lnTo>
                    <a:pt x="0" y="17861"/>
                  </a:lnTo>
                  <a:lnTo>
                    <a:pt x="0" y="1381"/>
                  </a:lnTo>
                  <a:lnTo>
                    <a:pt x="690" y="0"/>
                  </a:lnTo>
                  <a:lnTo>
                    <a:pt x="796" y="17943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0" name="object 1490"/>
            <p:cNvSpPr/>
            <p:nvPr/>
          </p:nvSpPr>
          <p:spPr>
            <a:xfrm>
              <a:off x="3453957" y="6015541"/>
              <a:ext cx="1905" cy="19050"/>
            </a:xfrm>
            <a:custGeom>
              <a:avLst/>
              <a:gdLst/>
              <a:ahLst/>
              <a:cxnLst/>
              <a:rect l="l" t="t" r="r" b="b"/>
              <a:pathLst>
                <a:path w="1904" h="19050">
                  <a:moveTo>
                    <a:pt x="0" y="18539"/>
                  </a:moveTo>
                  <a:lnTo>
                    <a:pt x="0" y="686"/>
                  </a:lnTo>
                  <a:lnTo>
                    <a:pt x="1373" y="0"/>
                  </a:lnTo>
                  <a:lnTo>
                    <a:pt x="1373" y="17166"/>
                  </a:lnTo>
                  <a:lnTo>
                    <a:pt x="0" y="18539"/>
                  </a:lnTo>
                  <a:close/>
                </a:path>
              </a:pathLst>
            </a:custGeom>
            <a:solidFill>
              <a:srgbClr val="A8A8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1" name="object 1491"/>
            <p:cNvSpPr/>
            <p:nvPr/>
          </p:nvSpPr>
          <p:spPr>
            <a:xfrm>
              <a:off x="3451896" y="6016227"/>
              <a:ext cx="2540" cy="19685"/>
            </a:xfrm>
            <a:custGeom>
              <a:avLst/>
              <a:gdLst/>
              <a:ahLst/>
              <a:cxnLst/>
              <a:rect l="l" t="t" r="r" b="b"/>
              <a:pathLst>
                <a:path w="2539" h="19685">
                  <a:moveTo>
                    <a:pt x="0" y="19501"/>
                  </a:moveTo>
                  <a:lnTo>
                    <a:pt x="0" y="1373"/>
                  </a:lnTo>
                  <a:lnTo>
                    <a:pt x="686" y="1373"/>
                  </a:lnTo>
                  <a:lnTo>
                    <a:pt x="2060" y="0"/>
                  </a:lnTo>
                  <a:lnTo>
                    <a:pt x="2060" y="18264"/>
                  </a:lnTo>
                  <a:lnTo>
                    <a:pt x="0" y="19501"/>
                  </a:lnTo>
                  <a:close/>
                </a:path>
              </a:pathLst>
            </a:custGeom>
            <a:solidFill>
              <a:srgbClr val="AEAE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2" name="object 1492"/>
            <p:cNvSpPr/>
            <p:nvPr/>
          </p:nvSpPr>
          <p:spPr>
            <a:xfrm>
              <a:off x="3401751" y="6017600"/>
              <a:ext cx="50165" cy="47625"/>
            </a:xfrm>
            <a:custGeom>
              <a:avLst/>
              <a:gdLst/>
              <a:ahLst/>
              <a:cxnLst/>
              <a:rect l="l" t="t" r="r" b="b"/>
              <a:pathLst>
                <a:path w="50164" h="47625">
                  <a:moveTo>
                    <a:pt x="0" y="47379"/>
                  </a:moveTo>
                  <a:lnTo>
                    <a:pt x="0" y="28839"/>
                  </a:lnTo>
                  <a:lnTo>
                    <a:pt x="50144" y="0"/>
                  </a:lnTo>
                  <a:lnTo>
                    <a:pt x="50144" y="18539"/>
                  </a:lnTo>
                  <a:lnTo>
                    <a:pt x="0" y="47379"/>
                  </a:lnTo>
                  <a:close/>
                </a:path>
              </a:pathLst>
            </a:custGeom>
            <a:solidFill>
              <a:srgbClr val="9C9C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3" name="object 1493"/>
            <p:cNvSpPr/>
            <p:nvPr/>
          </p:nvSpPr>
          <p:spPr>
            <a:xfrm>
              <a:off x="3300775" y="6003181"/>
              <a:ext cx="75565" cy="62230"/>
            </a:xfrm>
            <a:custGeom>
              <a:avLst/>
              <a:gdLst/>
              <a:ahLst/>
              <a:cxnLst/>
              <a:rect l="l" t="t" r="r" b="b"/>
              <a:pathLst>
                <a:path w="75564" h="62229">
                  <a:moveTo>
                    <a:pt x="75560" y="61799"/>
                  </a:moveTo>
                  <a:lnTo>
                    <a:pt x="0" y="18539"/>
                  </a:lnTo>
                  <a:lnTo>
                    <a:pt x="0" y="0"/>
                  </a:lnTo>
                  <a:lnTo>
                    <a:pt x="75560" y="43259"/>
                  </a:lnTo>
                  <a:lnTo>
                    <a:pt x="75560" y="61799"/>
                  </a:lnTo>
                  <a:close/>
                </a:path>
              </a:pathLst>
            </a:custGeom>
            <a:solidFill>
              <a:srgbClr val="8585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4" name="object 1494"/>
            <p:cNvSpPr/>
            <p:nvPr/>
          </p:nvSpPr>
          <p:spPr>
            <a:xfrm>
              <a:off x="3397630" y="6046440"/>
              <a:ext cx="4445" cy="20320"/>
            </a:xfrm>
            <a:custGeom>
              <a:avLst/>
              <a:gdLst/>
              <a:ahLst/>
              <a:cxnLst/>
              <a:rect l="l" t="t" r="r" b="b"/>
              <a:pathLst>
                <a:path w="4445" h="20320">
                  <a:moveTo>
                    <a:pt x="0" y="20157"/>
                  </a:moveTo>
                  <a:lnTo>
                    <a:pt x="0" y="2059"/>
                  </a:lnTo>
                  <a:lnTo>
                    <a:pt x="4121" y="0"/>
                  </a:lnTo>
                  <a:lnTo>
                    <a:pt x="4121" y="18539"/>
                  </a:lnTo>
                  <a:lnTo>
                    <a:pt x="0" y="20157"/>
                  </a:lnTo>
                  <a:close/>
                </a:path>
              </a:pathLst>
            </a:custGeom>
            <a:solidFill>
              <a:srgbClr val="B1B1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5" name="object 1495"/>
            <p:cNvSpPr/>
            <p:nvPr/>
          </p:nvSpPr>
          <p:spPr>
            <a:xfrm>
              <a:off x="3394195" y="6048500"/>
              <a:ext cx="3810" cy="18415"/>
            </a:xfrm>
            <a:custGeom>
              <a:avLst/>
              <a:gdLst/>
              <a:ahLst/>
              <a:cxnLst/>
              <a:rect l="l" t="t" r="r" b="b"/>
              <a:pathLst>
                <a:path w="3810" h="18414">
                  <a:moveTo>
                    <a:pt x="3434" y="686"/>
                  </a:moveTo>
                  <a:lnTo>
                    <a:pt x="2060" y="686"/>
                  </a:lnTo>
                  <a:lnTo>
                    <a:pt x="3434" y="0"/>
                  </a:lnTo>
                  <a:lnTo>
                    <a:pt x="3434" y="686"/>
                  </a:lnTo>
                  <a:close/>
                </a:path>
                <a:path w="3810" h="18414">
                  <a:moveTo>
                    <a:pt x="3434" y="18171"/>
                  </a:moveTo>
                  <a:lnTo>
                    <a:pt x="0" y="18171"/>
                  </a:lnTo>
                  <a:lnTo>
                    <a:pt x="0" y="1030"/>
                  </a:lnTo>
                  <a:lnTo>
                    <a:pt x="3434" y="1030"/>
                  </a:lnTo>
                  <a:lnTo>
                    <a:pt x="3434" y="18171"/>
                  </a:lnTo>
                  <a:close/>
                </a:path>
              </a:pathLst>
            </a:custGeom>
            <a:solidFill>
              <a:srgbClr val="AEAE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6" name="object 1496"/>
            <p:cNvSpPr/>
            <p:nvPr/>
          </p:nvSpPr>
          <p:spPr>
            <a:xfrm>
              <a:off x="3392135" y="6049873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0" y="17845"/>
                  </a:moveTo>
                  <a:lnTo>
                    <a:pt x="0" y="0"/>
                  </a:lnTo>
                  <a:lnTo>
                    <a:pt x="2060" y="0"/>
                  </a:lnTo>
                  <a:lnTo>
                    <a:pt x="2060" y="17611"/>
                  </a:lnTo>
                  <a:lnTo>
                    <a:pt x="0" y="17845"/>
                  </a:lnTo>
                  <a:close/>
                </a:path>
              </a:pathLst>
            </a:custGeom>
            <a:solidFill>
              <a:srgbClr val="A8A8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7" name="object 1497"/>
            <p:cNvSpPr/>
            <p:nvPr/>
          </p:nvSpPr>
          <p:spPr>
            <a:xfrm>
              <a:off x="3390074" y="6049873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0" y="18079"/>
                  </a:moveTo>
                  <a:lnTo>
                    <a:pt x="0" y="0"/>
                  </a:lnTo>
                  <a:lnTo>
                    <a:pt x="2060" y="0"/>
                  </a:lnTo>
                  <a:lnTo>
                    <a:pt x="2060" y="17845"/>
                  </a:lnTo>
                  <a:lnTo>
                    <a:pt x="0" y="18079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8" name="object 1498"/>
            <p:cNvSpPr/>
            <p:nvPr/>
          </p:nvSpPr>
          <p:spPr>
            <a:xfrm>
              <a:off x="3388013" y="6049873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8079"/>
                  </a:moveTo>
                  <a:lnTo>
                    <a:pt x="2060" y="0"/>
                  </a:lnTo>
                  <a:lnTo>
                    <a:pt x="0" y="0"/>
                  </a:lnTo>
                  <a:lnTo>
                    <a:pt x="0" y="18079"/>
                  </a:lnTo>
                  <a:lnTo>
                    <a:pt x="2060" y="18079"/>
                  </a:lnTo>
                  <a:close/>
                </a:path>
              </a:pathLst>
            </a:custGeom>
            <a:solidFill>
              <a:srgbClr val="9D9D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9" name="object 1499"/>
            <p:cNvSpPr/>
            <p:nvPr/>
          </p:nvSpPr>
          <p:spPr>
            <a:xfrm>
              <a:off x="3385952" y="6049873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8079"/>
                  </a:moveTo>
                  <a:lnTo>
                    <a:pt x="0" y="17845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60" y="18079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0" name="object 1500"/>
            <p:cNvSpPr/>
            <p:nvPr/>
          </p:nvSpPr>
          <p:spPr>
            <a:xfrm>
              <a:off x="3384579" y="6049187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52" y="18376"/>
                  </a:moveTo>
                  <a:lnTo>
                    <a:pt x="0" y="18376"/>
                  </a:lnTo>
                  <a:lnTo>
                    <a:pt x="0" y="0"/>
                  </a:lnTo>
                  <a:lnTo>
                    <a:pt x="2052" y="0"/>
                  </a:lnTo>
                  <a:lnTo>
                    <a:pt x="2052" y="18376"/>
                  </a:lnTo>
                  <a:close/>
                </a:path>
              </a:pathLst>
            </a:custGeom>
            <a:solidFill>
              <a:srgbClr val="9494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1" name="object 1501"/>
            <p:cNvSpPr/>
            <p:nvPr/>
          </p:nvSpPr>
          <p:spPr>
            <a:xfrm>
              <a:off x="3382518" y="6049187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8376"/>
                  </a:moveTo>
                  <a:lnTo>
                    <a:pt x="0" y="18142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60" y="18376"/>
                  </a:lnTo>
                  <a:close/>
                </a:path>
              </a:pathLst>
            </a:custGeom>
            <a:solidFill>
              <a:srgbClr val="8F8F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2" name="object 1502"/>
            <p:cNvSpPr/>
            <p:nvPr/>
          </p:nvSpPr>
          <p:spPr>
            <a:xfrm>
              <a:off x="3381144" y="6049186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7853"/>
                  </a:moveTo>
                  <a:lnTo>
                    <a:pt x="0" y="17681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60" y="17853"/>
                  </a:lnTo>
                  <a:close/>
                </a:path>
              </a:pathLst>
            </a:custGeom>
            <a:solidFill>
              <a:srgbClr val="8A8A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3" name="object 1503"/>
            <p:cNvSpPr/>
            <p:nvPr/>
          </p:nvSpPr>
          <p:spPr>
            <a:xfrm>
              <a:off x="3378396" y="6047813"/>
              <a:ext cx="2540" cy="19050"/>
            </a:xfrm>
            <a:custGeom>
              <a:avLst/>
              <a:gdLst/>
              <a:ahLst/>
              <a:cxnLst/>
              <a:rect l="l" t="t" r="r" b="b"/>
              <a:pathLst>
                <a:path w="2539" h="19050">
                  <a:moveTo>
                    <a:pt x="2060" y="18784"/>
                  </a:moveTo>
                  <a:lnTo>
                    <a:pt x="0" y="17975"/>
                  </a:lnTo>
                  <a:lnTo>
                    <a:pt x="0" y="0"/>
                  </a:lnTo>
                  <a:lnTo>
                    <a:pt x="686" y="0"/>
                  </a:lnTo>
                  <a:lnTo>
                    <a:pt x="1373" y="686"/>
                  </a:lnTo>
                  <a:lnTo>
                    <a:pt x="2060" y="686"/>
                  </a:lnTo>
                  <a:lnTo>
                    <a:pt x="2060" y="18784"/>
                  </a:lnTo>
                  <a:close/>
                </a:path>
              </a:pathLst>
            </a:custGeom>
            <a:solidFill>
              <a:srgbClr val="8585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4" name="object 1504"/>
            <p:cNvSpPr/>
            <p:nvPr/>
          </p:nvSpPr>
          <p:spPr>
            <a:xfrm>
              <a:off x="3376336" y="6046440"/>
              <a:ext cx="3175" cy="19685"/>
            </a:xfrm>
            <a:custGeom>
              <a:avLst/>
              <a:gdLst/>
              <a:ahLst/>
              <a:cxnLst/>
              <a:rect l="l" t="t" r="r" b="b"/>
              <a:pathLst>
                <a:path w="3175" h="19685">
                  <a:moveTo>
                    <a:pt x="2747" y="19618"/>
                  </a:moveTo>
                  <a:lnTo>
                    <a:pt x="0" y="18539"/>
                  </a:lnTo>
                  <a:lnTo>
                    <a:pt x="0" y="0"/>
                  </a:lnTo>
                  <a:lnTo>
                    <a:pt x="686" y="686"/>
                  </a:lnTo>
                  <a:lnTo>
                    <a:pt x="2018" y="792"/>
                  </a:lnTo>
                  <a:lnTo>
                    <a:pt x="2747" y="1373"/>
                  </a:lnTo>
                  <a:lnTo>
                    <a:pt x="2747" y="19618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5" name="object 1505"/>
            <p:cNvSpPr/>
            <p:nvPr/>
          </p:nvSpPr>
          <p:spPr>
            <a:xfrm>
              <a:off x="3293906" y="5955458"/>
              <a:ext cx="165100" cy="94615"/>
            </a:xfrm>
            <a:custGeom>
              <a:avLst/>
              <a:gdLst/>
              <a:ahLst/>
              <a:cxnLst/>
              <a:rect l="l" t="t" r="r" b="b"/>
              <a:pathLst>
                <a:path w="165100" h="94614">
                  <a:moveTo>
                    <a:pt x="95137" y="94072"/>
                  </a:moveTo>
                  <a:lnTo>
                    <a:pt x="88333" y="93299"/>
                  </a:lnTo>
                  <a:lnTo>
                    <a:pt x="82429" y="90982"/>
                  </a:lnTo>
                  <a:lnTo>
                    <a:pt x="6869" y="47036"/>
                  </a:lnTo>
                  <a:lnTo>
                    <a:pt x="0" y="42916"/>
                  </a:lnTo>
                  <a:lnTo>
                    <a:pt x="0" y="36049"/>
                  </a:lnTo>
                  <a:lnTo>
                    <a:pt x="6869" y="31929"/>
                  </a:lnTo>
                  <a:lnTo>
                    <a:pt x="57014" y="3089"/>
                  </a:lnTo>
                  <a:lnTo>
                    <a:pt x="62917" y="772"/>
                  </a:lnTo>
                  <a:lnTo>
                    <a:pt x="69721" y="0"/>
                  </a:lnTo>
                  <a:lnTo>
                    <a:pt x="76526" y="772"/>
                  </a:lnTo>
                  <a:lnTo>
                    <a:pt x="82429" y="3089"/>
                  </a:lnTo>
                  <a:lnTo>
                    <a:pt x="157990" y="47036"/>
                  </a:lnTo>
                  <a:lnTo>
                    <a:pt x="164859" y="51155"/>
                  </a:lnTo>
                  <a:lnTo>
                    <a:pt x="164859" y="58022"/>
                  </a:lnTo>
                  <a:lnTo>
                    <a:pt x="157990" y="62142"/>
                  </a:lnTo>
                  <a:lnTo>
                    <a:pt x="107845" y="90982"/>
                  </a:lnTo>
                  <a:lnTo>
                    <a:pt x="101942" y="93299"/>
                  </a:lnTo>
                  <a:lnTo>
                    <a:pt x="95137" y="94072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6" name="object 1506"/>
            <p:cNvSpPr/>
            <p:nvPr/>
          </p:nvSpPr>
          <p:spPr>
            <a:xfrm>
              <a:off x="3268494" y="5978453"/>
              <a:ext cx="1270" cy="17780"/>
            </a:xfrm>
            <a:custGeom>
              <a:avLst/>
              <a:gdLst/>
              <a:ahLst/>
              <a:cxnLst/>
              <a:rect l="l" t="t" r="r" b="b"/>
              <a:pathLst>
                <a:path w="1270" h="17779">
                  <a:moveTo>
                    <a:pt x="682" y="17174"/>
                  </a:moveTo>
                  <a:lnTo>
                    <a:pt x="101" y="17174"/>
                  </a:lnTo>
                  <a:lnTo>
                    <a:pt x="0" y="0"/>
                  </a:lnTo>
                  <a:lnTo>
                    <a:pt x="682" y="0"/>
                  </a:lnTo>
                  <a:lnTo>
                    <a:pt x="682" y="17174"/>
                  </a:lnTo>
                  <a:close/>
                </a:path>
              </a:pathLst>
            </a:custGeom>
            <a:solidFill>
              <a:srgbClr val="9D9D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7" name="object 1507"/>
            <p:cNvSpPr/>
            <p:nvPr/>
          </p:nvSpPr>
          <p:spPr>
            <a:xfrm>
              <a:off x="3267803" y="5978453"/>
              <a:ext cx="1270" cy="18415"/>
            </a:xfrm>
            <a:custGeom>
              <a:avLst/>
              <a:gdLst/>
              <a:ahLst/>
              <a:cxnLst/>
              <a:rect l="l" t="t" r="r" b="b"/>
              <a:pathLst>
                <a:path w="1270" h="18414">
                  <a:moveTo>
                    <a:pt x="796" y="17943"/>
                  </a:moveTo>
                  <a:lnTo>
                    <a:pt x="0" y="17861"/>
                  </a:lnTo>
                  <a:lnTo>
                    <a:pt x="0" y="1381"/>
                  </a:lnTo>
                  <a:lnTo>
                    <a:pt x="690" y="0"/>
                  </a:lnTo>
                  <a:lnTo>
                    <a:pt x="796" y="17943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8" name="object 1508"/>
            <p:cNvSpPr/>
            <p:nvPr/>
          </p:nvSpPr>
          <p:spPr>
            <a:xfrm>
              <a:off x="3266429" y="5979834"/>
              <a:ext cx="1905" cy="19050"/>
            </a:xfrm>
            <a:custGeom>
              <a:avLst/>
              <a:gdLst/>
              <a:ahLst/>
              <a:cxnLst/>
              <a:rect l="l" t="t" r="r" b="b"/>
              <a:pathLst>
                <a:path w="1904" h="19050">
                  <a:moveTo>
                    <a:pt x="0" y="18539"/>
                  </a:moveTo>
                  <a:lnTo>
                    <a:pt x="0" y="686"/>
                  </a:lnTo>
                  <a:lnTo>
                    <a:pt x="1373" y="0"/>
                  </a:lnTo>
                  <a:lnTo>
                    <a:pt x="1373" y="17166"/>
                  </a:lnTo>
                  <a:lnTo>
                    <a:pt x="0" y="18539"/>
                  </a:lnTo>
                  <a:close/>
                </a:path>
              </a:pathLst>
            </a:custGeom>
            <a:solidFill>
              <a:srgbClr val="A8A8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9" name="object 1509"/>
            <p:cNvSpPr/>
            <p:nvPr/>
          </p:nvSpPr>
          <p:spPr>
            <a:xfrm>
              <a:off x="3264368" y="5980521"/>
              <a:ext cx="2540" cy="19685"/>
            </a:xfrm>
            <a:custGeom>
              <a:avLst/>
              <a:gdLst/>
              <a:ahLst/>
              <a:cxnLst/>
              <a:rect l="l" t="t" r="r" b="b"/>
              <a:pathLst>
                <a:path w="2539" h="19685">
                  <a:moveTo>
                    <a:pt x="0" y="19226"/>
                  </a:moveTo>
                  <a:lnTo>
                    <a:pt x="0" y="1029"/>
                  </a:lnTo>
                  <a:lnTo>
                    <a:pt x="2060" y="0"/>
                  </a:lnTo>
                  <a:lnTo>
                    <a:pt x="2060" y="17853"/>
                  </a:lnTo>
                  <a:lnTo>
                    <a:pt x="1373" y="17853"/>
                  </a:lnTo>
                  <a:lnTo>
                    <a:pt x="0" y="19226"/>
                  </a:lnTo>
                  <a:close/>
                </a:path>
              </a:pathLst>
            </a:custGeom>
            <a:solidFill>
              <a:srgbClr val="AEAE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0" name="object 1510"/>
            <p:cNvSpPr/>
            <p:nvPr/>
          </p:nvSpPr>
          <p:spPr>
            <a:xfrm>
              <a:off x="3092639" y="5990821"/>
              <a:ext cx="5715" cy="23495"/>
            </a:xfrm>
            <a:custGeom>
              <a:avLst/>
              <a:gdLst/>
              <a:ahLst/>
              <a:cxnLst/>
              <a:rect l="l" t="t" r="r" b="b"/>
              <a:pathLst>
                <a:path w="5714" h="23495">
                  <a:moveTo>
                    <a:pt x="5495" y="23345"/>
                  </a:moveTo>
                  <a:lnTo>
                    <a:pt x="2060" y="21285"/>
                  </a:lnTo>
                  <a:lnTo>
                    <a:pt x="0" y="18539"/>
                  </a:lnTo>
                  <a:lnTo>
                    <a:pt x="0" y="0"/>
                  </a:lnTo>
                  <a:lnTo>
                    <a:pt x="2061" y="2746"/>
                  </a:lnTo>
                  <a:lnTo>
                    <a:pt x="5495" y="4806"/>
                  </a:lnTo>
                  <a:lnTo>
                    <a:pt x="5495" y="23345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1" name="object 1511"/>
            <p:cNvSpPr/>
            <p:nvPr/>
          </p:nvSpPr>
          <p:spPr>
            <a:xfrm>
              <a:off x="3182625" y="5981208"/>
              <a:ext cx="81915" cy="66675"/>
            </a:xfrm>
            <a:custGeom>
              <a:avLst/>
              <a:gdLst/>
              <a:ahLst/>
              <a:cxnLst/>
              <a:rect l="l" t="t" r="r" b="b"/>
              <a:pathLst>
                <a:path w="81914" h="66675">
                  <a:moveTo>
                    <a:pt x="0" y="66605"/>
                  </a:moveTo>
                  <a:lnTo>
                    <a:pt x="0" y="48066"/>
                  </a:lnTo>
                  <a:lnTo>
                    <a:pt x="81743" y="0"/>
                  </a:lnTo>
                  <a:lnTo>
                    <a:pt x="81743" y="19226"/>
                  </a:lnTo>
                  <a:lnTo>
                    <a:pt x="0" y="66605"/>
                  </a:lnTo>
                  <a:close/>
                </a:path>
              </a:pathLst>
            </a:custGeom>
            <a:solidFill>
              <a:srgbClr val="9C9C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2" name="object 1512"/>
            <p:cNvSpPr/>
            <p:nvPr/>
          </p:nvSpPr>
          <p:spPr>
            <a:xfrm>
              <a:off x="3098135" y="5994941"/>
              <a:ext cx="58419" cy="53340"/>
            </a:xfrm>
            <a:custGeom>
              <a:avLst/>
              <a:gdLst/>
              <a:ahLst/>
              <a:cxnLst/>
              <a:rect l="l" t="t" r="r" b="b"/>
              <a:pathLst>
                <a:path w="58419" h="53339">
                  <a:moveTo>
                    <a:pt x="58387" y="52872"/>
                  </a:moveTo>
                  <a:lnTo>
                    <a:pt x="0" y="19226"/>
                  </a:lnTo>
                  <a:lnTo>
                    <a:pt x="0" y="0"/>
                  </a:lnTo>
                  <a:lnTo>
                    <a:pt x="58387" y="34332"/>
                  </a:lnTo>
                  <a:lnTo>
                    <a:pt x="58387" y="52872"/>
                  </a:lnTo>
                  <a:close/>
                </a:path>
              </a:pathLst>
            </a:custGeom>
            <a:solidFill>
              <a:srgbClr val="8585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3" name="object 1513"/>
            <p:cNvSpPr/>
            <p:nvPr/>
          </p:nvSpPr>
          <p:spPr>
            <a:xfrm>
              <a:off x="3178504" y="6029273"/>
              <a:ext cx="4445" cy="20320"/>
            </a:xfrm>
            <a:custGeom>
              <a:avLst/>
              <a:gdLst/>
              <a:ahLst/>
              <a:cxnLst/>
              <a:rect l="l" t="t" r="r" b="b"/>
              <a:pathLst>
                <a:path w="4444" h="20320">
                  <a:moveTo>
                    <a:pt x="0" y="20157"/>
                  </a:moveTo>
                  <a:lnTo>
                    <a:pt x="0" y="2059"/>
                  </a:lnTo>
                  <a:lnTo>
                    <a:pt x="4122" y="0"/>
                  </a:lnTo>
                  <a:lnTo>
                    <a:pt x="4121" y="18539"/>
                  </a:lnTo>
                  <a:lnTo>
                    <a:pt x="0" y="20157"/>
                  </a:lnTo>
                  <a:close/>
                </a:path>
              </a:pathLst>
            </a:custGeom>
            <a:solidFill>
              <a:srgbClr val="B1B1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4" name="object 1514"/>
            <p:cNvSpPr/>
            <p:nvPr/>
          </p:nvSpPr>
          <p:spPr>
            <a:xfrm>
              <a:off x="3175069" y="6031334"/>
              <a:ext cx="3810" cy="18415"/>
            </a:xfrm>
            <a:custGeom>
              <a:avLst/>
              <a:gdLst/>
              <a:ahLst/>
              <a:cxnLst/>
              <a:rect l="l" t="t" r="r" b="b"/>
              <a:pathLst>
                <a:path w="3810" h="18414">
                  <a:moveTo>
                    <a:pt x="3434" y="686"/>
                  </a:moveTo>
                  <a:lnTo>
                    <a:pt x="2060" y="686"/>
                  </a:lnTo>
                  <a:lnTo>
                    <a:pt x="3434" y="0"/>
                  </a:lnTo>
                  <a:lnTo>
                    <a:pt x="3434" y="686"/>
                  </a:lnTo>
                  <a:close/>
                </a:path>
                <a:path w="3810" h="18414">
                  <a:moveTo>
                    <a:pt x="3434" y="18171"/>
                  </a:moveTo>
                  <a:lnTo>
                    <a:pt x="0" y="18171"/>
                  </a:lnTo>
                  <a:lnTo>
                    <a:pt x="0" y="1029"/>
                  </a:lnTo>
                  <a:lnTo>
                    <a:pt x="3434" y="1029"/>
                  </a:lnTo>
                  <a:lnTo>
                    <a:pt x="3434" y="18171"/>
                  </a:lnTo>
                  <a:close/>
                </a:path>
              </a:pathLst>
            </a:custGeom>
            <a:solidFill>
              <a:srgbClr val="AEAE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5" name="object 1515"/>
            <p:cNvSpPr/>
            <p:nvPr/>
          </p:nvSpPr>
          <p:spPr>
            <a:xfrm>
              <a:off x="3172322" y="6032364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8032"/>
                  </a:moveTo>
                  <a:lnTo>
                    <a:pt x="7" y="18032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60" y="18032"/>
                  </a:lnTo>
                  <a:close/>
                </a:path>
              </a:pathLst>
            </a:custGeom>
            <a:solidFill>
              <a:srgbClr val="A8A8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6" name="object 1516"/>
            <p:cNvSpPr/>
            <p:nvPr/>
          </p:nvSpPr>
          <p:spPr>
            <a:xfrm>
              <a:off x="3170261" y="6032707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0" y="18157"/>
                  </a:moveTo>
                  <a:lnTo>
                    <a:pt x="0" y="0"/>
                  </a:lnTo>
                  <a:lnTo>
                    <a:pt x="2060" y="0"/>
                  </a:lnTo>
                  <a:lnTo>
                    <a:pt x="2060" y="17923"/>
                  </a:lnTo>
                  <a:lnTo>
                    <a:pt x="0" y="18157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7" name="object 1517"/>
            <p:cNvSpPr/>
            <p:nvPr/>
          </p:nvSpPr>
          <p:spPr>
            <a:xfrm>
              <a:off x="3168887" y="6032707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8079"/>
                  </a:moveTo>
                  <a:lnTo>
                    <a:pt x="2060" y="0"/>
                  </a:lnTo>
                  <a:lnTo>
                    <a:pt x="0" y="0"/>
                  </a:lnTo>
                  <a:lnTo>
                    <a:pt x="0" y="18079"/>
                  </a:lnTo>
                  <a:lnTo>
                    <a:pt x="2060" y="18079"/>
                  </a:lnTo>
                  <a:close/>
                </a:path>
              </a:pathLst>
            </a:custGeom>
            <a:solidFill>
              <a:srgbClr val="9D9D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8" name="object 1518"/>
            <p:cNvSpPr/>
            <p:nvPr/>
          </p:nvSpPr>
          <p:spPr>
            <a:xfrm>
              <a:off x="3166825" y="6032274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2" y="18278"/>
                  </a:moveTo>
                  <a:lnTo>
                    <a:pt x="2" y="18278"/>
                  </a:lnTo>
                  <a:lnTo>
                    <a:pt x="0" y="0"/>
                  </a:lnTo>
                  <a:lnTo>
                    <a:pt x="2062" y="0"/>
                  </a:lnTo>
                  <a:lnTo>
                    <a:pt x="2062" y="18278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9" name="object 1519"/>
            <p:cNvSpPr/>
            <p:nvPr/>
          </p:nvSpPr>
          <p:spPr>
            <a:xfrm>
              <a:off x="3165452" y="6032020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52" y="18376"/>
                  </a:moveTo>
                  <a:lnTo>
                    <a:pt x="0" y="18376"/>
                  </a:lnTo>
                  <a:lnTo>
                    <a:pt x="0" y="0"/>
                  </a:lnTo>
                  <a:lnTo>
                    <a:pt x="2050" y="0"/>
                  </a:lnTo>
                  <a:lnTo>
                    <a:pt x="2052" y="18376"/>
                  </a:lnTo>
                  <a:close/>
                </a:path>
              </a:pathLst>
            </a:custGeom>
            <a:solidFill>
              <a:srgbClr val="9494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0" name="object 1520"/>
            <p:cNvSpPr/>
            <p:nvPr/>
          </p:nvSpPr>
          <p:spPr>
            <a:xfrm>
              <a:off x="3163392" y="6032020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8376"/>
                  </a:moveTo>
                  <a:lnTo>
                    <a:pt x="0" y="18142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60" y="18376"/>
                  </a:lnTo>
                  <a:close/>
                </a:path>
              </a:pathLst>
            </a:custGeom>
            <a:solidFill>
              <a:srgbClr val="8F8F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1" name="object 1521"/>
            <p:cNvSpPr/>
            <p:nvPr/>
          </p:nvSpPr>
          <p:spPr>
            <a:xfrm>
              <a:off x="3161331" y="6032020"/>
              <a:ext cx="2540" cy="17780"/>
            </a:xfrm>
            <a:custGeom>
              <a:avLst/>
              <a:gdLst/>
              <a:ahLst/>
              <a:cxnLst/>
              <a:rect l="l" t="t" r="r" b="b"/>
              <a:pathLst>
                <a:path w="2539" h="17779">
                  <a:moveTo>
                    <a:pt x="2060" y="17520"/>
                  </a:moveTo>
                  <a:lnTo>
                    <a:pt x="0" y="17520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60" y="17520"/>
                  </a:lnTo>
                  <a:close/>
                </a:path>
              </a:pathLst>
            </a:custGeom>
            <a:solidFill>
              <a:srgbClr val="8A8A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2" name="object 1522"/>
            <p:cNvSpPr/>
            <p:nvPr/>
          </p:nvSpPr>
          <p:spPr>
            <a:xfrm>
              <a:off x="3159270" y="6030647"/>
              <a:ext cx="2540" cy="19050"/>
            </a:xfrm>
            <a:custGeom>
              <a:avLst/>
              <a:gdLst/>
              <a:ahLst/>
              <a:cxnLst/>
              <a:rect l="l" t="t" r="r" b="b"/>
              <a:pathLst>
                <a:path w="2539" h="19050">
                  <a:moveTo>
                    <a:pt x="2060" y="18784"/>
                  </a:moveTo>
                  <a:lnTo>
                    <a:pt x="0" y="17975"/>
                  </a:lnTo>
                  <a:lnTo>
                    <a:pt x="0" y="0"/>
                  </a:lnTo>
                  <a:lnTo>
                    <a:pt x="686" y="0"/>
                  </a:lnTo>
                  <a:lnTo>
                    <a:pt x="1373" y="686"/>
                  </a:lnTo>
                  <a:lnTo>
                    <a:pt x="2060" y="686"/>
                  </a:lnTo>
                  <a:lnTo>
                    <a:pt x="2060" y="18784"/>
                  </a:lnTo>
                  <a:close/>
                </a:path>
              </a:pathLst>
            </a:custGeom>
            <a:solidFill>
              <a:srgbClr val="8585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3" name="object 1523"/>
            <p:cNvSpPr/>
            <p:nvPr/>
          </p:nvSpPr>
          <p:spPr>
            <a:xfrm>
              <a:off x="3157210" y="6029841"/>
              <a:ext cx="2540" cy="19050"/>
            </a:xfrm>
            <a:custGeom>
              <a:avLst/>
              <a:gdLst/>
              <a:ahLst/>
              <a:cxnLst/>
              <a:rect l="l" t="t" r="r" b="b"/>
              <a:pathLst>
                <a:path w="2539" h="19050">
                  <a:moveTo>
                    <a:pt x="2060" y="18781"/>
                  </a:moveTo>
                  <a:lnTo>
                    <a:pt x="0" y="17972"/>
                  </a:lnTo>
                  <a:lnTo>
                    <a:pt x="0" y="0"/>
                  </a:lnTo>
                  <a:lnTo>
                    <a:pt x="1421" y="0"/>
                  </a:lnTo>
                  <a:lnTo>
                    <a:pt x="2060" y="805"/>
                  </a:lnTo>
                  <a:lnTo>
                    <a:pt x="2060" y="18781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4" name="object 1524"/>
            <p:cNvSpPr/>
            <p:nvPr/>
          </p:nvSpPr>
          <p:spPr>
            <a:xfrm>
              <a:off x="3091953" y="5930051"/>
              <a:ext cx="179705" cy="102870"/>
            </a:xfrm>
            <a:custGeom>
              <a:avLst/>
              <a:gdLst/>
              <a:ahLst/>
              <a:cxnLst/>
              <a:rect l="l" t="t" r="r" b="b"/>
              <a:pathLst>
                <a:path w="179704" h="102870">
                  <a:moveTo>
                    <a:pt x="77964" y="102312"/>
                  </a:moveTo>
                  <a:lnTo>
                    <a:pt x="71160" y="101539"/>
                  </a:lnTo>
                  <a:lnTo>
                    <a:pt x="65256" y="99222"/>
                  </a:lnTo>
                  <a:lnTo>
                    <a:pt x="6869" y="65575"/>
                  </a:lnTo>
                  <a:lnTo>
                    <a:pt x="0" y="61456"/>
                  </a:lnTo>
                  <a:lnTo>
                    <a:pt x="0" y="54589"/>
                  </a:lnTo>
                  <a:lnTo>
                    <a:pt x="6869" y="50469"/>
                  </a:lnTo>
                  <a:lnTo>
                    <a:pt x="88612" y="3089"/>
                  </a:lnTo>
                  <a:lnTo>
                    <a:pt x="94515" y="772"/>
                  </a:lnTo>
                  <a:lnTo>
                    <a:pt x="101320" y="0"/>
                  </a:lnTo>
                  <a:lnTo>
                    <a:pt x="108124" y="772"/>
                  </a:lnTo>
                  <a:lnTo>
                    <a:pt x="114027" y="3089"/>
                  </a:lnTo>
                  <a:lnTo>
                    <a:pt x="172415" y="36736"/>
                  </a:lnTo>
                  <a:lnTo>
                    <a:pt x="179284" y="40856"/>
                  </a:lnTo>
                  <a:lnTo>
                    <a:pt x="179284" y="47722"/>
                  </a:lnTo>
                  <a:lnTo>
                    <a:pt x="172415" y="51842"/>
                  </a:lnTo>
                  <a:lnTo>
                    <a:pt x="90672" y="99222"/>
                  </a:lnTo>
                  <a:lnTo>
                    <a:pt x="84769" y="101539"/>
                  </a:lnTo>
                  <a:lnTo>
                    <a:pt x="77964" y="102312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5" name="object 1525"/>
            <p:cNvSpPr/>
            <p:nvPr/>
          </p:nvSpPr>
          <p:spPr>
            <a:xfrm>
              <a:off x="3201172" y="6053307"/>
              <a:ext cx="5715" cy="23495"/>
            </a:xfrm>
            <a:custGeom>
              <a:avLst/>
              <a:gdLst/>
              <a:ahLst/>
              <a:cxnLst/>
              <a:rect l="l" t="t" r="r" b="b"/>
              <a:pathLst>
                <a:path w="5714" h="23495">
                  <a:moveTo>
                    <a:pt x="5495" y="23346"/>
                  </a:moveTo>
                  <a:lnTo>
                    <a:pt x="2060" y="21286"/>
                  </a:lnTo>
                  <a:lnTo>
                    <a:pt x="0" y="18540"/>
                  </a:lnTo>
                  <a:lnTo>
                    <a:pt x="0" y="0"/>
                  </a:lnTo>
                  <a:lnTo>
                    <a:pt x="1373" y="2746"/>
                  </a:lnTo>
                  <a:lnTo>
                    <a:pt x="5495" y="4806"/>
                  </a:lnTo>
                  <a:lnTo>
                    <a:pt x="5495" y="23346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6" name="object 1526"/>
            <p:cNvSpPr/>
            <p:nvPr/>
          </p:nvSpPr>
          <p:spPr>
            <a:xfrm>
              <a:off x="3364658" y="6066582"/>
              <a:ext cx="1270" cy="18415"/>
            </a:xfrm>
            <a:custGeom>
              <a:avLst/>
              <a:gdLst/>
              <a:ahLst/>
              <a:cxnLst/>
              <a:rect l="l" t="t" r="r" b="b"/>
              <a:pathLst>
                <a:path w="1270" h="18414">
                  <a:moveTo>
                    <a:pt x="0" y="18311"/>
                  </a:moveTo>
                  <a:lnTo>
                    <a:pt x="0" y="915"/>
                  </a:lnTo>
                  <a:lnTo>
                    <a:pt x="686" y="0"/>
                  </a:lnTo>
                  <a:lnTo>
                    <a:pt x="686" y="17624"/>
                  </a:lnTo>
                  <a:lnTo>
                    <a:pt x="0" y="18311"/>
                  </a:lnTo>
                  <a:close/>
                </a:path>
              </a:pathLst>
            </a:custGeom>
            <a:solidFill>
              <a:srgbClr val="9D9D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7" name="object 1527"/>
            <p:cNvSpPr/>
            <p:nvPr/>
          </p:nvSpPr>
          <p:spPr>
            <a:xfrm>
              <a:off x="3363971" y="6067498"/>
              <a:ext cx="1270" cy="18415"/>
            </a:xfrm>
            <a:custGeom>
              <a:avLst/>
              <a:gdLst/>
              <a:ahLst/>
              <a:cxnLst/>
              <a:rect l="l" t="t" r="r" b="b"/>
              <a:pathLst>
                <a:path w="1270" h="18414">
                  <a:moveTo>
                    <a:pt x="686" y="18081"/>
                  </a:moveTo>
                  <a:lnTo>
                    <a:pt x="0" y="18081"/>
                  </a:lnTo>
                  <a:lnTo>
                    <a:pt x="0" y="915"/>
                  </a:lnTo>
                  <a:lnTo>
                    <a:pt x="686" y="0"/>
                  </a:lnTo>
                  <a:lnTo>
                    <a:pt x="686" y="18081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8" name="object 1528"/>
            <p:cNvSpPr/>
            <p:nvPr/>
          </p:nvSpPr>
          <p:spPr>
            <a:xfrm>
              <a:off x="3362658" y="6068413"/>
              <a:ext cx="1905" cy="19685"/>
            </a:xfrm>
            <a:custGeom>
              <a:avLst/>
              <a:gdLst/>
              <a:ahLst/>
              <a:cxnLst/>
              <a:rect l="l" t="t" r="r" b="b"/>
              <a:pathLst>
                <a:path w="1904" h="19685">
                  <a:moveTo>
                    <a:pt x="0" y="19327"/>
                  </a:moveTo>
                  <a:lnTo>
                    <a:pt x="0" y="787"/>
                  </a:lnTo>
                  <a:lnTo>
                    <a:pt x="1313" y="0"/>
                  </a:lnTo>
                  <a:lnTo>
                    <a:pt x="1313" y="17852"/>
                  </a:lnTo>
                  <a:lnTo>
                    <a:pt x="0" y="19327"/>
                  </a:lnTo>
                  <a:close/>
                </a:path>
              </a:pathLst>
            </a:custGeom>
            <a:solidFill>
              <a:srgbClr val="A8A8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9" name="object 1529"/>
            <p:cNvSpPr/>
            <p:nvPr/>
          </p:nvSpPr>
          <p:spPr>
            <a:xfrm>
              <a:off x="3360536" y="6069201"/>
              <a:ext cx="2540" cy="20320"/>
            </a:xfrm>
            <a:custGeom>
              <a:avLst/>
              <a:gdLst/>
              <a:ahLst/>
              <a:cxnLst/>
              <a:rect l="l" t="t" r="r" b="b"/>
              <a:pathLst>
                <a:path w="2539" h="20320">
                  <a:moveTo>
                    <a:pt x="0" y="19811"/>
                  </a:moveTo>
                  <a:lnTo>
                    <a:pt x="0" y="1272"/>
                  </a:lnTo>
                  <a:lnTo>
                    <a:pt x="686" y="1272"/>
                  </a:lnTo>
                  <a:lnTo>
                    <a:pt x="1313" y="484"/>
                  </a:lnTo>
                  <a:lnTo>
                    <a:pt x="2121" y="0"/>
                  </a:lnTo>
                  <a:lnTo>
                    <a:pt x="2121" y="18539"/>
                  </a:lnTo>
                  <a:lnTo>
                    <a:pt x="1373" y="18438"/>
                  </a:lnTo>
                  <a:lnTo>
                    <a:pt x="0" y="19811"/>
                  </a:lnTo>
                  <a:close/>
                </a:path>
              </a:pathLst>
            </a:custGeom>
            <a:solidFill>
              <a:srgbClr val="AEAE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0" name="object 1530"/>
            <p:cNvSpPr/>
            <p:nvPr/>
          </p:nvSpPr>
          <p:spPr>
            <a:xfrm>
              <a:off x="3306957" y="6070473"/>
              <a:ext cx="53975" cy="49530"/>
            </a:xfrm>
            <a:custGeom>
              <a:avLst/>
              <a:gdLst/>
              <a:ahLst/>
              <a:cxnLst/>
              <a:rect l="l" t="t" r="r" b="b"/>
              <a:pathLst>
                <a:path w="53975" h="49529">
                  <a:moveTo>
                    <a:pt x="0" y="49439"/>
                  </a:moveTo>
                  <a:lnTo>
                    <a:pt x="0" y="30899"/>
                  </a:lnTo>
                  <a:lnTo>
                    <a:pt x="53579" y="0"/>
                  </a:lnTo>
                  <a:lnTo>
                    <a:pt x="53579" y="18539"/>
                  </a:lnTo>
                  <a:lnTo>
                    <a:pt x="0" y="49439"/>
                  </a:lnTo>
                  <a:close/>
                </a:path>
              </a:pathLst>
            </a:custGeom>
            <a:solidFill>
              <a:srgbClr val="9C9C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1" name="object 1531"/>
            <p:cNvSpPr/>
            <p:nvPr/>
          </p:nvSpPr>
          <p:spPr>
            <a:xfrm>
              <a:off x="3205980" y="6058113"/>
              <a:ext cx="75565" cy="62230"/>
            </a:xfrm>
            <a:custGeom>
              <a:avLst/>
              <a:gdLst/>
              <a:ahLst/>
              <a:cxnLst/>
              <a:rect l="l" t="t" r="r" b="b"/>
              <a:pathLst>
                <a:path w="75564" h="62229">
                  <a:moveTo>
                    <a:pt x="75560" y="61799"/>
                  </a:moveTo>
                  <a:lnTo>
                    <a:pt x="0" y="18539"/>
                  </a:lnTo>
                  <a:lnTo>
                    <a:pt x="686" y="0"/>
                  </a:lnTo>
                  <a:lnTo>
                    <a:pt x="75560" y="43259"/>
                  </a:lnTo>
                  <a:lnTo>
                    <a:pt x="75560" y="61799"/>
                  </a:lnTo>
                  <a:close/>
                </a:path>
              </a:pathLst>
            </a:custGeom>
            <a:solidFill>
              <a:srgbClr val="8585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2" name="object 1532"/>
            <p:cNvSpPr/>
            <p:nvPr/>
          </p:nvSpPr>
          <p:spPr>
            <a:xfrm>
              <a:off x="3303522" y="6101716"/>
              <a:ext cx="3810" cy="19685"/>
            </a:xfrm>
            <a:custGeom>
              <a:avLst/>
              <a:gdLst/>
              <a:ahLst/>
              <a:cxnLst/>
              <a:rect l="l" t="t" r="r" b="b"/>
              <a:pathLst>
                <a:path w="3810" h="19685">
                  <a:moveTo>
                    <a:pt x="0" y="19545"/>
                  </a:moveTo>
                  <a:lnTo>
                    <a:pt x="0" y="1716"/>
                  </a:lnTo>
                  <a:lnTo>
                    <a:pt x="3434" y="0"/>
                  </a:lnTo>
                  <a:lnTo>
                    <a:pt x="3434" y="18197"/>
                  </a:lnTo>
                  <a:lnTo>
                    <a:pt x="0" y="19545"/>
                  </a:lnTo>
                  <a:close/>
                </a:path>
              </a:pathLst>
            </a:custGeom>
            <a:solidFill>
              <a:srgbClr val="B1B1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3" name="object 1533"/>
            <p:cNvSpPr/>
            <p:nvPr/>
          </p:nvSpPr>
          <p:spPr>
            <a:xfrm>
              <a:off x="3300088" y="6103433"/>
              <a:ext cx="3810" cy="19050"/>
            </a:xfrm>
            <a:custGeom>
              <a:avLst/>
              <a:gdLst/>
              <a:ahLst/>
              <a:cxnLst/>
              <a:rect l="l" t="t" r="r" b="b"/>
              <a:pathLst>
                <a:path w="3810" h="19050">
                  <a:moveTo>
                    <a:pt x="3434" y="686"/>
                  </a:moveTo>
                  <a:lnTo>
                    <a:pt x="2060" y="686"/>
                  </a:lnTo>
                  <a:lnTo>
                    <a:pt x="3434" y="0"/>
                  </a:lnTo>
                  <a:lnTo>
                    <a:pt x="3434" y="686"/>
                  </a:lnTo>
                  <a:close/>
                </a:path>
                <a:path w="3810" h="19050">
                  <a:moveTo>
                    <a:pt x="966" y="18796"/>
                  </a:moveTo>
                  <a:lnTo>
                    <a:pt x="0" y="18796"/>
                  </a:lnTo>
                  <a:lnTo>
                    <a:pt x="0" y="1029"/>
                  </a:lnTo>
                  <a:lnTo>
                    <a:pt x="3434" y="1029"/>
                  </a:lnTo>
                  <a:lnTo>
                    <a:pt x="3434" y="17828"/>
                  </a:lnTo>
                  <a:lnTo>
                    <a:pt x="966" y="18796"/>
                  </a:lnTo>
                  <a:close/>
                </a:path>
              </a:pathLst>
            </a:custGeom>
            <a:solidFill>
              <a:srgbClr val="AEAE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4" name="object 1534"/>
            <p:cNvSpPr/>
            <p:nvPr/>
          </p:nvSpPr>
          <p:spPr>
            <a:xfrm>
              <a:off x="3297340" y="6104806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0" y="17845"/>
                  </a:moveTo>
                  <a:lnTo>
                    <a:pt x="0" y="0"/>
                  </a:lnTo>
                  <a:lnTo>
                    <a:pt x="2060" y="0"/>
                  </a:lnTo>
                  <a:lnTo>
                    <a:pt x="2060" y="17611"/>
                  </a:lnTo>
                  <a:lnTo>
                    <a:pt x="0" y="17845"/>
                  </a:lnTo>
                  <a:close/>
                </a:path>
              </a:pathLst>
            </a:custGeom>
            <a:solidFill>
              <a:srgbClr val="A8A8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5" name="object 1535"/>
            <p:cNvSpPr/>
            <p:nvPr/>
          </p:nvSpPr>
          <p:spPr>
            <a:xfrm>
              <a:off x="3295279" y="6104806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0" y="18079"/>
                  </a:moveTo>
                  <a:lnTo>
                    <a:pt x="0" y="0"/>
                  </a:lnTo>
                  <a:lnTo>
                    <a:pt x="2060" y="0"/>
                  </a:lnTo>
                  <a:lnTo>
                    <a:pt x="2060" y="17845"/>
                  </a:lnTo>
                  <a:lnTo>
                    <a:pt x="0" y="18079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6" name="object 1536"/>
            <p:cNvSpPr/>
            <p:nvPr/>
          </p:nvSpPr>
          <p:spPr>
            <a:xfrm>
              <a:off x="3293906" y="6104806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8001"/>
                  </a:moveTo>
                  <a:lnTo>
                    <a:pt x="0" y="18001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60" y="18001"/>
                  </a:lnTo>
                  <a:close/>
                </a:path>
              </a:pathLst>
            </a:custGeom>
            <a:solidFill>
              <a:srgbClr val="9D9D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7" name="object 1537"/>
            <p:cNvSpPr/>
            <p:nvPr/>
          </p:nvSpPr>
          <p:spPr>
            <a:xfrm>
              <a:off x="3291845" y="6104806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8157"/>
                  </a:moveTo>
                  <a:lnTo>
                    <a:pt x="0" y="17923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60" y="18157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8" name="object 1538"/>
            <p:cNvSpPr/>
            <p:nvPr/>
          </p:nvSpPr>
          <p:spPr>
            <a:xfrm>
              <a:off x="3290481" y="6104004"/>
              <a:ext cx="2540" cy="19050"/>
            </a:xfrm>
            <a:custGeom>
              <a:avLst/>
              <a:gdLst/>
              <a:ahLst/>
              <a:cxnLst/>
              <a:rect l="l" t="t" r="r" b="b"/>
              <a:pathLst>
                <a:path w="2539" h="19050">
                  <a:moveTo>
                    <a:pt x="1356" y="18724"/>
                  </a:moveTo>
                  <a:lnTo>
                    <a:pt x="0" y="18570"/>
                  </a:lnTo>
                  <a:lnTo>
                    <a:pt x="3" y="0"/>
                  </a:lnTo>
                  <a:lnTo>
                    <a:pt x="2037" y="232"/>
                  </a:lnTo>
                  <a:lnTo>
                    <a:pt x="2051" y="18655"/>
                  </a:lnTo>
                  <a:lnTo>
                    <a:pt x="1356" y="18724"/>
                  </a:lnTo>
                  <a:close/>
                </a:path>
              </a:pathLst>
            </a:custGeom>
            <a:solidFill>
              <a:srgbClr val="9494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9" name="object 1539"/>
            <p:cNvSpPr/>
            <p:nvPr/>
          </p:nvSpPr>
          <p:spPr>
            <a:xfrm>
              <a:off x="3288410" y="6104004"/>
              <a:ext cx="2540" cy="19050"/>
            </a:xfrm>
            <a:custGeom>
              <a:avLst/>
              <a:gdLst/>
              <a:ahLst/>
              <a:cxnLst/>
              <a:rect l="l" t="t" r="r" b="b"/>
              <a:pathLst>
                <a:path w="2539" h="19050">
                  <a:moveTo>
                    <a:pt x="2070" y="18570"/>
                  </a:moveTo>
                  <a:lnTo>
                    <a:pt x="0" y="18335"/>
                  </a:lnTo>
                  <a:lnTo>
                    <a:pt x="0" y="115"/>
                  </a:lnTo>
                  <a:lnTo>
                    <a:pt x="1373" y="115"/>
                  </a:lnTo>
                  <a:lnTo>
                    <a:pt x="2073" y="0"/>
                  </a:lnTo>
                  <a:lnTo>
                    <a:pt x="2070" y="18570"/>
                  </a:lnTo>
                  <a:close/>
                </a:path>
              </a:pathLst>
            </a:custGeom>
            <a:solidFill>
              <a:srgbClr val="8F8F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0" name="object 1540"/>
            <p:cNvSpPr/>
            <p:nvPr/>
          </p:nvSpPr>
          <p:spPr>
            <a:xfrm>
              <a:off x="3286350" y="6104119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7853"/>
                  </a:moveTo>
                  <a:lnTo>
                    <a:pt x="0" y="17681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60" y="17853"/>
                  </a:lnTo>
                  <a:close/>
                </a:path>
              </a:pathLst>
            </a:custGeom>
            <a:solidFill>
              <a:srgbClr val="8A8A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1" name="object 1541"/>
            <p:cNvSpPr/>
            <p:nvPr/>
          </p:nvSpPr>
          <p:spPr>
            <a:xfrm>
              <a:off x="3284289" y="6102669"/>
              <a:ext cx="2540" cy="19685"/>
            </a:xfrm>
            <a:custGeom>
              <a:avLst/>
              <a:gdLst/>
              <a:ahLst/>
              <a:cxnLst/>
              <a:rect l="l" t="t" r="r" b="b"/>
              <a:pathLst>
                <a:path w="2539" h="19685">
                  <a:moveTo>
                    <a:pt x="2060" y="19131"/>
                  </a:moveTo>
                  <a:lnTo>
                    <a:pt x="0" y="18322"/>
                  </a:lnTo>
                  <a:lnTo>
                    <a:pt x="0" y="0"/>
                  </a:lnTo>
                  <a:lnTo>
                    <a:pt x="715" y="0"/>
                  </a:lnTo>
                  <a:lnTo>
                    <a:pt x="1373" y="763"/>
                  </a:lnTo>
                  <a:lnTo>
                    <a:pt x="2060" y="763"/>
                  </a:lnTo>
                  <a:lnTo>
                    <a:pt x="2060" y="19131"/>
                  </a:lnTo>
                  <a:close/>
                </a:path>
              </a:pathLst>
            </a:custGeom>
            <a:solidFill>
              <a:srgbClr val="8585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2" name="object 1542"/>
            <p:cNvSpPr/>
            <p:nvPr/>
          </p:nvSpPr>
          <p:spPr>
            <a:xfrm>
              <a:off x="3281541" y="6101373"/>
              <a:ext cx="3175" cy="19685"/>
            </a:xfrm>
            <a:custGeom>
              <a:avLst/>
              <a:gdLst/>
              <a:ahLst/>
              <a:cxnLst/>
              <a:rect l="l" t="t" r="r" b="b"/>
              <a:pathLst>
                <a:path w="3175" h="19685">
                  <a:moveTo>
                    <a:pt x="2747" y="19618"/>
                  </a:moveTo>
                  <a:lnTo>
                    <a:pt x="0" y="18539"/>
                  </a:lnTo>
                  <a:lnTo>
                    <a:pt x="0" y="0"/>
                  </a:lnTo>
                  <a:lnTo>
                    <a:pt x="686" y="686"/>
                  </a:lnTo>
                  <a:lnTo>
                    <a:pt x="2032" y="760"/>
                  </a:lnTo>
                  <a:lnTo>
                    <a:pt x="2747" y="1373"/>
                  </a:lnTo>
                  <a:lnTo>
                    <a:pt x="2747" y="19618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3" name="object 1543"/>
            <p:cNvSpPr/>
            <p:nvPr/>
          </p:nvSpPr>
          <p:spPr>
            <a:xfrm>
              <a:off x="3199798" y="6008330"/>
              <a:ext cx="167640" cy="96520"/>
            </a:xfrm>
            <a:custGeom>
              <a:avLst/>
              <a:gdLst/>
              <a:ahLst/>
              <a:cxnLst/>
              <a:rect l="l" t="t" r="r" b="b"/>
              <a:pathLst>
                <a:path w="167639" h="96520">
                  <a:moveTo>
                    <a:pt x="95137" y="96132"/>
                  </a:moveTo>
                  <a:lnTo>
                    <a:pt x="88333" y="95359"/>
                  </a:lnTo>
                  <a:lnTo>
                    <a:pt x="82429" y="93042"/>
                  </a:lnTo>
                  <a:lnTo>
                    <a:pt x="6869" y="49095"/>
                  </a:lnTo>
                  <a:lnTo>
                    <a:pt x="0" y="44976"/>
                  </a:lnTo>
                  <a:lnTo>
                    <a:pt x="0" y="38109"/>
                  </a:lnTo>
                  <a:lnTo>
                    <a:pt x="6869" y="33989"/>
                  </a:lnTo>
                  <a:lnTo>
                    <a:pt x="59761" y="3089"/>
                  </a:lnTo>
                  <a:lnTo>
                    <a:pt x="65664" y="772"/>
                  </a:lnTo>
                  <a:lnTo>
                    <a:pt x="72469" y="0"/>
                  </a:lnTo>
                  <a:lnTo>
                    <a:pt x="79274" y="772"/>
                  </a:lnTo>
                  <a:lnTo>
                    <a:pt x="85177" y="3089"/>
                  </a:lnTo>
                  <a:lnTo>
                    <a:pt x="160738" y="47036"/>
                  </a:lnTo>
                  <a:lnTo>
                    <a:pt x="167607" y="51155"/>
                  </a:lnTo>
                  <a:lnTo>
                    <a:pt x="167607" y="58022"/>
                  </a:lnTo>
                  <a:lnTo>
                    <a:pt x="160738" y="62142"/>
                  </a:lnTo>
                  <a:lnTo>
                    <a:pt x="107845" y="93042"/>
                  </a:lnTo>
                  <a:lnTo>
                    <a:pt x="101942" y="95359"/>
                  </a:lnTo>
                  <a:lnTo>
                    <a:pt x="95137" y="96132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44" name="object 1544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2530055" y="5769202"/>
              <a:ext cx="99602" cy="128748"/>
            </a:xfrm>
            <a:prstGeom prst="rect">
              <a:avLst/>
            </a:prstGeom>
          </p:spPr>
        </p:pic>
        <p:pic>
          <p:nvPicPr>
            <p:cNvPr id="1545" name="object 1545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4444146" y="4674366"/>
              <a:ext cx="717933" cy="393243"/>
            </a:xfrm>
            <a:prstGeom prst="rect">
              <a:avLst/>
            </a:prstGeom>
          </p:spPr>
        </p:pic>
      </p:grpSp>
      <p:sp>
        <p:nvSpPr>
          <p:cNvPr id="1546" name="object 1546"/>
          <p:cNvSpPr txBox="1"/>
          <p:nvPr/>
        </p:nvSpPr>
        <p:spPr>
          <a:xfrm>
            <a:off x="2304062" y="6520362"/>
            <a:ext cx="3202940" cy="1645285"/>
          </a:xfrm>
          <a:prstGeom prst="rect">
            <a:avLst/>
          </a:prstGeom>
        </p:spPr>
        <p:txBody>
          <a:bodyPr vert="horz" wrap="square" lIns="0" tIns="1276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5"/>
              </a:spcBef>
            </a:pPr>
            <a:r>
              <a:rPr sz="4550" dirty="0">
                <a:solidFill>
                  <a:srgbClr val="FFFFFF"/>
                </a:solidFill>
                <a:latin typeface="Lucida Sans Unicode"/>
                <a:cs typeface="Lucida Sans Unicode"/>
              </a:rPr>
              <a:t>8GB</a:t>
            </a:r>
            <a:r>
              <a:rPr sz="4550" spc="-26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455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RAM</a:t>
            </a:r>
            <a:endParaRPr sz="4550">
              <a:latin typeface="Lucida Sans Unicode"/>
              <a:cs typeface="Lucida Sans Unicode"/>
            </a:endParaRPr>
          </a:p>
          <a:p>
            <a:pPr algn="ctr">
              <a:lnSpc>
                <a:spcPct val="100000"/>
              </a:lnSpc>
              <a:spcBef>
                <a:spcPts val="915"/>
              </a:spcBef>
            </a:pPr>
            <a:r>
              <a:rPr sz="4550" spc="-110" dirty="0">
                <a:solidFill>
                  <a:srgbClr val="FFFFFF"/>
                </a:solidFill>
                <a:latin typeface="Lucida Sans Unicode"/>
                <a:cs typeface="Lucida Sans Unicode"/>
              </a:rPr>
              <a:t>100GB</a:t>
            </a:r>
            <a:r>
              <a:rPr sz="4550" spc="-24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4550" spc="-65" dirty="0">
                <a:solidFill>
                  <a:srgbClr val="FFFFFF"/>
                </a:solidFill>
                <a:latin typeface="Lucida Sans Unicode"/>
                <a:cs typeface="Lucida Sans Unicode"/>
              </a:rPr>
              <a:t>HDD</a:t>
            </a:r>
            <a:endParaRPr sz="4550">
              <a:latin typeface="Lucida Sans Unicode"/>
              <a:cs typeface="Lucida Sans Unicode"/>
            </a:endParaRPr>
          </a:p>
        </p:txBody>
      </p:sp>
      <p:sp>
        <p:nvSpPr>
          <p:cNvPr id="1547" name="object 1547"/>
          <p:cNvSpPr txBox="1"/>
          <p:nvPr/>
        </p:nvSpPr>
        <p:spPr>
          <a:xfrm>
            <a:off x="9458840" y="1790196"/>
            <a:ext cx="2962910" cy="1359535"/>
          </a:xfrm>
          <a:prstGeom prst="rect">
            <a:avLst/>
          </a:prstGeom>
        </p:spPr>
        <p:txBody>
          <a:bodyPr vert="horz" wrap="square" lIns="0" tIns="156845" rIns="0" bIns="0" rtlCol="0">
            <a:spAutoFit/>
          </a:bodyPr>
          <a:lstStyle/>
          <a:p>
            <a:pPr marL="639445">
              <a:lnSpc>
                <a:spcPct val="100000"/>
              </a:lnSpc>
              <a:spcBef>
                <a:spcPts val="1235"/>
              </a:spcBef>
            </a:pPr>
            <a:r>
              <a:rPr sz="3100" dirty="0">
                <a:solidFill>
                  <a:srgbClr val="FFFFFF"/>
                </a:solidFill>
                <a:latin typeface="Lucida Sans Unicode"/>
                <a:cs typeface="Lucida Sans Unicode"/>
              </a:rPr>
              <a:t>2GB</a:t>
            </a:r>
            <a:r>
              <a:rPr sz="3100" spc="-19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10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RAM</a:t>
            </a:r>
            <a:endParaRPr sz="3100">
              <a:latin typeface="Lucida Sans Unicode"/>
              <a:cs typeface="Lucida Sans Unicode"/>
            </a:endParaRPr>
          </a:p>
          <a:p>
            <a:pPr marL="459740">
              <a:lnSpc>
                <a:spcPct val="100000"/>
              </a:lnSpc>
              <a:spcBef>
                <a:spcPts val="625"/>
              </a:spcBef>
            </a:pPr>
            <a:r>
              <a:rPr sz="3100" spc="-204" dirty="0">
                <a:solidFill>
                  <a:srgbClr val="FFFFFF"/>
                </a:solidFill>
                <a:latin typeface="Lucida Sans Unicode"/>
                <a:cs typeface="Lucida Sans Unicode"/>
              </a:rPr>
              <a:t>20</a:t>
            </a:r>
            <a:r>
              <a:rPr sz="3100" spc="-16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100" spc="85" dirty="0">
                <a:solidFill>
                  <a:srgbClr val="FFFFFF"/>
                </a:solidFill>
                <a:latin typeface="Lucida Sans Unicode"/>
                <a:cs typeface="Lucida Sans Unicode"/>
              </a:rPr>
              <a:t>GB</a:t>
            </a:r>
            <a:r>
              <a:rPr sz="3100" spc="-16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10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HDD</a:t>
            </a:r>
            <a:endParaRPr sz="3100">
              <a:latin typeface="Lucida Sans Unicode"/>
              <a:cs typeface="Lucida Sans Unicode"/>
            </a:endParaRPr>
          </a:p>
        </p:txBody>
      </p:sp>
      <p:sp>
        <p:nvSpPr>
          <p:cNvPr id="1548" name="object 1548"/>
          <p:cNvSpPr txBox="1"/>
          <p:nvPr/>
        </p:nvSpPr>
        <p:spPr>
          <a:xfrm>
            <a:off x="9458840" y="4629717"/>
            <a:ext cx="2962910" cy="1359535"/>
          </a:xfrm>
          <a:prstGeom prst="rect">
            <a:avLst/>
          </a:prstGeom>
        </p:spPr>
        <p:txBody>
          <a:bodyPr vert="horz" wrap="square" lIns="0" tIns="89535" rIns="0" bIns="0" rtlCol="0">
            <a:spAutoFit/>
          </a:bodyPr>
          <a:lstStyle/>
          <a:p>
            <a:pPr marL="639445">
              <a:lnSpc>
                <a:spcPct val="100000"/>
              </a:lnSpc>
              <a:spcBef>
                <a:spcPts val="705"/>
              </a:spcBef>
            </a:pPr>
            <a:r>
              <a:rPr sz="3100" dirty="0">
                <a:solidFill>
                  <a:srgbClr val="FFFFFF"/>
                </a:solidFill>
                <a:latin typeface="Lucida Sans Unicode"/>
                <a:cs typeface="Lucida Sans Unicode"/>
              </a:rPr>
              <a:t>2GB</a:t>
            </a:r>
            <a:r>
              <a:rPr sz="3100" spc="-19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10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RAM</a:t>
            </a:r>
            <a:endParaRPr sz="3100">
              <a:latin typeface="Lucida Sans Unicode"/>
              <a:cs typeface="Lucida Sans Unicode"/>
            </a:endParaRPr>
          </a:p>
          <a:p>
            <a:pPr marL="459740">
              <a:lnSpc>
                <a:spcPct val="100000"/>
              </a:lnSpc>
              <a:spcBef>
                <a:spcPts val="625"/>
              </a:spcBef>
            </a:pPr>
            <a:r>
              <a:rPr sz="3100" spc="-204" dirty="0">
                <a:solidFill>
                  <a:srgbClr val="FFFFFF"/>
                </a:solidFill>
                <a:latin typeface="Lucida Sans Unicode"/>
                <a:cs typeface="Lucida Sans Unicode"/>
              </a:rPr>
              <a:t>10</a:t>
            </a:r>
            <a:r>
              <a:rPr sz="3100" spc="-16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100" spc="85" dirty="0">
                <a:solidFill>
                  <a:srgbClr val="FFFFFF"/>
                </a:solidFill>
                <a:latin typeface="Lucida Sans Unicode"/>
                <a:cs typeface="Lucida Sans Unicode"/>
              </a:rPr>
              <a:t>GB</a:t>
            </a:r>
            <a:r>
              <a:rPr sz="3100" spc="-16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10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HDD</a:t>
            </a:r>
            <a:endParaRPr sz="3100">
              <a:latin typeface="Lucida Sans Unicode"/>
              <a:cs typeface="Lucida Sans Unicode"/>
            </a:endParaRPr>
          </a:p>
        </p:txBody>
      </p:sp>
      <p:sp>
        <p:nvSpPr>
          <p:cNvPr id="1549" name="object 1549"/>
          <p:cNvSpPr txBox="1">
            <a:spLocks noGrp="1"/>
          </p:cNvSpPr>
          <p:nvPr>
            <p:ph type="title"/>
          </p:nvPr>
        </p:nvSpPr>
        <p:spPr>
          <a:xfrm>
            <a:off x="12911284" y="2075718"/>
            <a:ext cx="1283335" cy="75501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4750" spc="-85" dirty="0">
                <a:latin typeface="Lucida Sans Unicode"/>
                <a:cs typeface="Lucida Sans Unicode"/>
              </a:rPr>
              <a:t>VM1</a:t>
            </a:r>
            <a:endParaRPr sz="4750">
              <a:latin typeface="Lucida Sans Unicode"/>
              <a:cs typeface="Lucida Sans Unicode"/>
            </a:endParaRPr>
          </a:p>
        </p:txBody>
      </p:sp>
      <p:sp>
        <p:nvSpPr>
          <p:cNvPr id="1550" name="object 1550"/>
          <p:cNvSpPr txBox="1"/>
          <p:nvPr/>
        </p:nvSpPr>
        <p:spPr>
          <a:xfrm>
            <a:off x="12911284" y="4915238"/>
            <a:ext cx="1283335" cy="75501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4750" spc="-85" dirty="0">
                <a:solidFill>
                  <a:srgbClr val="FFFFFF"/>
                </a:solidFill>
                <a:latin typeface="Lucida Sans Unicode"/>
                <a:cs typeface="Lucida Sans Unicode"/>
              </a:rPr>
              <a:t>VM2</a:t>
            </a:r>
            <a:endParaRPr sz="4750">
              <a:latin typeface="Lucida Sans Unicode"/>
              <a:cs typeface="Lucida Sans Unicode"/>
            </a:endParaRPr>
          </a:p>
        </p:txBody>
      </p:sp>
      <p:grpSp>
        <p:nvGrpSpPr>
          <p:cNvPr id="1551" name="object 1551"/>
          <p:cNvGrpSpPr/>
          <p:nvPr/>
        </p:nvGrpSpPr>
        <p:grpSpPr>
          <a:xfrm>
            <a:off x="6151228" y="3243385"/>
            <a:ext cx="2182495" cy="1234440"/>
            <a:chOff x="6151228" y="3243385"/>
            <a:chExt cx="2182495" cy="1234440"/>
          </a:xfrm>
        </p:grpSpPr>
        <p:sp>
          <p:nvSpPr>
            <p:cNvPr id="1552" name="object 1552"/>
            <p:cNvSpPr/>
            <p:nvPr/>
          </p:nvSpPr>
          <p:spPr>
            <a:xfrm>
              <a:off x="6151228" y="3243385"/>
              <a:ext cx="2182495" cy="1234440"/>
            </a:xfrm>
            <a:custGeom>
              <a:avLst/>
              <a:gdLst/>
              <a:ahLst/>
              <a:cxnLst/>
              <a:rect l="l" t="t" r="r" b="b"/>
              <a:pathLst>
                <a:path w="2182495" h="1234439">
                  <a:moveTo>
                    <a:pt x="2102241" y="1234131"/>
                  </a:moveTo>
                  <a:lnTo>
                    <a:pt x="80255" y="1234131"/>
                  </a:lnTo>
                  <a:lnTo>
                    <a:pt x="49059" y="1227810"/>
                  </a:lnTo>
                  <a:lnTo>
                    <a:pt x="23544" y="1210587"/>
                  </a:lnTo>
                  <a:lnTo>
                    <a:pt x="6321" y="1185072"/>
                  </a:lnTo>
                  <a:lnTo>
                    <a:pt x="0" y="1153876"/>
                  </a:lnTo>
                  <a:lnTo>
                    <a:pt x="0" y="80255"/>
                  </a:lnTo>
                  <a:lnTo>
                    <a:pt x="6321" y="49059"/>
                  </a:lnTo>
                  <a:lnTo>
                    <a:pt x="23544" y="23544"/>
                  </a:lnTo>
                  <a:lnTo>
                    <a:pt x="49059" y="6321"/>
                  </a:lnTo>
                  <a:lnTo>
                    <a:pt x="80255" y="0"/>
                  </a:lnTo>
                  <a:lnTo>
                    <a:pt x="2102241" y="0"/>
                  </a:lnTo>
                  <a:lnTo>
                    <a:pt x="2133438" y="6321"/>
                  </a:lnTo>
                  <a:lnTo>
                    <a:pt x="2158953" y="23544"/>
                  </a:lnTo>
                  <a:lnTo>
                    <a:pt x="2176176" y="49059"/>
                  </a:lnTo>
                  <a:lnTo>
                    <a:pt x="2182497" y="80255"/>
                  </a:lnTo>
                  <a:lnTo>
                    <a:pt x="2182497" y="1153876"/>
                  </a:lnTo>
                  <a:lnTo>
                    <a:pt x="2176176" y="1185072"/>
                  </a:lnTo>
                  <a:lnTo>
                    <a:pt x="2158953" y="1210587"/>
                  </a:lnTo>
                  <a:lnTo>
                    <a:pt x="2133438" y="1227810"/>
                  </a:lnTo>
                  <a:lnTo>
                    <a:pt x="2102241" y="1234131"/>
                  </a:lnTo>
                  <a:close/>
                </a:path>
              </a:pathLst>
            </a:custGeom>
            <a:solidFill>
              <a:srgbClr val="0794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3" name="object 1553"/>
            <p:cNvSpPr/>
            <p:nvPr/>
          </p:nvSpPr>
          <p:spPr>
            <a:xfrm>
              <a:off x="6722986" y="3438880"/>
              <a:ext cx="906144" cy="771525"/>
            </a:xfrm>
            <a:custGeom>
              <a:avLst/>
              <a:gdLst/>
              <a:ahLst/>
              <a:cxnLst/>
              <a:rect l="l" t="t" r="r" b="b"/>
              <a:pathLst>
                <a:path w="906145" h="771525">
                  <a:moveTo>
                    <a:pt x="514045" y="514096"/>
                  </a:moveTo>
                  <a:lnTo>
                    <a:pt x="511492" y="488238"/>
                  </a:lnTo>
                  <a:lnTo>
                    <a:pt x="505688" y="479628"/>
                  </a:lnTo>
                  <a:lnTo>
                    <a:pt x="496608" y="473506"/>
                  </a:lnTo>
                  <a:lnTo>
                    <a:pt x="485495" y="471258"/>
                  </a:lnTo>
                  <a:lnTo>
                    <a:pt x="437489" y="471258"/>
                  </a:lnTo>
                  <a:lnTo>
                    <a:pt x="433451" y="456844"/>
                  </a:lnTo>
                  <a:lnTo>
                    <a:pt x="428307" y="442925"/>
                  </a:lnTo>
                  <a:lnTo>
                    <a:pt x="422097" y="429564"/>
                  </a:lnTo>
                  <a:lnTo>
                    <a:pt x="414896" y="416801"/>
                  </a:lnTo>
                  <a:lnTo>
                    <a:pt x="431838" y="399859"/>
                  </a:lnTo>
                  <a:lnTo>
                    <a:pt x="448868" y="382828"/>
                  </a:lnTo>
                  <a:lnTo>
                    <a:pt x="455142" y="373380"/>
                  </a:lnTo>
                  <a:lnTo>
                    <a:pt x="457225" y="362635"/>
                  </a:lnTo>
                  <a:lnTo>
                    <a:pt x="455980" y="356209"/>
                  </a:lnTo>
                  <a:lnTo>
                    <a:pt x="455231" y="352361"/>
                  </a:lnTo>
                  <a:lnTo>
                    <a:pt x="438785" y="332359"/>
                  </a:lnTo>
                  <a:lnTo>
                    <a:pt x="418719" y="315874"/>
                  </a:lnTo>
                  <a:lnTo>
                    <a:pt x="408482" y="313880"/>
                  </a:lnTo>
                  <a:lnTo>
                    <a:pt x="398246" y="315874"/>
                  </a:lnTo>
                  <a:lnTo>
                    <a:pt x="397891" y="315874"/>
                  </a:lnTo>
                  <a:lnTo>
                    <a:pt x="388289" y="322237"/>
                  </a:lnTo>
                  <a:lnTo>
                    <a:pt x="371259" y="339280"/>
                  </a:lnTo>
                  <a:lnTo>
                    <a:pt x="371259" y="514096"/>
                  </a:lnTo>
                  <a:lnTo>
                    <a:pt x="362280" y="558558"/>
                  </a:lnTo>
                  <a:lnTo>
                    <a:pt x="337794" y="594868"/>
                  </a:lnTo>
                  <a:lnTo>
                    <a:pt x="301485" y="619353"/>
                  </a:lnTo>
                  <a:lnTo>
                    <a:pt x="257022" y="628332"/>
                  </a:lnTo>
                  <a:lnTo>
                    <a:pt x="212559" y="619353"/>
                  </a:lnTo>
                  <a:lnTo>
                    <a:pt x="176250" y="594868"/>
                  </a:lnTo>
                  <a:lnTo>
                    <a:pt x="151765" y="558558"/>
                  </a:lnTo>
                  <a:lnTo>
                    <a:pt x="142786" y="514096"/>
                  </a:lnTo>
                  <a:lnTo>
                    <a:pt x="151765" y="469633"/>
                  </a:lnTo>
                  <a:lnTo>
                    <a:pt x="176250" y="433324"/>
                  </a:lnTo>
                  <a:lnTo>
                    <a:pt x="212559" y="408838"/>
                  </a:lnTo>
                  <a:lnTo>
                    <a:pt x="257022" y="399859"/>
                  </a:lnTo>
                  <a:lnTo>
                    <a:pt x="301485" y="408838"/>
                  </a:lnTo>
                  <a:lnTo>
                    <a:pt x="337794" y="433324"/>
                  </a:lnTo>
                  <a:lnTo>
                    <a:pt x="362280" y="469633"/>
                  </a:lnTo>
                  <a:lnTo>
                    <a:pt x="371259" y="514096"/>
                  </a:lnTo>
                  <a:lnTo>
                    <a:pt x="371259" y="339280"/>
                  </a:lnTo>
                  <a:lnTo>
                    <a:pt x="354330" y="356209"/>
                  </a:lnTo>
                  <a:lnTo>
                    <a:pt x="341553" y="349008"/>
                  </a:lnTo>
                  <a:lnTo>
                    <a:pt x="328193" y="342811"/>
                  </a:lnTo>
                  <a:lnTo>
                    <a:pt x="314286" y="337680"/>
                  </a:lnTo>
                  <a:lnTo>
                    <a:pt x="299859" y="333641"/>
                  </a:lnTo>
                  <a:lnTo>
                    <a:pt x="299859" y="285635"/>
                  </a:lnTo>
                  <a:lnTo>
                    <a:pt x="297624" y="274523"/>
                  </a:lnTo>
                  <a:lnTo>
                    <a:pt x="291490" y="265442"/>
                  </a:lnTo>
                  <a:lnTo>
                    <a:pt x="282879" y="259626"/>
                  </a:lnTo>
                  <a:lnTo>
                    <a:pt x="257073" y="257073"/>
                  </a:lnTo>
                  <a:lnTo>
                    <a:pt x="231254" y="259626"/>
                  </a:lnTo>
                  <a:lnTo>
                    <a:pt x="222554" y="265442"/>
                  </a:lnTo>
                  <a:lnTo>
                    <a:pt x="216433" y="274523"/>
                  </a:lnTo>
                  <a:lnTo>
                    <a:pt x="214185" y="285635"/>
                  </a:lnTo>
                  <a:lnTo>
                    <a:pt x="214185" y="333641"/>
                  </a:lnTo>
                  <a:lnTo>
                    <a:pt x="199771" y="337680"/>
                  </a:lnTo>
                  <a:lnTo>
                    <a:pt x="185877" y="342811"/>
                  </a:lnTo>
                  <a:lnTo>
                    <a:pt x="172516" y="349008"/>
                  </a:lnTo>
                  <a:lnTo>
                    <a:pt x="159753" y="356209"/>
                  </a:lnTo>
                  <a:lnTo>
                    <a:pt x="125755" y="322237"/>
                  </a:lnTo>
                  <a:lnTo>
                    <a:pt x="116154" y="315874"/>
                  </a:lnTo>
                  <a:lnTo>
                    <a:pt x="115747" y="315874"/>
                  </a:lnTo>
                  <a:lnTo>
                    <a:pt x="105575" y="313905"/>
                  </a:lnTo>
                  <a:lnTo>
                    <a:pt x="58889" y="352361"/>
                  </a:lnTo>
                  <a:lnTo>
                    <a:pt x="56819" y="362635"/>
                  </a:lnTo>
                  <a:lnTo>
                    <a:pt x="58902" y="373380"/>
                  </a:lnTo>
                  <a:lnTo>
                    <a:pt x="65163" y="382828"/>
                  </a:lnTo>
                  <a:lnTo>
                    <a:pt x="99123" y="416801"/>
                  </a:lnTo>
                  <a:lnTo>
                    <a:pt x="91948" y="429564"/>
                  </a:lnTo>
                  <a:lnTo>
                    <a:pt x="85750" y="442925"/>
                  </a:lnTo>
                  <a:lnTo>
                    <a:pt x="80606" y="456844"/>
                  </a:lnTo>
                  <a:lnTo>
                    <a:pt x="76568" y="471258"/>
                  </a:lnTo>
                  <a:lnTo>
                    <a:pt x="28562" y="471258"/>
                  </a:lnTo>
                  <a:lnTo>
                    <a:pt x="17449" y="473506"/>
                  </a:lnTo>
                  <a:lnTo>
                    <a:pt x="8369" y="479628"/>
                  </a:lnTo>
                  <a:lnTo>
                    <a:pt x="2565" y="488238"/>
                  </a:lnTo>
                  <a:lnTo>
                    <a:pt x="0" y="514096"/>
                  </a:lnTo>
                  <a:lnTo>
                    <a:pt x="2552" y="539940"/>
                  </a:lnTo>
                  <a:lnTo>
                    <a:pt x="8356" y="548551"/>
                  </a:lnTo>
                  <a:lnTo>
                    <a:pt x="17424" y="554672"/>
                  </a:lnTo>
                  <a:lnTo>
                    <a:pt x="28486" y="556920"/>
                  </a:lnTo>
                  <a:lnTo>
                    <a:pt x="76555" y="556920"/>
                  </a:lnTo>
                  <a:lnTo>
                    <a:pt x="80606" y="571347"/>
                  </a:lnTo>
                  <a:lnTo>
                    <a:pt x="85750" y="585254"/>
                  </a:lnTo>
                  <a:lnTo>
                    <a:pt x="91948" y="598614"/>
                  </a:lnTo>
                  <a:lnTo>
                    <a:pt x="99148" y="611378"/>
                  </a:lnTo>
                  <a:lnTo>
                    <a:pt x="65189" y="645350"/>
                  </a:lnTo>
                  <a:lnTo>
                    <a:pt x="58915" y="654799"/>
                  </a:lnTo>
                  <a:lnTo>
                    <a:pt x="56832" y="665543"/>
                  </a:lnTo>
                  <a:lnTo>
                    <a:pt x="58839" y="675843"/>
                  </a:lnTo>
                  <a:lnTo>
                    <a:pt x="75298" y="695845"/>
                  </a:lnTo>
                  <a:lnTo>
                    <a:pt x="95161" y="712203"/>
                  </a:lnTo>
                  <a:lnTo>
                    <a:pt x="94830" y="712203"/>
                  </a:lnTo>
                  <a:lnTo>
                    <a:pt x="105575" y="714298"/>
                  </a:lnTo>
                  <a:lnTo>
                    <a:pt x="116319" y="712203"/>
                  </a:lnTo>
                  <a:lnTo>
                    <a:pt x="125768" y="705942"/>
                  </a:lnTo>
                  <a:lnTo>
                    <a:pt x="159740" y="671969"/>
                  </a:lnTo>
                  <a:lnTo>
                    <a:pt x="172491" y="679170"/>
                  </a:lnTo>
                  <a:lnTo>
                    <a:pt x="185851" y="685368"/>
                  </a:lnTo>
                  <a:lnTo>
                    <a:pt x="199771" y="690524"/>
                  </a:lnTo>
                  <a:lnTo>
                    <a:pt x="214198" y="694563"/>
                  </a:lnTo>
                  <a:lnTo>
                    <a:pt x="214198" y="742569"/>
                  </a:lnTo>
                  <a:lnTo>
                    <a:pt x="216446" y="753681"/>
                  </a:lnTo>
                  <a:lnTo>
                    <a:pt x="222567" y="762762"/>
                  </a:lnTo>
                  <a:lnTo>
                    <a:pt x="231267" y="768616"/>
                  </a:lnTo>
                  <a:lnTo>
                    <a:pt x="230898" y="768616"/>
                  </a:lnTo>
                  <a:lnTo>
                    <a:pt x="257073" y="771118"/>
                  </a:lnTo>
                  <a:lnTo>
                    <a:pt x="282816" y="768616"/>
                  </a:lnTo>
                  <a:lnTo>
                    <a:pt x="291515" y="762762"/>
                  </a:lnTo>
                  <a:lnTo>
                    <a:pt x="297637" y="753681"/>
                  </a:lnTo>
                  <a:lnTo>
                    <a:pt x="299872" y="742569"/>
                  </a:lnTo>
                  <a:lnTo>
                    <a:pt x="299872" y="694563"/>
                  </a:lnTo>
                  <a:lnTo>
                    <a:pt x="314286" y="690524"/>
                  </a:lnTo>
                  <a:lnTo>
                    <a:pt x="328193" y="685368"/>
                  </a:lnTo>
                  <a:lnTo>
                    <a:pt x="341553" y="679170"/>
                  </a:lnTo>
                  <a:lnTo>
                    <a:pt x="354330" y="671969"/>
                  </a:lnTo>
                  <a:lnTo>
                    <a:pt x="388289" y="705942"/>
                  </a:lnTo>
                  <a:lnTo>
                    <a:pt x="397725" y="712203"/>
                  </a:lnTo>
                  <a:lnTo>
                    <a:pt x="408546" y="714298"/>
                  </a:lnTo>
                  <a:lnTo>
                    <a:pt x="419277" y="712203"/>
                  </a:lnTo>
                  <a:lnTo>
                    <a:pt x="418973" y="712203"/>
                  </a:lnTo>
                  <a:lnTo>
                    <a:pt x="438772" y="695845"/>
                  </a:lnTo>
                  <a:lnTo>
                    <a:pt x="452551" y="679170"/>
                  </a:lnTo>
                  <a:lnTo>
                    <a:pt x="455231" y="675843"/>
                  </a:lnTo>
                  <a:lnTo>
                    <a:pt x="455980" y="671969"/>
                  </a:lnTo>
                  <a:lnTo>
                    <a:pt x="457225" y="665543"/>
                  </a:lnTo>
                  <a:lnTo>
                    <a:pt x="455142" y="654799"/>
                  </a:lnTo>
                  <a:lnTo>
                    <a:pt x="448868" y="645350"/>
                  </a:lnTo>
                  <a:lnTo>
                    <a:pt x="431850" y="628332"/>
                  </a:lnTo>
                  <a:lnTo>
                    <a:pt x="414896" y="611378"/>
                  </a:lnTo>
                  <a:lnTo>
                    <a:pt x="422109" y="598614"/>
                  </a:lnTo>
                  <a:lnTo>
                    <a:pt x="428307" y="585254"/>
                  </a:lnTo>
                  <a:lnTo>
                    <a:pt x="433451" y="571347"/>
                  </a:lnTo>
                  <a:lnTo>
                    <a:pt x="437489" y="556920"/>
                  </a:lnTo>
                  <a:lnTo>
                    <a:pt x="485495" y="556920"/>
                  </a:lnTo>
                  <a:lnTo>
                    <a:pt x="496608" y="554672"/>
                  </a:lnTo>
                  <a:lnTo>
                    <a:pt x="505688" y="548551"/>
                  </a:lnTo>
                  <a:lnTo>
                    <a:pt x="511594" y="539788"/>
                  </a:lnTo>
                  <a:lnTo>
                    <a:pt x="514045" y="514096"/>
                  </a:lnTo>
                  <a:close/>
                </a:path>
                <a:path w="906145" h="771525">
                  <a:moveTo>
                    <a:pt x="906030" y="257035"/>
                  </a:moveTo>
                  <a:lnTo>
                    <a:pt x="903478" y="231165"/>
                  </a:lnTo>
                  <a:lnTo>
                    <a:pt x="897674" y="222554"/>
                  </a:lnTo>
                  <a:lnTo>
                    <a:pt x="888593" y="216433"/>
                  </a:lnTo>
                  <a:lnTo>
                    <a:pt x="877481" y="214198"/>
                  </a:lnTo>
                  <a:lnTo>
                    <a:pt x="829475" y="214198"/>
                  </a:lnTo>
                  <a:lnTo>
                    <a:pt x="825436" y="199771"/>
                  </a:lnTo>
                  <a:lnTo>
                    <a:pt x="820293" y="185864"/>
                  </a:lnTo>
                  <a:lnTo>
                    <a:pt x="814082" y="172504"/>
                  </a:lnTo>
                  <a:lnTo>
                    <a:pt x="806881" y="159727"/>
                  </a:lnTo>
                  <a:lnTo>
                    <a:pt x="823823" y="142798"/>
                  </a:lnTo>
                  <a:lnTo>
                    <a:pt x="840854" y="125768"/>
                  </a:lnTo>
                  <a:lnTo>
                    <a:pt x="847128" y="116319"/>
                  </a:lnTo>
                  <a:lnTo>
                    <a:pt x="849223" y="105562"/>
                  </a:lnTo>
                  <a:lnTo>
                    <a:pt x="847966" y="99148"/>
                  </a:lnTo>
                  <a:lnTo>
                    <a:pt x="847217" y="95288"/>
                  </a:lnTo>
                  <a:lnTo>
                    <a:pt x="830770" y="75285"/>
                  </a:lnTo>
                  <a:lnTo>
                    <a:pt x="810704" y="58801"/>
                  </a:lnTo>
                  <a:lnTo>
                    <a:pt x="800468" y="56807"/>
                  </a:lnTo>
                  <a:lnTo>
                    <a:pt x="790232" y="58801"/>
                  </a:lnTo>
                  <a:lnTo>
                    <a:pt x="789876" y="58801"/>
                  </a:lnTo>
                  <a:lnTo>
                    <a:pt x="780288" y="65176"/>
                  </a:lnTo>
                  <a:lnTo>
                    <a:pt x="763244" y="82219"/>
                  </a:lnTo>
                  <a:lnTo>
                    <a:pt x="763244" y="257035"/>
                  </a:lnTo>
                  <a:lnTo>
                    <a:pt x="754265" y="301498"/>
                  </a:lnTo>
                  <a:lnTo>
                    <a:pt x="729792" y="337807"/>
                  </a:lnTo>
                  <a:lnTo>
                    <a:pt x="693470" y="362292"/>
                  </a:lnTo>
                  <a:lnTo>
                    <a:pt x="649008" y="371259"/>
                  </a:lnTo>
                  <a:lnTo>
                    <a:pt x="604545" y="362292"/>
                  </a:lnTo>
                  <a:lnTo>
                    <a:pt x="568236" y="337807"/>
                  </a:lnTo>
                  <a:lnTo>
                    <a:pt x="543750" y="301498"/>
                  </a:lnTo>
                  <a:lnTo>
                    <a:pt x="534784" y="257035"/>
                  </a:lnTo>
                  <a:lnTo>
                    <a:pt x="543750" y="212572"/>
                  </a:lnTo>
                  <a:lnTo>
                    <a:pt x="568236" y="176263"/>
                  </a:lnTo>
                  <a:lnTo>
                    <a:pt x="604545" y="151777"/>
                  </a:lnTo>
                  <a:lnTo>
                    <a:pt x="649008" y="142798"/>
                  </a:lnTo>
                  <a:lnTo>
                    <a:pt x="693470" y="151777"/>
                  </a:lnTo>
                  <a:lnTo>
                    <a:pt x="729792" y="176263"/>
                  </a:lnTo>
                  <a:lnTo>
                    <a:pt x="754265" y="212572"/>
                  </a:lnTo>
                  <a:lnTo>
                    <a:pt x="763244" y="257035"/>
                  </a:lnTo>
                  <a:lnTo>
                    <a:pt x="763244" y="82219"/>
                  </a:lnTo>
                  <a:lnTo>
                    <a:pt x="746315" y="99148"/>
                  </a:lnTo>
                  <a:lnTo>
                    <a:pt x="733539" y="91948"/>
                  </a:lnTo>
                  <a:lnTo>
                    <a:pt x="720178" y="85750"/>
                  </a:lnTo>
                  <a:lnTo>
                    <a:pt x="706272" y="80606"/>
                  </a:lnTo>
                  <a:lnTo>
                    <a:pt x="691845" y="76568"/>
                  </a:lnTo>
                  <a:lnTo>
                    <a:pt x="691845" y="28562"/>
                  </a:lnTo>
                  <a:lnTo>
                    <a:pt x="689610" y="17449"/>
                  </a:lnTo>
                  <a:lnTo>
                    <a:pt x="683488" y="8369"/>
                  </a:lnTo>
                  <a:lnTo>
                    <a:pt x="674865" y="2552"/>
                  </a:lnTo>
                  <a:lnTo>
                    <a:pt x="649058" y="0"/>
                  </a:lnTo>
                  <a:lnTo>
                    <a:pt x="623239" y="2552"/>
                  </a:lnTo>
                  <a:lnTo>
                    <a:pt x="614540" y="8369"/>
                  </a:lnTo>
                  <a:lnTo>
                    <a:pt x="608418" y="17449"/>
                  </a:lnTo>
                  <a:lnTo>
                    <a:pt x="606171" y="28562"/>
                  </a:lnTo>
                  <a:lnTo>
                    <a:pt x="606171" y="76568"/>
                  </a:lnTo>
                  <a:lnTo>
                    <a:pt x="591756" y="80606"/>
                  </a:lnTo>
                  <a:lnTo>
                    <a:pt x="577862" y="85750"/>
                  </a:lnTo>
                  <a:lnTo>
                    <a:pt x="564502" y="91948"/>
                  </a:lnTo>
                  <a:lnTo>
                    <a:pt x="551738" y="99148"/>
                  </a:lnTo>
                  <a:lnTo>
                    <a:pt x="517740" y="65176"/>
                  </a:lnTo>
                  <a:lnTo>
                    <a:pt x="508139" y="58801"/>
                  </a:lnTo>
                  <a:lnTo>
                    <a:pt x="507733" y="58801"/>
                  </a:lnTo>
                  <a:lnTo>
                    <a:pt x="497560" y="56832"/>
                  </a:lnTo>
                  <a:lnTo>
                    <a:pt x="450875" y="95288"/>
                  </a:lnTo>
                  <a:lnTo>
                    <a:pt x="448805" y="105562"/>
                  </a:lnTo>
                  <a:lnTo>
                    <a:pt x="450888" y="116319"/>
                  </a:lnTo>
                  <a:lnTo>
                    <a:pt x="457149" y="125768"/>
                  </a:lnTo>
                  <a:lnTo>
                    <a:pt x="491109" y="159727"/>
                  </a:lnTo>
                  <a:lnTo>
                    <a:pt x="483933" y="172504"/>
                  </a:lnTo>
                  <a:lnTo>
                    <a:pt x="477735" y="185864"/>
                  </a:lnTo>
                  <a:lnTo>
                    <a:pt x="472592" y="199771"/>
                  </a:lnTo>
                  <a:lnTo>
                    <a:pt x="468553" y="214198"/>
                  </a:lnTo>
                  <a:lnTo>
                    <a:pt x="420547" y="214198"/>
                  </a:lnTo>
                  <a:lnTo>
                    <a:pt x="409435" y="216433"/>
                  </a:lnTo>
                  <a:lnTo>
                    <a:pt x="400354" y="222554"/>
                  </a:lnTo>
                  <a:lnTo>
                    <a:pt x="394550" y="231165"/>
                  </a:lnTo>
                  <a:lnTo>
                    <a:pt x="391985" y="257035"/>
                  </a:lnTo>
                  <a:lnTo>
                    <a:pt x="394538" y="282879"/>
                  </a:lnTo>
                  <a:lnTo>
                    <a:pt x="400342" y="291490"/>
                  </a:lnTo>
                  <a:lnTo>
                    <a:pt x="409409" y="297611"/>
                  </a:lnTo>
                  <a:lnTo>
                    <a:pt x="420471" y="299859"/>
                  </a:lnTo>
                  <a:lnTo>
                    <a:pt x="468553" y="299859"/>
                  </a:lnTo>
                  <a:lnTo>
                    <a:pt x="472592" y="314274"/>
                  </a:lnTo>
                  <a:lnTo>
                    <a:pt x="477735" y="328193"/>
                  </a:lnTo>
                  <a:lnTo>
                    <a:pt x="483933" y="341553"/>
                  </a:lnTo>
                  <a:lnTo>
                    <a:pt x="491147" y="354317"/>
                  </a:lnTo>
                  <a:lnTo>
                    <a:pt x="457174" y="388289"/>
                  </a:lnTo>
                  <a:lnTo>
                    <a:pt x="450900" y="397725"/>
                  </a:lnTo>
                  <a:lnTo>
                    <a:pt x="448818" y="408482"/>
                  </a:lnTo>
                  <a:lnTo>
                    <a:pt x="450824" y="418782"/>
                  </a:lnTo>
                  <a:lnTo>
                    <a:pt x="467283" y="438772"/>
                  </a:lnTo>
                  <a:lnTo>
                    <a:pt x="487146" y="455142"/>
                  </a:lnTo>
                  <a:lnTo>
                    <a:pt x="486816" y="455142"/>
                  </a:lnTo>
                  <a:lnTo>
                    <a:pt x="497560" y="457225"/>
                  </a:lnTo>
                  <a:lnTo>
                    <a:pt x="508304" y="455142"/>
                  </a:lnTo>
                  <a:lnTo>
                    <a:pt x="517753" y="448868"/>
                  </a:lnTo>
                  <a:lnTo>
                    <a:pt x="551726" y="414896"/>
                  </a:lnTo>
                  <a:lnTo>
                    <a:pt x="564489" y="422109"/>
                  </a:lnTo>
                  <a:lnTo>
                    <a:pt x="577850" y="428307"/>
                  </a:lnTo>
                  <a:lnTo>
                    <a:pt x="591769" y="433451"/>
                  </a:lnTo>
                  <a:lnTo>
                    <a:pt x="606183" y="437489"/>
                  </a:lnTo>
                  <a:lnTo>
                    <a:pt x="606183" y="485495"/>
                  </a:lnTo>
                  <a:lnTo>
                    <a:pt x="608431" y="496608"/>
                  </a:lnTo>
                  <a:lnTo>
                    <a:pt x="614553" y="505688"/>
                  </a:lnTo>
                  <a:lnTo>
                    <a:pt x="623252" y="511556"/>
                  </a:lnTo>
                  <a:lnTo>
                    <a:pt x="622884" y="511556"/>
                  </a:lnTo>
                  <a:lnTo>
                    <a:pt x="649058" y="514057"/>
                  </a:lnTo>
                  <a:lnTo>
                    <a:pt x="674801" y="511556"/>
                  </a:lnTo>
                  <a:lnTo>
                    <a:pt x="683501" y="505688"/>
                  </a:lnTo>
                  <a:lnTo>
                    <a:pt x="689622" y="496608"/>
                  </a:lnTo>
                  <a:lnTo>
                    <a:pt x="691870" y="485495"/>
                  </a:lnTo>
                  <a:lnTo>
                    <a:pt x="691870" y="437489"/>
                  </a:lnTo>
                  <a:lnTo>
                    <a:pt x="706272" y="433451"/>
                  </a:lnTo>
                  <a:lnTo>
                    <a:pt x="720191" y="428307"/>
                  </a:lnTo>
                  <a:lnTo>
                    <a:pt x="733539" y="422109"/>
                  </a:lnTo>
                  <a:lnTo>
                    <a:pt x="746315" y="414896"/>
                  </a:lnTo>
                  <a:lnTo>
                    <a:pt x="780288" y="448868"/>
                  </a:lnTo>
                  <a:lnTo>
                    <a:pt x="789711" y="455142"/>
                  </a:lnTo>
                  <a:lnTo>
                    <a:pt x="800531" y="457225"/>
                  </a:lnTo>
                  <a:lnTo>
                    <a:pt x="811263" y="455142"/>
                  </a:lnTo>
                  <a:lnTo>
                    <a:pt x="810958" y="455142"/>
                  </a:lnTo>
                  <a:lnTo>
                    <a:pt x="830757" y="438772"/>
                  </a:lnTo>
                  <a:lnTo>
                    <a:pt x="844537" y="422109"/>
                  </a:lnTo>
                  <a:lnTo>
                    <a:pt x="847217" y="418782"/>
                  </a:lnTo>
                  <a:lnTo>
                    <a:pt x="847966" y="414896"/>
                  </a:lnTo>
                  <a:lnTo>
                    <a:pt x="849223" y="408482"/>
                  </a:lnTo>
                  <a:lnTo>
                    <a:pt x="847128" y="397725"/>
                  </a:lnTo>
                  <a:lnTo>
                    <a:pt x="840854" y="388289"/>
                  </a:lnTo>
                  <a:lnTo>
                    <a:pt x="823836" y="371259"/>
                  </a:lnTo>
                  <a:lnTo>
                    <a:pt x="806881" y="354317"/>
                  </a:lnTo>
                  <a:lnTo>
                    <a:pt x="814095" y="341553"/>
                  </a:lnTo>
                  <a:lnTo>
                    <a:pt x="820293" y="328193"/>
                  </a:lnTo>
                  <a:lnTo>
                    <a:pt x="825436" y="314274"/>
                  </a:lnTo>
                  <a:lnTo>
                    <a:pt x="829475" y="299859"/>
                  </a:lnTo>
                  <a:lnTo>
                    <a:pt x="877481" y="299859"/>
                  </a:lnTo>
                  <a:lnTo>
                    <a:pt x="888593" y="297611"/>
                  </a:lnTo>
                  <a:lnTo>
                    <a:pt x="897674" y="291490"/>
                  </a:lnTo>
                  <a:lnTo>
                    <a:pt x="903579" y="282714"/>
                  </a:lnTo>
                  <a:lnTo>
                    <a:pt x="906030" y="257035"/>
                  </a:lnTo>
                  <a:close/>
                </a:path>
              </a:pathLst>
            </a:custGeom>
            <a:solidFill>
              <a:srgbClr val="FFFE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26532" y="3581779"/>
            <a:ext cx="200648" cy="200648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26532" y="4371833"/>
            <a:ext cx="200648" cy="200648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26532" y="5951941"/>
            <a:ext cx="200648" cy="200648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6500"/>
              </a:lnSpc>
              <a:spcBef>
                <a:spcPts val="95"/>
              </a:spcBef>
            </a:pPr>
            <a:r>
              <a:rPr spc="60" dirty="0"/>
              <a:t>We</a:t>
            </a:r>
            <a:r>
              <a:rPr spc="-235" dirty="0"/>
              <a:t> </a:t>
            </a:r>
            <a:r>
              <a:rPr spc="-160" dirty="0"/>
              <a:t>don't</a:t>
            </a:r>
            <a:r>
              <a:rPr spc="-229" dirty="0"/>
              <a:t> </a:t>
            </a:r>
            <a:r>
              <a:rPr spc="-80" dirty="0"/>
              <a:t>need</a:t>
            </a:r>
            <a:r>
              <a:rPr spc="-235" dirty="0"/>
              <a:t> </a:t>
            </a:r>
            <a:r>
              <a:rPr spc="-130" dirty="0"/>
              <a:t>new</a:t>
            </a:r>
            <a:r>
              <a:rPr spc="-229" dirty="0"/>
              <a:t> </a:t>
            </a:r>
            <a:r>
              <a:rPr spc="-125" dirty="0"/>
              <a:t>resources</a:t>
            </a:r>
            <a:r>
              <a:rPr spc="-229" dirty="0"/>
              <a:t> </a:t>
            </a:r>
            <a:r>
              <a:rPr spc="-160" dirty="0"/>
              <a:t>to</a:t>
            </a:r>
            <a:r>
              <a:rPr spc="-235" dirty="0"/>
              <a:t> </a:t>
            </a:r>
            <a:r>
              <a:rPr spc="-120" dirty="0"/>
              <a:t>use</a:t>
            </a:r>
            <a:r>
              <a:rPr spc="-229" dirty="0"/>
              <a:t> </a:t>
            </a:r>
            <a:r>
              <a:rPr spc="-175" dirty="0"/>
              <a:t>different</a:t>
            </a:r>
            <a:r>
              <a:rPr spc="-229" dirty="0"/>
              <a:t> </a:t>
            </a:r>
            <a:r>
              <a:rPr spc="-25" dirty="0"/>
              <a:t>OS </a:t>
            </a:r>
            <a:r>
              <a:rPr spc="-105" dirty="0"/>
              <a:t>No</a:t>
            </a:r>
            <a:r>
              <a:rPr spc="-225" dirty="0"/>
              <a:t> </a:t>
            </a:r>
            <a:r>
              <a:rPr spc="-254" dirty="0"/>
              <a:t>risk</a:t>
            </a:r>
            <a:r>
              <a:rPr spc="-220" dirty="0"/>
              <a:t> </a:t>
            </a:r>
            <a:r>
              <a:rPr spc="-235" dirty="0"/>
              <a:t>of</a:t>
            </a:r>
            <a:r>
              <a:rPr spc="-225" dirty="0"/>
              <a:t> </a:t>
            </a:r>
            <a:r>
              <a:rPr spc="-185" dirty="0"/>
              <a:t>any</a:t>
            </a:r>
            <a:r>
              <a:rPr spc="-220" dirty="0"/>
              <a:t> </a:t>
            </a:r>
            <a:r>
              <a:rPr spc="-175" dirty="0"/>
              <a:t>issues</a:t>
            </a:r>
            <a:r>
              <a:rPr spc="-225" dirty="0"/>
              <a:t> </a:t>
            </a:r>
            <a:r>
              <a:rPr spc="-210" dirty="0"/>
              <a:t>with</a:t>
            </a:r>
            <a:r>
              <a:rPr spc="-220" dirty="0"/>
              <a:t> </a:t>
            </a:r>
            <a:r>
              <a:rPr spc="-175" dirty="0"/>
              <a:t>your</a:t>
            </a:r>
            <a:r>
              <a:rPr spc="-220" dirty="0"/>
              <a:t> </a:t>
            </a:r>
            <a:r>
              <a:rPr spc="-180" dirty="0"/>
              <a:t>primary</a:t>
            </a:r>
            <a:r>
              <a:rPr spc="-225" dirty="0"/>
              <a:t> </a:t>
            </a:r>
            <a:r>
              <a:rPr spc="-25" dirty="0"/>
              <a:t>OS</a:t>
            </a:r>
          </a:p>
          <a:p>
            <a:pPr>
              <a:lnSpc>
                <a:spcPct val="100000"/>
              </a:lnSpc>
              <a:spcBef>
                <a:spcPts val="260"/>
              </a:spcBef>
            </a:pPr>
            <a:endParaRPr spc="-25" dirty="0"/>
          </a:p>
          <a:p>
            <a:pPr marL="12700">
              <a:lnSpc>
                <a:spcPct val="100000"/>
              </a:lnSpc>
            </a:pPr>
            <a:r>
              <a:rPr spc="-254" dirty="0"/>
              <a:t>Testing</a:t>
            </a:r>
            <a:r>
              <a:rPr spc="-225" dirty="0"/>
              <a:t> </a:t>
            </a:r>
            <a:r>
              <a:rPr spc="-185" dirty="0"/>
              <a:t>any</a:t>
            </a:r>
            <a:r>
              <a:rPr spc="-220" dirty="0"/>
              <a:t> </a:t>
            </a:r>
            <a:r>
              <a:rPr spc="-135" dirty="0"/>
              <a:t>app</a:t>
            </a:r>
            <a:r>
              <a:rPr spc="-225" dirty="0"/>
              <a:t> </a:t>
            </a:r>
            <a:r>
              <a:rPr spc="-140" dirty="0"/>
              <a:t>on</a:t>
            </a:r>
            <a:r>
              <a:rPr spc="-220" dirty="0"/>
              <a:t> </a:t>
            </a:r>
            <a:r>
              <a:rPr spc="-175" dirty="0"/>
              <a:t>different</a:t>
            </a:r>
            <a:r>
              <a:rPr spc="-225" dirty="0"/>
              <a:t> </a:t>
            </a:r>
            <a:r>
              <a:rPr spc="-25" dirty="0"/>
              <a:t>OS</a:t>
            </a:r>
          </a:p>
        </p:txBody>
      </p:sp>
      <p:grpSp>
        <p:nvGrpSpPr>
          <p:cNvPr id="6" name="object 6"/>
          <p:cNvGrpSpPr/>
          <p:nvPr/>
        </p:nvGrpSpPr>
        <p:grpSpPr>
          <a:xfrm>
            <a:off x="5065775" y="7065294"/>
            <a:ext cx="1560830" cy="1697989"/>
            <a:chOff x="5065775" y="7065294"/>
            <a:chExt cx="1560830" cy="1697989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65775" y="8171687"/>
              <a:ext cx="1560575" cy="591311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5435253" y="7065294"/>
              <a:ext cx="899160" cy="1434465"/>
            </a:xfrm>
            <a:custGeom>
              <a:avLst/>
              <a:gdLst/>
              <a:ahLst/>
              <a:cxnLst/>
              <a:rect l="l" t="t" r="r" b="b"/>
              <a:pathLst>
                <a:path w="899160" h="1434465">
                  <a:moveTo>
                    <a:pt x="266539" y="1434272"/>
                  </a:moveTo>
                  <a:lnTo>
                    <a:pt x="218830" y="1419522"/>
                  </a:lnTo>
                  <a:lnTo>
                    <a:pt x="163593" y="1372244"/>
                  </a:lnTo>
                  <a:lnTo>
                    <a:pt x="130064" y="1332320"/>
                  </a:lnTo>
                  <a:lnTo>
                    <a:pt x="90950" y="1279360"/>
                  </a:lnTo>
                  <a:lnTo>
                    <a:pt x="45014" y="1211730"/>
                  </a:lnTo>
                  <a:lnTo>
                    <a:pt x="19433" y="1155480"/>
                  </a:lnTo>
                  <a:lnTo>
                    <a:pt x="10156" y="1118458"/>
                  </a:lnTo>
                  <a:lnTo>
                    <a:pt x="3624" y="1076687"/>
                  </a:lnTo>
                  <a:lnTo>
                    <a:pt x="138" y="1031051"/>
                  </a:lnTo>
                  <a:lnTo>
                    <a:pt x="0" y="982437"/>
                  </a:lnTo>
                  <a:lnTo>
                    <a:pt x="3510" y="931729"/>
                  </a:lnTo>
                  <a:lnTo>
                    <a:pt x="10972" y="879814"/>
                  </a:lnTo>
                  <a:lnTo>
                    <a:pt x="22685" y="827578"/>
                  </a:lnTo>
                  <a:lnTo>
                    <a:pt x="38953" y="775906"/>
                  </a:lnTo>
                  <a:lnTo>
                    <a:pt x="60075" y="725683"/>
                  </a:lnTo>
                  <a:lnTo>
                    <a:pt x="86354" y="677796"/>
                  </a:lnTo>
                  <a:lnTo>
                    <a:pt x="118091" y="633130"/>
                  </a:lnTo>
                  <a:lnTo>
                    <a:pt x="156302" y="582750"/>
                  </a:lnTo>
                  <a:lnTo>
                    <a:pt x="183318" y="536499"/>
                  </a:lnTo>
                  <a:lnTo>
                    <a:pt x="201128" y="492038"/>
                  </a:lnTo>
                  <a:lnTo>
                    <a:pt x="211722" y="447026"/>
                  </a:lnTo>
                  <a:lnTo>
                    <a:pt x="217092" y="399125"/>
                  </a:lnTo>
                  <a:lnTo>
                    <a:pt x="216902" y="374080"/>
                  </a:lnTo>
                  <a:lnTo>
                    <a:pt x="215174" y="343594"/>
                  </a:lnTo>
                  <a:lnTo>
                    <a:pt x="213037" y="308893"/>
                  </a:lnTo>
                  <a:lnTo>
                    <a:pt x="211621" y="271205"/>
                  </a:lnTo>
                  <a:lnTo>
                    <a:pt x="212055" y="231757"/>
                  </a:lnTo>
                  <a:lnTo>
                    <a:pt x="215469" y="191776"/>
                  </a:lnTo>
                  <a:lnTo>
                    <a:pt x="222993" y="152489"/>
                  </a:lnTo>
                  <a:lnTo>
                    <a:pt x="235756" y="115124"/>
                  </a:lnTo>
                  <a:lnTo>
                    <a:pt x="254887" y="80908"/>
                  </a:lnTo>
                  <a:lnTo>
                    <a:pt x="281517" y="51069"/>
                  </a:lnTo>
                  <a:lnTo>
                    <a:pt x="316774" y="26832"/>
                  </a:lnTo>
                  <a:lnTo>
                    <a:pt x="361789" y="9426"/>
                  </a:lnTo>
                  <a:lnTo>
                    <a:pt x="417690" y="79"/>
                  </a:lnTo>
                  <a:lnTo>
                    <a:pt x="475296" y="0"/>
                  </a:lnTo>
                  <a:lnTo>
                    <a:pt x="523565" y="9065"/>
                  </a:lnTo>
                  <a:lnTo>
                    <a:pt x="563313" y="26141"/>
                  </a:lnTo>
                  <a:lnTo>
                    <a:pt x="595361" y="50091"/>
                  </a:lnTo>
                  <a:lnTo>
                    <a:pt x="620524" y="79781"/>
                  </a:lnTo>
                  <a:lnTo>
                    <a:pt x="639622" y="114076"/>
                  </a:lnTo>
                  <a:lnTo>
                    <a:pt x="653473" y="151839"/>
                  </a:lnTo>
                  <a:lnTo>
                    <a:pt x="662894" y="191937"/>
                  </a:lnTo>
                  <a:lnTo>
                    <a:pt x="668704" y="233234"/>
                  </a:lnTo>
                  <a:lnTo>
                    <a:pt x="671721" y="274595"/>
                  </a:lnTo>
                  <a:lnTo>
                    <a:pt x="672762" y="314885"/>
                  </a:lnTo>
                  <a:lnTo>
                    <a:pt x="672647" y="352968"/>
                  </a:lnTo>
                  <a:lnTo>
                    <a:pt x="672192" y="387710"/>
                  </a:lnTo>
                  <a:lnTo>
                    <a:pt x="676882" y="435938"/>
                  </a:lnTo>
                  <a:lnTo>
                    <a:pt x="690505" y="479220"/>
                  </a:lnTo>
                  <a:lnTo>
                    <a:pt x="711014" y="518898"/>
                  </a:lnTo>
                  <a:lnTo>
                    <a:pt x="736358" y="556317"/>
                  </a:lnTo>
                  <a:lnTo>
                    <a:pt x="764489" y="592819"/>
                  </a:lnTo>
                  <a:lnTo>
                    <a:pt x="793359" y="629749"/>
                  </a:lnTo>
                  <a:lnTo>
                    <a:pt x="820919" y="668449"/>
                  </a:lnTo>
                  <a:lnTo>
                    <a:pt x="843162" y="706936"/>
                  </a:lnTo>
                  <a:lnTo>
                    <a:pt x="861689" y="748640"/>
                  </a:lnTo>
                  <a:lnTo>
                    <a:pt x="876516" y="792994"/>
                  </a:lnTo>
                  <a:lnTo>
                    <a:pt x="887657" y="839435"/>
                  </a:lnTo>
                  <a:lnTo>
                    <a:pt x="895129" y="887397"/>
                  </a:lnTo>
                  <a:lnTo>
                    <a:pt x="898945" y="936314"/>
                  </a:lnTo>
                  <a:lnTo>
                    <a:pt x="899121" y="985622"/>
                  </a:lnTo>
                  <a:lnTo>
                    <a:pt x="895672" y="1034755"/>
                  </a:lnTo>
                  <a:lnTo>
                    <a:pt x="888613" y="1083148"/>
                  </a:lnTo>
                  <a:lnTo>
                    <a:pt x="877960" y="1130236"/>
                  </a:lnTo>
                  <a:lnTo>
                    <a:pt x="863726" y="1175453"/>
                  </a:lnTo>
                  <a:lnTo>
                    <a:pt x="845928" y="1218236"/>
                  </a:lnTo>
                  <a:lnTo>
                    <a:pt x="824580" y="1258017"/>
                  </a:lnTo>
                  <a:lnTo>
                    <a:pt x="799697" y="1294233"/>
                  </a:lnTo>
                  <a:lnTo>
                    <a:pt x="753127" y="1345964"/>
                  </a:lnTo>
                  <a:lnTo>
                    <a:pt x="708059" y="1382787"/>
                  </a:lnTo>
                  <a:lnTo>
                    <a:pt x="664627" y="1406986"/>
                  </a:lnTo>
                  <a:lnTo>
                    <a:pt x="622966" y="1420843"/>
                  </a:lnTo>
                  <a:lnTo>
                    <a:pt x="583210" y="1426642"/>
                  </a:lnTo>
                  <a:lnTo>
                    <a:pt x="545492" y="1426664"/>
                  </a:lnTo>
                  <a:lnTo>
                    <a:pt x="509947" y="1423194"/>
                  </a:lnTo>
                  <a:lnTo>
                    <a:pt x="476709" y="1418514"/>
                  </a:lnTo>
                  <a:lnTo>
                    <a:pt x="445912" y="1414907"/>
                  </a:lnTo>
                  <a:lnTo>
                    <a:pt x="417690" y="1414655"/>
                  </a:lnTo>
                  <a:lnTo>
                    <a:pt x="378878" y="1418496"/>
                  </a:lnTo>
                  <a:lnTo>
                    <a:pt x="345592" y="1424012"/>
                  </a:lnTo>
                  <a:lnTo>
                    <a:pt x="316596" y="1429571"/>
                  </a:lnTo>
                  <a:lnTo>
                    <a:pt x="290657" y="1433535"/>
                  </a:lnTo>
                  <a:lnTo>
                    <a:pt x="266539" y="143427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92466" y="7733761"/>
              <a:ext cx="195827" cy="517201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6074946" y="7597676"/>
              <a:ext cx="294005" cy="681355"/>
            </a:xfrm>
            <a:custGeom>
              <a:avLst/>
              <a:gdLst/>
              <a:ahLst/>
              <a:cxnLst/>
              <a:rect l="l" t="t" r="r" b="b"/>
              <a:pathLst>
                <a:path w="294004" h="681354">
                  <a:moveTo>
                    <a:pt x="155941" y="681248"/>
                  </a:moveTo>
                  <a:lnTo>
                    <a:pt x="86939" y="662186"/>
                  </a:lnTo>
                  <a:lnTo>
                    <a:pt x="59683" y="635382"/>
                  </a:lnTo>
                  <a:lnTo>
                    <a:pt x="41335" y="574014"/>
                  </a:lnTo>
                  <a:lnTo>
                    <a:pt x="58914" y="550167"/>
                  </a:lnTo>
                  <a:lnTo>
                    <a:pt x="102926" y="513177"/>
                  </a:lnTo>
                  <a:lnTo>
                    <a:pt x="134051" y="473834"/>
                  </a:lnTo>
                  <a:lnTo>
                    <a:pt x="153697" y="432941"/>
                  </a:lnTo>
                  <a:lnTo>
                    <a:pt x="163273" y="391302"/>
                  </a:lnTo>
                  <a:lnTo>
                    <a:pt x="164188" y="349720"/>
                  </a:lnTo>
                  <a:lnTo>
                    <a:pt x="157852" y="308999"/>
                  </a:lnTo>
                  <a:lnTo>
                    <a:pt x="145672" y="269942"/>
                  </a:lnTo>
                  <a:lnTo>
                    <a:pt x="129058" y="233354"/>
                  </a:lnTo>
                  <a:lnTo>
                    <a:pt x="109419" y="200038"/>
                  </a:lnTo>
                  <a:lnTo>
                    <a:pt x="66701" y="146437"/>
                  </a:lnTo>
                  <a:lnTo>
                    <a:pt x="46440" y="127759"/>
                  </a:lnTo>
                  <a:lnTo>
                    <a:pt x="14413" y="93928"/>
                  </a:lnTo>
                  <a:lnTo>
                    <a:pt x="0" y="60388"/>
                  </a:lnTo>
                  <a:lnTo>
                    <a:pt x="444" y="30987"/>
                  </a:lnTo>
                  <a:lnTo>
                    <a:pt x="12993" y="9575"/>
                  </a:lnTo>
                  <a:lnTo>
                    <a:pt x="34891" y="0"/>
                  </a:lnTo>
                  <a:lnTo>
                    <a:pt x="63383" y="6108"/>
                  </a:lnTo>
                  <a:lnTo>
                    <a:pt x="95715" y="31750"/>
                  </a:lnTo>
                  <a:lnTo>
                    <a:pt x="132236" y="73764"/>
                  </a:lnTo>
                  <a:lnTo>
                    <a:pt x="176001" y="129104"/>
                  </a:lnTo>
                  <a:lnTo>
                    <a:pt x="198571" y="161089"/>
                  </a:lnTo>
                  <a:lnTo>
                    <a:pt x="220520" y="195586"/>
                  </a:lnTo>
                  <a:lnTo>
                    <a:pt x="241037" y="232323"/>
                  </a:lnTo>
                  <a:lnTo>
                    <a:pt x="259309" y="271025"/>
                  </a:lnTo>
                  <a:lnTo>
                    <a:pt x="274528" y="311422"/>
                  </a:lnTo>
                  <a:lnTo>
                    <a:pt x="285881" y="353238"/>
                  </a:lnTo>
                  <a:lnTo>
                    <a:pt x="292558" y="396202"/>
                  </a:lnTo>
                  <a:lnTo>
                    <a:pt x="293748" y="440040"/>
                  </a:lnTo>
                  <a:lnTo>
                    <a:pt x="288640" y="484479"/>
                  </a:lnTo>
                  <a:lnTo>
                    <a:pt x="276424" y="529247"/>
                  </a:lnTo>
                  <a:lnTo>
                    <a:pt x="256288" y="574070"/>
                  </a:lnTo>
                  <a:lnTo>
                    <a:pt x="227422" y="618675"/>
                  </a:lnTo>
                  <a:lnTo>
                    <a:pt x="189015" y="662790"/>
                  </a:lnTo>
                  <a:lnTo>
                    <a:pt x="155941" y="68124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074946" y="7597676"/>
              <a:ext cx="294005" cy="681355"/>
            </a:xfrm>
            <a:custGeom>
              <a:avLst/>
              <a:gdLst/>
              <a:ahLst/>
              <a:cxnLst/>
              <a:rect l="l" t="t" r="r" b="b"/>
              <a:pathLst>
                <a:path w="294004" h="681354">
                  <a:moveTo>
                    <a:pt x="46440" y="127759"/>
                  </a:moveTo>
                  <a:lnTo>
                    <a:pt x="88164" y="170798"/>
                  </a:lnTo>
                  <a:lnTo>
                    <a:pt x="129058" y="233354"/>
                  </a:lnTo>
                  <a:lnTo>
                    <a:pt x="145672" y="269942"/>
                  </a:lnTo>
                  <a:lnTo>
                    <a:pt x="157852" y="308999"/>
                  </a:lnTo>
                  <a:lnTo>
                    <a:pt x="164188" y="349720"/>
                  </a:lnTo>
                  <a:lnTo>
                    <a:pt x="163273" y="391302"/>
                  </a:lnTo>
                  <a:lnTo>
                    <a:pt x="153697" y="432941"/>
                  </a:lnTo>
                  <a:lnTo>
                    <a:pt x="134051" y="473834"/>
                  </a:lnTo>
                  <a:lnTo>
                    <a:pt x="102926" y="513177"/>
                  </a:lnTo>
                  <a:lnTo>
                    <a:pt x="58914" y="550167"/>
                  </a:lnTo>
                  <a:lnTo>
                    <a:pt x="41335" y="574014"/>
                  </a:lnTo>
                  <a:lnTo>
                    <a:pt x="59683" y="635382"/>
                  </a:lnTo>
                  <a:lnTo>
                    <a:pt x="86939" y="662186"/>
                  </a:lnTo>
                  <a:lnTo>
                    <a:pt x="155941" y="681248"/>
                  </a:lnTo>
                  <a:lnTo>
                    <a:pt x="189015" y="662790"/>
                  </a:lnTo>
                  <a:lnTo>
                    <a:pt x="227422" y="618675"/>
                  </a:lnTo>
                  <a:lnTo>
                    <a:pt x="256288" y="574070"/>
                  </a:lnTo>
                  <a:lnTo>
                    <a:pt x="276424" y="529247"/>
                  </a:lnTo>
                  <a:lnTo>
                    <a:pt x="288640" y="484479"/>
                  </a:lnTo>
                  <a:lnTo>
                    <a:pt x="293748" y="440040"/>
                  </a:lnTo>
                  <a:lnTo>
                    <a:pt x="292558" y="396202"/>
                  </a:lnTo>
                  <a:lnTo>
                    <a:pt x="285881" y="353238"/>
                  </a:lnTo>
                  <a:lnTo>
                    <a:pt x="274528" y="311422"/>
                  </a:lnTo>
                  <a:lnTo>
                    <a:pt x="259309" y="271025"/>
                  </a:lnTo>
                  <a:lnTo>
                    <a:pt x="241037" y="232323"/>
                  </a:lnTo>
                  <a:lnTo>
                    <a:pt x="220520" y="195586"/>
                  </a:lnTo>
                  <a:lnTo>
                    <a:pt x="198571" y="161089"/>
                  </a:lnTo>
                  <a:lnTo>
                    <a:pt x="176001" y="129104"/>
                  </a:lnTo>
                  <a:lnTo>
                    <a:pt x="132236" y="73764"/>
                  </a:lnTo>
                  <a:lnTo>
                    <a:pt x="95715" y="31750"/>
                  </a:lnTo>
                  <a:lnTo>
                    <a:pt x="63383" y="6108"/>
                  </a:lnTo>
                  <a:lnTo>
                    <a:pt x="34891" y="0"/>
                  </a:lnTo>
                  <a:lnTo>
                    <a:pt x="12993" y="9575"/>
                  </a:lnTo>
                  <a:lnTo>
                    <a:pt x="444" y="30987"/>
                  </a:lnTo>
                  <a:lnTo>
                    <a:pt x="0" y="60388"/>
                  </a:lnTo>
                  <a:lnTo>
                    <a:pt x="14413" y="93928"/>
                  </a:lnTo>
                  <a:lnTo>
                    <a:pt x="46440" y="127759"/>
                  </a:lnTo>
                  <a:close/>
                </a:path>
              </a:pathLst>
            </a:custGeom>
            <a:ln w="551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671519" y="7081456"/>
              <a:ext cx="339521" cy="257903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678258" y="7289546"/>
              <a:ext cx="108308" cy="167086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841034" y="7274497"/>
              <a:ext cx="150307" cy="194075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875239" y="7332611"/>
              <a:ext cx="68408" cy="106378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458024" y="7459034"/>
              <a:ext cx="720186" cy="967209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5394228" y="7586282"/>
              <a:ext cx="307975" cy="735330"/>
            </a:xfrm>
            <a:custGeom>
              <a:avLst/>
              <a:gdLst/>
              <a:ahLst/>
              <a:cxnLst/>
              <a:rect l="l" t="t" r="r" b="b"/>
              <a:pathLst>
                <a:path w="307975" h="735329">
                  <a:moveTo>
                    <a:pt x="249178" y="735157"/>
                  </a:moveTo>
                  <a:lnTo>
                    <a:pt x="175107" y="713552"/>
                  </a:lnTo>
                  <a:lnTo>
                    <a:pt x="128541" y="688707"/>
                  </a:lnTo>
                  <a:lnTo>
                    <a:pt x="86805" y="659346"/>
                  </a:lnTo>
                  <a:lnTo>
                    <a:pt x="54096" y="627223"/>
                  </a:lnTo>
                  <a:lnTo>
                    <a:pt x="29738" y="592728"/>
                  </a:lnTo>
                  <a:lnTo>
                    <a:pt x="13053" y="556250"/>
                  </a:lnTo>
                  <a:lnTo>
                    <a:pt x="3366" y="518179"/>
                  </a:lnTo>
                  <a:lnTo>
                    <a:pt x="0" y="478905"/>
                  </a:lnTo>
                  <a:lnTo>
                    <a:pt x="2277" y="438817"/>
                  </a:lnTo>
                  <a:lnTo>
                    <a:pt x="9521" y="398306"/>
                  </a:lnTo>
                  <a:lnTo>
                    <a:pt x="21056" y="357760"/>
                  </a:lnTo>
                  <a:lnTo>
                    <a:pt x="36204" y="317571"/>
                  </a:lnTo>
                  <a:lnTo>
                    <a:pt x="54290" y="278127"/>
                  </a:lnTo>
                  <a:lnTo>
                    <a:pt x="74636" y="239818"/>
                  </a:lnTo>
                  <a:lnTo>
                    <a:pt x="96565" y="203034"/>
                  </a:lnTo>
                  <a:lnTo>
                    <a:pt x="119402" y="168165"/>
                  </a:lnTo>
                  <a:lnTo>
                    <a:pt x="142469" y="135601"/>
                  </a:lnTo>
                  <a:lnTo>
                    <a:pt x="186587" y="78945"/>
                  </a:lnTo>
                  <a:lnTo>
                    <a:pt x="237901" y="21397"/>
                  </a:lnTo>
                  <a:lnTo>
                    <a:pt x="266419" y="0"/>
                  </a:lnTo>
                  <a:lnTo>
                    <a:pt x="266725" y="8025"/>
                  </a:lnTo>
                  <a:lnTo>
                    <a:pt x="247932" y="49488"/>
                  </a:lnTo>
                  <a:lnTo>
                    <a:pt x="214610" y="108790"/>
                  </a:lnTo>
                  <a:lnTo>
                    <a:pt x="180367" y="166674"/>
                  </a:lnTo>
                  <a:lnTo>
                    <a:pt x="163537" y="194400"/>
                  </a:lnTo>
                  <a:lnTo>
                    <a:pt x="144617" y="227568"/>
                  </a:lnTo>
                  <a:lnTo>
                    <a:pt x="125716" y="264958"/>
                  </a:lnTo>
                  <a:lnTo>
                    <a:pt x="108942" y="305348"/>
                  </a:lnTo>
                  <a:lnTo>
                    <a:pt x="96403" y="347518"/>
                  </a:lnTo>
                  <a:lnTo>
                    <a:pt x="90209" y="390247"/>
                  </a:lnTo>
                  <a:lnTo>
                    <a:pt x="92467" y="432316"/>
                  </a:lnTo>
                  <a:lnTo>
                    <a:pt x="105287" y="472502"/>
                  </a:lnTo>
                  <a:lnTo>
                    <a:pt x="130775" y="509587"/>
                  </a:lnTo>
                  <a:lnTo>
                    <a:pt x="171042" y="542348"/>
                  </a:lnTo>
                  <a:lnTo>
                    <a:pt x="219502" y="575532"/>
                  </a:lnTo>
                  <a:lnTo>
                    <a:pt x="256875" y="607819"/>
                  </a:lnTo>
                  <a:lnTo>
                    <a:pt x="283651" y="638334"/>
                  </a:lnTo>
                  <a:lnTo>
                    <a:pt x="300318" y="666200"/>
                  </a:lnTo>
                  <a:lnTo>
                    <a:pt x="307368" y="690542"/>
                  </a:lnTo>
                  <a:lnTo>
                    <a:pt x="305288" y="710484"/>
                  </a:lnTo>
                  <a:lnTo>
                    <a:pt x="294571" y="725152"/>
                  </a:lnTo>
                  <a:lnTo>
                    <a:pt x="275704" y="733668"/>
                  </a:lnTo>
                  <a:lnTo>
                    <a:pt x="249178" y="73515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5394228" y="7586282"/>
              <a:ext cx="307975" cy="735330"/>
            </a:xfrm>
            <a:custGeom>
              <a:avLst/>
              <a:gdLst/>
              <a:ahLst/>
              <a:cxnLst/>
              <a:rect l="l" t="t" r="r" b="b"/>
              <a:pathLst>
                <a:path w="307975" h="735329">
                  <a:moveTo>
                    <a:pt x="180367" y="166674"/>
                  </a:moveTo>
                  <a:lnTo>
                    <a:pt x="144617" y="227568"/>
                  </a:lnTo>
                  <a:lnTo>
                    <a:pt x="125716" y="264958"/>
                  </a:lnTo>
                  <a:lnTo>
                    <a:pt x="108942" y="305348"/>
                  </a:lnTo>
                  <a:lnTo>
                    <a:pt x="96403" y="347518"/>
                  </a:lnTo>
                  <a:lnTo>
                    <a:pt x="90209" y="390247"/>
                  </a:lnTo>
                  <a:lnTo>
                    <a:pt x="92467" y="432316"/>
                  </a:lnTo>
                  <a:lnTo>
                    <a:pt x="105287" y="472502"/>
                  </a:lnTo>
                  <a:lnTo>
                    <a:pt x="130775" y="509587"/>
                  </a:lnTo>
                  <a:lnTo>
                    <a:pt x="171042" y="542348"/>
                  </a:lnTo>
                  <a:lnTo>
                    <a:pt x="219502" y="575532"/>
                  </a:lnTo>
                  <a:lnTo>
                    <a:pt x="256875" y="607819"/>
                  </a:lnTo>
                  <a:lnTo>
                    <a:pt x="283651" y="638334"/>
                  </a:lnTo>
                  <a:lnTo>
                    <a:pt x="300318" y="666200"/>
                  </a:lnTo>
                  <a:lnTo>
                    <a:pt x="307368" y="690542"/>
                  </a:lnTo>
                  <a:lnTo>
                    <a:pt x="305288" y="710484"/>
                  </a:lnTo>
                  <a:lnTo>
                    <a:pt x="294571" y="725152"/>
                  </a:lnTo>
                  <a:lnTo>
                    <a:pt x="275704" y="733668"/>
                  </a:lnTo>
                  <a:lnTo>
                    <a:pt x="249178" y="735157"/>
                  </a:lnTo>
                  <a:lnTo>
                    <a:pt x="215482" y="728744"/>
                  </a:lnTo>
                  <a:lnTo>
                    <a:pt x="175107" y="713552"/>
                  </a:lnTo>
                  <a:lnTo>
                    <a:pt x="128541" y="688707"/>
                  </a:lnTo>
                  <a:lnTo>
                    <a:pt x="86805" y="659346"/>
                  </a:lnTo>
                  <a:lnTo>
                    <a:pt x="54096" y="627223"/>
                  </a:lnTo>
                  <a:lnTo>
                    <a:pt x="29738" y="592728"/>
                  </a:lnTo>
                  <a:lnTo>
                    <a:pt x="13053" y="556250"/>
                  </a:lnTo>
                  <a:lnTo>
                    <a:pt x="3366" y="518179"/>
                  </a:lnTo>
                  <a:lnTo>
                    <a:pt x="0" y="478905"/>
                  </a:lnTo>
                  <a:lnTo>
                    <a:pt x="2277" y="438817"/>
                  </a:lnTo>
                  <a:lnTo>
                    <a:pt x="9521" y="398306"/>
                  </a:lnTo>
                  <a:lnTo>
                    <a:pt x="21056" y="357760"/>
                  </a:lnTo>
                  <a:lnTo>
                    <a:pt x="36204" y="317571"/>
                  </a:lnTo>
                  <a:lnTo>
                    <a:pt x="54290" y="278127"/>
                  </a:lnTo>
                  <a:lnTo>
                    <a:pt x="74636" y="239818"/>
                  </a:lnTo>
                  <a:lnTo>
                    <a:pt x="96565" y="203034"/>
                  </a:lnTo>
                  <a:lnTo>
                    <a:pt x="119402" y="168165"/>
                  </a:lnTo>
                  <a:lnTo>
                    <a:pt x="142469" y="135601"/>
                  </a:lnTo>
                  <a:lnTo>
                    <a:pt x="186587" y="78945"/>
                  </a:lnTo>
                  <a:lnTo>
                    <a:pt x="237901" y="21397"/>
                  </a:lnTo>
                  <a:lnTo>
                    <a:pt x="266419" y="0"/>
                  </a:lnTo>
                  <a:lnTo>
                    <a:pt x="266725" y="8025"/>
                  </a:lnTo>
                  <a:lnTo>
                    <a:pt x="247932" y="49488"/>
                  </a:lnTo>
                  <a:lnTo>
                    <a:pt x="214610" y="108790"/>
                  </a:lnTo>
                  <a:lnTo>
                    <a:pt x="180367" y="166674"/>
                  </a:lnTo>
                  <a:close/>
                </a:path>
              </a:pathLst>
            </a:custGeom>
            <a:ln w="705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237357" y="7525653"/>
              <a:ext cx="825497" cy="1027731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5237357" y="8091278"/>
              <a:ext cx="473075" cy="462280"/>
            </a:xfrm>
            <a:custGeom>
              <a:avLst/>
              <a:gdLst/>
              <a:ahLst/>
              <a:cxnLst/>
              <a:rect l="l" t="t" r="r" b="b"/>
              <a:pathLst>
                <a:path w="473075" h="462279">
                  <a:moveTo>
                    <a:pt x="235132" y="429132"/>
                  </a:moveTo>
                  <a:lnTo>
                    <a:pt x="199014" y="414289"/>
                  </a:lnTo>
                  <a:lnTo>
                    <a:pt x="161446" y="405317"/>
                  </a:lnTo>
                  <a:lnTo>
                    <a:pt x="124121" y="399957"/>
                  </a:lnTo>
                  <a:lnTo>
                    <a:pt x="88730" y="395952"/>
                  </a:lnTo>
                  <a:lnTo>
                    <a:pt x="56964" y="391044"/>
                  </a:lnTo>
                  <a:lnTo>
                    <a:pt x="30517" y="382976"/>
                  </a:lnTo>
                  <a:lnTo>
                    <a:pt x="11079" y="369491"/>
                  </a:lnTo>
                  <a:lnTo>
                    <a:pt x="343" y="348331"/>
                  </a:lnTo>
                  <a:lnTo>
                    <a:pt x="0" y="317239"/>
                  </a:lnTo>
                  <a:lnTo>
                    <a:pt x="11741" y="273957"/>
                  </a:lnTo>
                  <a:lnTo>
                    <a:pt x="14463" y="242575"/>
                  </a:lnTo>
                  <a:lnTo>
                    <a:pt x="9798" y="207686"/>
                  </a:lnTo>
                  <a:lnTo>
                    <a:pt x="6492" y="172987"/>
                  </a:lnTo>
                  <a:lnTo>
                    <a:pt x="13294" y="142177"/>
                  </a:lnTo>
                  <a:lnTo>
                    <a:pt x="35105" y="117149"/>
                  </a:lnTo>
                  <a:lnTo>
                    <a:pt x="62600" y="103850"/>
                  </a:lnTo>
                  <a:lnTo>
                    <a:pt x="91358" y="93369"/>
                  </a:lnTo>
                  <a:lnTo>
                    <a:pt x="116957" y="76796"/>
                  </a:lnTo>
                  <a:lnTo>
                    <a:pt x="137818" y="50492"/>
                  </a:lnTo>
                  <a:lnTo>
                    <a:pt x="159069" y="23606"/>
                  </a:lnTo>
                  <a:lnTo>
                    <a:pt x="185180" y="4116"/>
                  </a:lnTo>
                  <a:lnTo>
                    <a:pt x="258733" y="16642"/>
                  </a:lnTo>
                  <a:lnTo>
                    <a:pt x="291889" y="51381"/>
                  </a:lnTo>
                  <a:lnTo>
                    <a:pt x="321934" y="100127"/>
                  </a:lnTo>
                  <a:lnTo>
                    <a:pt x="350716" y="158791"/>
                  </a:lnTo>
                  <a:lnTo>
                    <a:pt x="375031" y="196881"/>
                  </a:lnTo>
                  <a:lnTo>
                    <a:pt x="408029" y="238829"/>
                  </a:lnTo>
                  <a:lnTo>
                    <a:pt x="441101" y="282645"/>
                  </a:lnTo>
                  <a:lnTo>
                    <a:pt x="465640" y="326342"/>
                  </a:lnTo>
                  <a:lnTo>
                    <a:pt x="473039" y="367932"/>
                  </a:lnTo>
                  <a:lnTo>
                    <a:pt x="463232" y="406463"/>
                  </a:lnTo>
                  <a:lnTo>
                    <a:pt x="442191" y="434961"/>
                  </a:lnTo>
                  <a:lnTo>
                    <a:pt x="411822" y="453488"/>
                  </a:lnTo>
                  <a:lnTo>
                    <a:pt x="374027" y="462106"/>
                  </a:lnTo>
                  <a:lnTo>
                    <a:pt x="330711" y="460878"/>
                  </a:lnTo>
                  <a:lnTo>
                    <a:pt x="283778" y="449866"/>
                  </a:lnTo>
                  <a:lnTo>
                    <a:pt x="235132" y="429132"/>
                  </a:lnTo>
                  <a:close/>
                </a:path>
              </a:pathLst>
            </a:custGeom>
            <a:ln w="35298">
              <a:solidFill>
                <a:srgbClr val="E68B3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023017" y="7625551"/>
              <a:ext cx="442944" cy="945552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6023017" y="8081290"/>
              <a:ext cx="443230" cy="490220"/>
            </a:xfrm>
            <a:custGeom>
              <a:avLst/>
              <a:gdLst/>
              <a:ahLst/>
              <a:cxnLst/>
              <a:rect l="l" t="t" r="r" b="b"/>
              <a:pathLst>
                <a:path w="443229" h="490220">
                  <a:moveTo>
                    <a:pt x="254434" y="410582"/>
                  </a:moveTo>
                  <a:lnTo>
                    <a:pt x="282638" y="383057"/>
                  </a:lnTo>
                  <a:lnTo>
                    <a:pt x="314566" y="361276"/>
                  </a:lnTo>
                  <a:lnTo>
                    <a:pt x="347693" y="343516"/>
                  </a:lnTo>
                  <a:lnTo>
                    <a:pt x="379493" y="328052"/>
                  </a:lnTo>
                  <a:lnTo>
                    <a:pt x="407444" y="313160"/>
                  </a:lnTo>
                  <a:lnTo>
                    <a:pt x="429019" y="297115"/>
                  </a:lnTo>
                  <a:lnTo>
                    <a:pt x="441694" y="278193"/>
                  </a:lnTo>
                  <a:lnTo>
                    <a:pt x="442944" y="254669"/>
                  </a:lnTo>
                  <a:lnTo>
                    <a:pt x="430246" y="224819"/>
                  </a:lnTo>
                  <a:lnTo>
                    <a:pt x="401073" y="186918"/>
                  </a:lnTo>
                  <a:lnTo>
                    <a:pt x="386285" y="158559"/>
                  </a:lnTo>
                  <a:lnTo>
                    <a:pt x="367569" y="89803"/>
                  </a:lnTo>
                  <a:lnTo>
                    <a:pt x="319439" y="47210"/>
                  </a:lnTo>
                  <a:lnTo>
                    <a:pt x="288801" y="44734"/>
                  </a:lnTo>
                  <a:lnTo>
                    <a:pt x="258066" y="45383"/>
                  </a:lnTo>
                  <a:lnTo>
                    <a:pt x="227962" y="39033"/>
                  </a:lnTo>
                  <a:lnTo>
                    <a:pt x="197959" y="22575"/>
                  </a:lnTo>
                  <a:lnTo>
                    <a:pt x="166750" y="7049"/>
                  </a:lnTo>
                  <a:lnTo>
                    <a:pt x="133889" y="0"/>
                  </a:lnTo>
                  <a:lnTo>
                    <a:pt x="98933" y="8970"/>
                  </a:lnTo>
                  <a:lnTo>
                    <a:pt x="70182" y="36372"/>
                  </a:lnTo>
                  <a:lnTo>
                    <a:pt x="53574" y="77643"/>
                  </a:lnTo>
                  <a:lnTo>
                    <a:pt x="45126" y="130887"/>
                  </a:lnTo>
                  <a:lnTo>
                    <a:pt x="40853" y="194208"/>
                  </a:lnTo>
                  <a:lnTo>
                    <a:pt x="32950" y="237621"/>
                  </a:lnTo>
                  <a:lnTo>
                    <a:pt x="18844" y="287059"/>
                  </a:lnTo>
                  <a:lnTo>
                    <a:pt x="5530" y="338088"/>
                  </a:lnTo>
                  <a:lnTo>
                    <a:pt x="0" y="386278"/>
                  </a:lnTo>
                  <a:lnTo>
                    <a:pt x="9245" y="427196"/>
                  </a:lnTo>
                  <a:lnTo>
                    <a:pt x="32942" y="460415"/>
                  </a:lnTo>
                  <a:lnTo>
                    <a:pt x="63650" y="481166"/>
                  </a:lnTo>
                  <a:lnTo>
                    <a:pt x="99427" y="489813"/>
                  </a:lnTo>
                  <a:lnTo>
                    <a:pt x="138334" y="486716"/>
                  </a:lnTo>
                  <a:lnTo>
                    <a:pt x="178431" y="472237"/>
                  </a:lnTo>
                  <a:lnTo>
                    <a:pt x="217778" y="446739"/>
                  </a:lnTo>
                  <a:lnTo>
                    <a:pt x="254434" y="410582"/>
                  </a:lnTo>
                  <a:close/>
                </a:path>
              </a:pathLst>
            </a:custGeom>
            <a:ln w="35299">
              <a:solidFill>
                <a:srgbClr val="E68B3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064825" y="8113577"/>
              <a:ext cx="241717" cy="367444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323969" y="8119306"/>
              <a:ext cx="318007" cy="327578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130432" y="8023926"/>
              <a:ext cx="182544" cy="160761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672039" y="7391779"/>
              <a:ext cx="322463" cy="215343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5672039" y="7391779"/>
              <a:ext cx="322580" cy="215900"/>
            </a:xfrm>
            <a:custGeom>
              <a:avLst/>
              <a:gdLst/>
              <a:ahLst/>
              <a:cxnLst/>
              <a:rect l="l" t="t" r="r" b="b"/>
              <a:pathLst>
                <a:path w="322579" h="215900">
                  <a:moveTo>
                    <a:pt x="55979" y="42543"/>
                  </a:moveTo>
                  <a:lnTo>
                    <a:pt x="77312" y="23237"/>
                  </a:lnTo>
                  <a:lnTo>
                    <a:pt x="111181" y="4078"/>
                  </a:lnTo>
                  <a:lnTo>
                    <a:pt x="159038" y="0"/>
                  </a:lnTo>
                  <a:lnTo>
                    <a:pt x="222333" y="25935"/>
                  </a:lnTo>
                  <a:lnTo>
                    <a:pt x="235340" y="32926"/>
                  </a:lnTo>
                  <a:lnTo>
                    <a:pt x="249257" y="38261"/>
                  </a:lnTo>
                  <a:lnTo>
                    <a:pt x="266179" y="44179"/>
                  </a:lnTo>
                  <a:lnTo>
                    <a:pt x="288202" y="52918"/>
                  </a:lnTo>
                  <a:lnTo>
                    <a:pt x="321297" y="80017"/>
                  </a:lnTo>
                  <a:lnTo>
                    <a:pt x="322463" y="114023"/>
                  </a:lnTo>
                  <a:lnTo>
                    <a:pt x="297299" y="147055"/>
                  </a:lnTo>
                  <a:lnTo>
                    <a:pt x="251402" y="171232"/>
                  </a:lnTo>
                  <a:lnTo>
                    <a:pt x="228173" y="182796"/>
                  </a:lnTo>
                  <a:lnTo>
                    <a:pt x="203192" y="198348"/>
                  </a:lnTo>
                  <a:lnTo>
                    <a:pt x="173545" y="211371"/>
                  </a:lnTo>
                  <a:lnTo>
                    <a:pt x="136314" y="215343"/>
                  </a:lnTo>
                  <a:lnTo>
                    <a:pt x="106045" y="208630"/>
                  </a:lnTo>
                  <a:lnTo>
                    <a:pt x="84233" y="195105"/>
                  </a:lnTo>
                  <a:lnTo>
                    <a:pt x="65915" y="178856"/>
                  </a:lnTo>
                  <a:lnTo>
                    <a:pt x="46130" y="163971"/>
                  </a:lnTo>
                  <a:lnTo>
                    <a:pt x="15095" y="140296"/>
                  </a:lnTo>
                  <a:lnTo>
                    <a:pt x="0" y="115452"/>
                  </a:lnTo>
                  <a:lnTo>
                    <a:pt x="64" y="92166"/>
                  </a:lnTo>
                  <a:lnTo>
                    <a:pt x="14510" y="73160"/>
                  </a:lnTo>
                  <a:lnTo>
                    <a:pt x="32725" y="59619"/>
                  </a:lnTo>
                  <a:lnTo>
                    <a:pt x="45157" y="50456"/>
                  </a:lnTo>
                  <a:lnTo>
                    <a:pt x="52632" y="44991"/>
                  </a:lnTo>
                  <a:lnTo>
                    <a:pt x="55979" y="42543"/>
                  </a:lnTo>
                  <a:close/>
                </a:path>
              </a:pathLst>
            </a:custGeom>
            <a:ln w="21183">
              <a:solidFill>
                <a:srgbClr val="E68B3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5692770" y="7488809"/>
              <a:ext cx="268605" cy="63500"/>
            </a:xfrm>
            <a:custGeom>
              <a:avLst/>
              <a:gdLst/>
              <a:ahLst/>
              <a:cxnLst/>
              <a:rect l="l" t="t" r="r" b="b"/>
              <a:pathLst>
                <a:path w="268604" h="63500">
                  <a:moveTo>
                    <a:pt x="268488" y="0"/>
                  </a:moveTo>
                  <a:lnTo>
                    <a:pt x="241357" y="10547"/>
                  </a:lnTo>
                  <a:lnTo>
                    <a:pt x="204601" y="32236"/>
                  </a:lnTo>
                  <a:lnTo>
                    <a:pt x="161040" y="53634"/>
                  </a:lnTo>
                  <a:lnTo>
                    <a:pt x="113495" y="63307"/>
                  </a:lnTo>
                  <a:lnTo>
                    <a:pt x="69820" y="53902"/>
                  </a:lnTo>
                  <a:lnTo>
                    <a:pt x="36151" y="33210"/>
                  </a:lnTo>
                  <a:lnTo>
                    <a:pt x="12780" y="12518"/>
                  </a:lnTo>
                  <a:lnTo>
                    <a:pt x="0" y="3113"/>
                  </a:lnTo>
                </a:path>
              </a:pathLst>
            </a:custGeom>
            <a:ln w="14126">
              <a:solidFill>
                <a:srgbClr val="E68B3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732422" y="7409429"/>
              <a:ext cx="159162" cy="102209"/>
            </a:xfrm>
            <a:prstGeom prst="rect">
              <a:avLst/>
            </a:prstGeom>
          </p:spPr>
        </p:pic>
      </p:grpSp>
      <p:sp>
        <p:nvSpPr>
          <p:cNvPr id="30" name="object 30"/>
          <p:cNvSpPr/>
          <p:nvPr/>
        </p:nvSpPr>
        <p:spPr>
          <a:xfrm>
            <a:off x="7664388" y="7044056"/>
            <a:ext cx="1771650" cy="1780539"/>
          </a:xfrm>
          <a:custGeom>
            <a:avLst/>
            <a:gdLst/>
            <a:ahLst/>
            <a:cxnLst/>
            <a:rect l="l" t="t" r="r" b="b"/>
            <a:pathLst>
              <a:path w="1771650" h="1780540">
                <a:moveTo>
                  <a:pt x="641" y="856980"/>
                </a:moveTo>
                <a:lnTo>
                  <a:pt x="0" y="252011"/>
                </a:lnTo>
                <a:lnTo>
                  <a:pt x="723972" y="153240"/>
                </a:lnTo>
                <a:lnTo>
                  <a:pt x="724249" y="852820"/>
                </a:lnTo>
                <a:lnTo>
                  <a:pt x="641" y="856980"/>
                </a:lnTo>
                <a:close/>
              </a:path>
              <a:path w="1771650" h="1780540">
                <a:moveTo>
                  <a:pt x="724180" y="1633659"/>
                </a:moveTo>
                <a:lnTo>
                  <a:pt x="502" y="1533966"/>
                </a:lnTo>
                <a:lnTo>
                  <a:pt x="470" y="928740"/>
                </a:lnTo>
                <a:lnTo>
                  <a:pt x="723594" y="933454"/>
                </a:lnTo>
                <a:lnTo>
                  <a:pt x="724101" y="1533966"/>
                </a:lnTo>
                <a:lnTo>
                  <a:pt x="724180" y="1633659"/>
                </a:lnTo>
                <a:close/>
              </a:path>
              <a:path w="1771650" h="1780540">
                <a:moveTo>
                  <a:pt x="811378" y="851614"/>
                </a:moveTo>
                <a:lnTo>
                  <a:pt x="811378" y="140318"/>
                </a:lnTo>
                <a:lnTo>
                  <a:pt x="811615" y="140318"/>
                </a:lnTo>
                <a:lnTo>
                  <a:pt x="1771391" y="0"/>
                </a:lnTo>
                <a:lnTo>
                  <a:pt x="1771391" y="843988"/>
                </a:lnTo>
                <a:lnTo>
                  <a:pt x="811378" y="851614"/>
                </a:lnTo>
                <a:close/>
              </a:path>
              <a:path w="1771650" h="1780540">
                <a:moveTo>
                  <a:pt x="1771391" y="1780285"/>
                </a:moveTo>
                <a:lnTo>
                  <a:pt x="811378" y="1644543"/>
                </a:lnTo>
                <a:lnTo>
                  <a:pt x="810066" y="940110"/>
                </a:lnTo>
                <a:lnTo>
                  <a:pt x="810063" y="938515"/>
                </a:lnTo>
                <a:lnTo>
                  <a:pt x="1771599" y="940110"/>
                </a:lnTo>
                <a:lnTo>
                  <a:pt x="1771424" y="1644543"/>
                </a:lnTo>
                <a:lnTo>
                  <a:pt x="1771391" y="1780285"/>
                </a:lnTo>
                <a:close/>
              </a:path>
            </a:pathLst>
          </a:custGeom>
          <a:solidFill>
            <a:srgbClr val="00ACE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1" name="object 31"/>
          <p:cNvGrpSpPr/>
          <p:nvPr/>
        </p:nvGrpSpPr>
        <p:grpSpPr>
          <a:xfrm>
            <a:off x="11163738" y="7047955"/>
            <a:ext cx="1447800" cy="1944370"/>
            <a:chOff x="11163738" y="7047955"/>
            <a:chExt cx="1447800" cy="1944370"/>
          </a:xfrm>
        </p:grpSpPr>
        <p:sp>
          <p:nvSpPr>
            <p:cNvPr id="32" name="object 32"/>
            <p:cNvSpPr/>
            <p:nvPr/>
          </p:nvSpPr>
          <p:spPr>
            <a:xfrm>
              <a:off x="11195178" y="7548086"/>
              <a:ext cx="1383665" cy="1412875"/>
            </a:xfrm>
            <a:custGeom>
              <a:avLst/>
              <a:gdLst/>
              <a:ahLst/>
              <a:cxnLst/>
              <a:rect l="l" t="t" r="r" b="b"/>
              <a:pathLst>
                <a:path w="1383665" h="1412875">
                  <a:moveTo>
                    <a:pt x="861448" y="1412318"/>
                  </a:moveTo>
                  <a:lnTo>
                    <a:pt x="819840" y="1408288"/>
                  </a:lnTo>
                  <a:lnTo>
                    <a:pt x="782063" y="1396591"/>
                  </a:lnTo>
                  <a:lnTo>
                    <a:pt x="747823" y="1377816"/>
                  </a:lnTo>
                  <a:lnTo>
                    <a:pt x="716825" y="1352554"/>
                  </a:lnTo>
                  <a:lnTo>
                    <a:pt x="685828" y="1378480"/>
                  </a:lnTo>
                  <a:lnTo>
                    <a:pt x="651588" y="1397181"/>
                  </a:lnTo>
                  <a:lnTo>
                    <a:pt x="613811" y="1408509"/>
                  </a:lnTo>
                  <a:lnTo>
                    <a:pt x="572203" y="1412318"/>
                  </a:lnTo>
                  <a:lnTo>
                    <a:pt x="540161" y="1410281"/>
                  </a:lnTo>
                  <a:lnTo>
                    <a:pt x="473908" y="1394400"/>
                  </a:lnTo>
                  <a:lnTo>
                    <a:pt x="406136" y="1363703"/>
                  </a:lnTo>
                  <a:lnTo>
                    <a:pt x="372195" y="1343145"/>
                  </a:lnTo>
                  <a:lnTo>
                    <a:pt x="338493" y="1319299"/>
                  </a:lnTo>
                  <a:lnTo>
                    <a:pt x="305237" y="1292305"/>
                  </a:lnTo>
                  <a:lnTo>
                    <a:pt x="272631" y="1262300"/>
                  </a:lnTo>
                  <a:lnTo>
                    <a:pt x="240883" y="1229425"/>
                  </a:lnTo>
                  <a:lnTo>
                    <a:pt x="210198" y="1193817"/>
                  </a:lnTo>
                  <a:lnTo>
                    <a:pt x="180783" y="1155615"/>
                  </a:lnTo>
                  <a:lnTo>
                    <a:pt x="152844" y="1114959"/>
                  </a:lnTo>
                  <a:lnTo>
                    <a:pt x="126587" y="1071987"/>
                  </a:lnTo>
                  <a:lnTo>
                    <a:pt x="102219" y="1026838"/>
                  </a:lnTo>
                  <a:lnTo>
                    <a:pt x="79945" y="979651"/>
                  </a:lnTo>
                  <a:lnTo>
                    <a:pt x="59972" y="930564"/>
                  </a:lnTo>
                  <a:lnTo>
                    <a:pt x="42507" y="879717"/>
                  </a:lnTo>
                  <a:lnTo>
                    <a:pt x="27754" y="827248"/>
                  </a:lnTo>
                  <a:lnTo>
                    <a:pt x="15921" y="773296"/>
                  </a:lnTo>
                  <a:lnTo>
                    <a:pt x="7213" y="718000"/>
                  </a:lnTo>
                  <a:lnTo>
                    <a:pt x="1837" y="661499"/>
                  </a:lnTo>
                  <a:lnTo>
                    <a:pt x="0" y="603931"/>
                  </a:lnTo>
                  <a:lnTo>
                    <a:pt x="1793" y="532379"/>
                  </a:lnTo>
                  <a:lnTo>
                    <a:pt x="7068" y="465996"/>
                  </a:lnTo>
                  <a:lnTo>
                    <a:pt x="15668" y="404652"/>
                  </a:lnTo>
                  <a:lnTo>
                    <a:pt x="27437" y="348215"/>
                  </a:lnTo>
                  <a:lnTo>
                    <a:pt x="42217" y="296555"/>
                  </a:lnTo>
                  <a:lnTo>
                    <a:pt x="59851" y="249541"/>
                  </a:lnTo>
                  <a:lnTo>
                    <a:pt x="80183" y="207040"/>
                  </a:lnTo>
                  <a:lnTo>
                    <a:pt x="103056" y="168923"/>
                  </a:lnTo>
                  <a:lnTo>
                    <a:pt x="128313" y="135058"/>
                  </a:lnTo>
                  <a:lnTo>
                    <a:pt x="155797" y="105315"/>
                  </a:lnTo>
                  <a:lnTo>
                    <a:pt x="185350" y="79561"/>
                  </a:lnTo>
                  <a:lnTo>
                    <a:pt x="216817" y="57667"/>
                  </a:lnTo>
                  <a:lnTo>
                    <a:pt x="284863" y="24930"/>
                  </a:lnTo>
                  <a:lnTo>
                    <a:pt x="358680" y="6057"/>
                  </a:lnTo>
                  <a:lnTo>
                    <a:pt x="397360" y="1492"/>
                  </a:lnTo>
                  <a:lnTo>
                    <a:pt x="437012" y="0"/>
                  </a:lnTo>
                  <a:lnTo>
                    <a:pt x="489615" y="2664"/>
                  </a:lnTo>
                  <a:lnTo>
                    <a:pt x="540297" y="10834"/>
                  </a:lnTo>
                  <a:lnTo>
                    <a:pt x="588709" y="24770"/>
                  </a:lnTo>
                  <a:lnTo>
                    <a:pt x="634500" y="44735"/>
                  </a:lnTo>
                  <a:lnTo>
                    <a:pt x="677322" y="70991"/>
                  </a:lnTo>
                  <a:lnTo>
                    <a:pt x="716825" y="103800"/>
                  </a:lnTo>
                  <a:lnTo>
                    <a:pt x="756329" y="70991"/>
                  </a:lnTo>
                  <a:lnTo>
                    <a:pt x="799151" y="44735"/>
                  </a:lnTo>
                  <a:lnTo>
                    <a:pt x="844942" y="24770"/>
                  </a:lnTo>
                  <a:lnTo>
                    <a:pt x="893354" y="10834"/>
                  </a:lnTo>
                  <a:lnTo>
                    <a:pt x="944036" y="2664"/>
                  </a:lnTo>
                  <a:lnTo>
                    <a:pt x="996639" y="0"/>
                  </a:lnTo>
                  <a:lnTo>
                    <a:pt x="1043146" y="2019"/>
                  </a:lnTo>
                  <a:lnTo>
                    <a:pt x="1088192" y="8228"/>
                  </a:lnTo>
                  <a:lnTo>
                    <a:pt x="1131539" y="18853"/>
                  </a:lnTo>
                  <a:lnTo>
                    <a:pt x="1172953" y="34122"/>
                  </a:lnTo>
                  <a:lnTo>
                    <a:pt x="1212198" y="54259"/>
                  </a:lnTo>
                  <a:lnTo>
                    <a:pt x="1249037" y="79492"/>
                  </a:lnTo>
                  <a:lnTo>
                    <a:pt x="1283236" y="110047"/>
                  </a:lnTo>
                  <a:lnTo>
                    <a:pt x="1314558" y="146151"/>
                  </a:lnTo>
                  <a:lnTo>
                    <a:pt x="1342767" y="188030"/>
                  </a:lnTo>
                  <a:lnTo>
                    <a:pt x="1367628" y="235910"/>
                  </a:lnTo>
                  <a:lnTo>
                    <a:pt x="1324619" y="255989"/>
                  </a:lnTo>
                  <a:lnTo>
                    <a:pt x="1284975" y="281323"/>
                  </a:lnTo>
                  <a:lnTo>
                    <a:pt x="1249147" y="311460"/>
                  </a:lnTo>
                  <a:lnTo>
                    <a:pt x="1217588" y="345946"/>
                  </a:lnTo>
                  <a:lnTo>
                    <a:pt x="1190752" y="384328"/>
                  </a:lnTo>
                  <a:lnTo>
                    <a:pt x="1169092" y="426153"/>
                  </a:lnTo>
                  <a:lnTo>
                    <a:pt x="1153059" y="470969"/>
                  </a:lnTo>
                  <a:lnTo>
                    <a:pt x="1143108" y="518321"/>
                  </a:lnTo>
                  <a:lnTo>
                    <a:pt x="1139690" y="567758"/>
                  </a:lnTo>
                  <a:lnTo>
                    <a:pt x="1143388" y="619220"/>
                  </a:lnTo>
                  <a:lnTo>
                    <a:pt x="1154137" y="668404"/>
                  </a:lnTo>
                  <a:lnTo>
                    <a:pt x="1171421" y="714780"/>
                  </a:lnTo>
                  <a:lnTo>
                    <a:pt x="1194720" y="757815"/>
                  </a:lnTo>
                  <a:lnTo>
                    <a:pt x="1223518" y="796981"/>
                  </a:lnTo>
                  <a:lnTo>
                    <a:pt x="1257298" y="831745"/>
                  </a:lnTo>
                  <a:lnTo>
                    <a:pt x="1295541" y="861577"/>
                  </a:lnTo>
                  <a:lnTo>
                    <a:pt x="1337730" y="885947"/>
                  </a:lnTo>
                  <a:lnTo>
                    <a:pt x="1383348" y="904324"/>
                  </a:lnTo>
                  <a:lnTo>
                    <a:pt x="1362669" y="959014"/>
                  </a:lnTo>
                  <a:lnTo>
                    <a:pt x="1339129" y="1011494"/>
                  </a:lnTo>
                  <a:lnTo>
                    <a:pt x="1313002" y="1061583"/>
                  </a:lnTo>
                  <a:lnTo>
                    <a:pt x="1284558" y="1109099"/>
                  </a:lnTo>
                  <a:lnTo>
                    <a:pt x="1254069" y="1153860"/>
                  </a:lnTo>
                  <a:lnTo>
                    <a:pt x="1221808" y="1195683"/>
                  </a:lnTo>
                  <a:lnTo>
                    <a:pt x="1188045" y="1234387"/>
                  </a:lnTo>
                  <a:lnTo>
                    <a:pt x="1153052" y="1269789"/>
                  </a:lnTo>
                  <a:lnTo>
                    <a:pt x="1117101" y="1301708"/>
                  </a:lnTo>
                  <a:lnTo>
                    <a:pt x="1080464" y="1329961"/>
                  </a:lnTo>
                  <a:lnTo>
                    <a:pt x="1043413" y="1354368"/>
                  </a:lnTo>
                  <a:lnTo>
                    <a:pt x="1006218" y="1374745"/>
                  </a:lnTo>
                  <a:lnTo>
                    <a:pt x="969153" y="1390910"/>
                  </a:lnTo>
                  <a:lnTo>
                    <a:pt x="932488" y="1402682"/>
                  </a:lnTo>
                  <a:lnTo>
                    <a:pt x="896496" y="1409879"/>
                  </a:lnTo>
                  <a:lnTo>
                    <a:pt x="861448" y="141231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1163738" y="7516631"/>
              <a:ext cx="1447800" cy="1475740"/>
            </a:xfrm>
            <a:custGeom>
              <a:avLst/>
              <a:gdLst/>
              <a:ahLst/>
              <a:cxnLst/>
              <a:rect l="l" t="t" r="r" b="b"/>
              <a:pathLst>
                <a:path w="1447800" h="1475740">
                  <a:moveTo>
                    <a:pt x="603642" y="1475228"/>
                  </a:moveTo>
                  <a:lnTo>
                    <a:pt x="534636" y="1467353"/>
                  </a:lnTo>
                  <a:lnTo>
                    <a:pt x="464500" y="1444472"/>
                  </a:lnTo>
                  <a:lnTo>
                    <a:pt x="429433" y="1427752"/>
                  </a:lnTo>
                  <a:lnTo>
                    <a:pt x="394593" y="1407698"/>
                  </a:lnTo>
                  <a:lnTo>
                    <a:pt x="360150" y="1384450"/>
                  </a:lnTo>
                  <a:lnTo>
                    <a:pt x="326274" y="1358146"/>
                  </a:lnTo>
                  <a:lnTo>
                    <a:pt x="293135" y="1328926"/>
                  </a:lnTo>
                  <a:lnTo>
                    <a:pt x="260903" y="1296930"/>
                  </a:lnTo>
                  <a:lnTo>
                    <a:pt x="229747" y="1262295"/>
                  </a:lnTo>
                  <a:lnTo>
                    <a:pt x="199838" y="1225162"/>
                  </a:lnTo>
                  <a:lnTo>
                    <a:pt x="171346" y="1185671"/>
                  </a:lnTo>
                  <a:lnTo>
                    <a:pt x="144439" y="1143959"/>
                  </a:lnTo>
                  <a:lnTo>
                    <a:pt x="119289" y="1100167"/>
                  </a:lnTo>
                  <a:lnTo>
                    <a:pt x="96065" y="1054433"/>
                  </a:lnTo>
                  <a:lnTo>
                    <a:pt x="74937" y="1006897"/>
                  </a:lnTo>
                  <a:lnTo>
                    <a:pt x="56075" y="957699"/>
                  </a:lnTo>
                  <a:lnTo>
                    <a:pt x="39649" y="906977"/>
                  </a:lnTo>
                  <a:lnTo>
                    <a:pt x="25828" y="854870"/>
                  </a:lnTo>
                  <a:lnTo>
                    <a:pt x="14783" y="801518"/>
                  </a:lnTo>
                  <a:lnTo>
                    <a:pt x="6683" y="747061"/>
                  </a:lnTo>
                  <a:lnTo>
                    <a:pt x="1699" y="691637"/>
                  </a:lnTo>
                  <a:lnTo>
                    <a:pt x="0" y="635386"/>
                  </a:lnTo>
                  <a:lnTo>
                    <a:pt x="2153" y="555835"/>
                  </a:lnTo>
                  <a:lnTo>
                    <a:pt x="8405" y="483069"/>
                  </a:lnTo>
                  <a:lnTo>
                    <a:pt x="18447" y="416796"/>
                  </a:lnTo>
                  <a:lnTo>
                    <a:pt x="31967" y="356722"/>
                  </a:lnTo>
                  <a:lnTo>
                    <a:pt x="48657" y="302555"/>
                  </a:lnTo>
                  <a:lnTo>
                    <a:pt x="68206" y="254003"/>
                  </a:lnTo>
                  <a:lnTo>
                    <a:pt x="90304" y="210773"/>
                  </a:lnTo>
                  <a:lnTo>
                    <a:pt x="114641" y="172573"/>
                  </a:lnTo>
                  <a:lnTo>
                    <a:pt x="140907" y="139110"/>
                  </a:lnTo>
                  <a:lnTo>
                    <a:pt x="168792" y="110091"/>
                  </a:lnTo>
                  <a:lnTo>
                    <a:pt x="197985" y="85225"/>
                  </a:lnTo>
                  <a:lnTo>
                    <a:pt x="259057" y="46777"/>
                  </a:lnTo>
                  <a:lnTo>
                    <a:pt x="321643" y="21428"/>
                  </a:lnTo>
                  <a:lnTo>
                    <a:pt x="383262" y="6836"/>
                  </a:lnTo>
                  <a:lnTo>
                    <a:pt x="441434" y="662"/>
                  </a:lnTo>
                  <a:lnTo>
                    <a:pt x="468452" y="0"/>
                  </a:lnTo>
                  <a:lnTo>
                    <a:pt x="522692" y="2613"/>
                  </a:lnTo>
                  <a:lnTo>
                    <a:pt x="573833" y="10426"/>
                  </a:lnTo>
                  <a:lnTo>
                    <a:pt x="621917" y="23394"/>
                  </a:lnTo>
                  <a:lnTo>
                    <a:pt x="666988" y="41473"/>
                  </a:lnTo>
                  <a:lnTo>
                    <a:pt x="705977" y="62909"/>
                  </a:lnTo>
                  <a:lnTo>
                    <a:pt x="468452" y="62909"/>
                  </a:lnTo>
                  <a:lnTo>
                    <a:pt x="425040" y="64875"/>
                  </a:lnTo>
                  <a:lnTo>
                    <a:pt x="423728" y="64875"/>
                  </a:lnTo>
                  <a:lnTo>
                    <a:pt x="380364" y="71102"/>
                  </a:lnTo>
                  <a:lnTo>
                    <a:pt x="340196" y="81302"/>
                  </a:lnTo>
                  <a:lnTo>
                    <a:pt x="302643" y="95536"/>
                  </a:lnTo>
                  <a:lnTo>
                    <a:pt x="267728" y="113776"/>
                  </a:lnTo>
                  <a:lnTo>
                    <a:pt x="235474" y="135996"/>
                  </a:lnTo>
                  <a:lnTo>
                    <a:pt x="205903" y="162169"/>
                  </a:lnTo>
                  <a:lnTo>
                    <a:pt x="179040" y="192267"/>
                  </a:lnTo>
                  <a:lnTo>
                    <a:pt x="154906" y="226265"/>
                  </a:lnTo>
                  <a:lnTo>
                    <a:pt x="133525" y="264135"/>
                  </a:lnTo>
                  <a:lnTo>
                    <a:pt x="114921" y="305850"/>
                  </a:lnTo>
                  <a:lnTo>
                    <a:pt x="99115" y="351384"/>
                  </a:lnTo>
                  <a:lnTo>
                    <a:pt x="86131" y="400709"/>
                  </a:lnTo>
                  <a:lnTo>
                    <a:pt x="75993" y="453798"/>
                  </a:lnTo>
                  <a:lnTo>
                    <a:pt x="68723" y="510626"/>
                  </a:lnTo>
                  <a:lnTo>
                    <a:pt x="64344" y="571164"/>
                  </a:lnTo>
                  <a:lnTo>
                    <a:pt x="62879" y="635386"/>
                  </a:lnTo>
                  <a:lnTo>
                    <a:pt x="64756" y="691637"/>
                  </a:lnTo>
                  <a:lnTo>
                    <a:pt x="70690" y="753446"/>
                  </a:lnTo>
                  <a:lnTo>
                    <a:pt x="80079" y="810115"/>
                  </a:lnTo>
                  <a:lnTo>
                    <a:pt x="92788" y="865041"/>
                  </a:lnTo>
                  <a:lnTo>
                    <a:pt x="108567" y="918099"/>
                  </a:lnTo>
                  <a:lnTo>
                    <a:pt x="127166" y="969163"/>
                  </a:lnTo>
                  <a:lnTo>
                    <a:pt x="148334" y="1018107"/>
                  </a:lnTo>
                  <a:lnTo>
                    <a:pt x="171820" y="1064806"/>
                  </a:lnTo>
                  <a:lnTo>
                    <a:pt x="197373" y="1109133"/>
                  </a:lnTo>
                  <a:lnTo>
                    <a:pt x="224743" y="1150963"/>
                  </a:lnTo>
                  <a:lnTo>
                    <a:pt x="253679" y="1190169"/>
                  </a:lnTo>
                  <a:lnTo>
                    <a:pt x="283930" y="1226627"/>
                  </a:lnTo>
                  <a:lnTo>
                    <a:pt x="315246" y="1260209"/>
                  </a:lnTo>
                  <a:lnTo>
                    <a:pt x="347377" y="1290791"/>
                  </a:lnTo>
                  <a:lnTo>
                    <a:pt x="380070" y="1318246"/>
                  </a:lnTo>
                  <a:lnTo>
                    <a:pt x="413077" y="1342449"/>
                  </a:lnTo>
                  <a:lnTo>
                    <a:pt x="446145" y="1363274"/>
                  </a:lnTo>
                  <a:lnTo>
                    <a:pt x="511465" y="1394285"/>
                  </a:lnTo>
                  <a:lnTo>
                    <a:pt x="574024" y="1410273"/>
                  </a:lnTo>
                  <a:lnTo>
                    <a:pt x="603642" y="1412318"/>
                  </a:lnTo>
                  <a:lnTo>
                    <a:pt x="875862" y="1412318"/>
                  </a:lnTo>
                  <a:lnTo>
                    <a:pt x="892888" y="1413891"/>
                  </a:lnTo>
                  <a:lnTo>
                    <a:pt x="1089301" y="1413891"/>
                  </a:lnTo>
                  <a:lnTo>
                    <a:pt x="1080514" y="1419391"/>
                  </a:lnTo>
                  <a:lnTo>
                    <a:pt x="1066877" y="1426473"/>
                  </a:lnTo>
                  <a:lnTo>
                    <a:pt x="748265" y="1426473"/>
                  </a:lnTo>
                  <a:lnTo>
                    <a:pt x="716162" y="1448024"/>
                  </a:lnTo>
                  <a:lnTo>
                    <a:pt x="681259" y="1463236"/>
                  </a:lnTo>
                  <a:lnTo>
                    <a:pt x="643704" y="1472254"/>
                  </a:lnTo>
                  <a:lnTo>
                    <a:pt x="603642" y="1475228"/>
                  </a:lnTo>
                  <a:close/>
                </a:path>
                <a:path w="1447800" h="1475740">
                  <a:moveTo>
                    <a:pt x="870249" y="92791"/>
                  </a:moveTo>
                  <a:lnTo>
                    <a:pt x="748265" y="92791"/>
                  </a:lnTo>
                  <a:lnTo>
                    <a:pt x="787441" y="64620"/>
                  </a:lnTo>
                  <a:lnTo>
                    <a:pt x="829543" y="41473"/>
                  </a:lnTo>
                  <a:lnTo>
                    <a:pt x="874614" y="23394"/>
                  </a:lnTo>
                  <a:lnTo>
                    <a:pt x="922698" y="10426"/>
                  </a:lnTo>
                  <a:lnTo>
                    <a:pt x="973838" y="2613"/>
                  </a:lnTo>
                  <a:lnTo>
                    <a:pt x="1028079" y="0"/>
                  </a:lnTo>
                  <a:lnTo>
                    <a:pt x="1081909" y="2613"/>
                  </a:lnTo>
                  <a:lnTo>
                    <a:pt x="1082174" y="2613"/>
                  </a:lnTo>
                  <a:lnTo>
                    <a:pt x="1133156" y="10426"/>
                  </a:lnTo>
                  <a:lnTo>
                    <a:pt x="1133344" y="10426"/>
                  </a:lnTo>
                  <a:lnTo>
                    <a:pt x="1181866" y="23525"/>
                  </a:lnTo>
                  <a:lnTo>
                    <a:pt x="1227030" y="41671"/>
                  </a:lnTo>
                  <a:lnTo>
                    <a:pt x="1265431" y="62909"/>
                  </a:lnTo>
                  <a:lnTo>
                    <a:pt x="1028079" y="62909"/>
                  </a:lnTo>
                  <a:lnTo>
                    <a:pt x="976997" y="65530"/>
                  </a:lnTo>
                  <a:lnTo>
                    <a:pt x="929102" y="73394"/>
                  </a:lnTo>
                  <a:lnTo>
                    <a:pt x="884439" y="86500"/>
                  </a:lnTo>
                  <a:lnTo>
                    <a:pt x="870249" y="92791"/>
                  </a:lnTo>
                  <a:close/>
                </a:path>
                <a:path w="1447800" h="1475740">
                  <a:moveTo>
                    <a:pt x="748265" y="165530"/>
                  </a:moveTo>
                  <a:lnTo>
                    <a:pt x="736672" y="163466"/>
                  </a:lnTo>
                  <a:lnTo>
                    <a:pt x="726257" y="157273"/>
                  </a:lnTo>
                  <a:lnTo>
                    <a:pt x="691550" y="128440"/>
                  </a:lnTo>
                  <a:lnTo>
                    <a:pt x="653480" y="104849"/>
                  </a:lnTo>
                  <a:lnTo>
                    <a:pt x="612092" y="86500"/>
                  </a:lnTo>
                  <a:lnTo>
                    <a:pt x="567428" y="73394"/>
                  </a:lnTo>
                  <a:lnTo>
                    <a:pt x="519534" y="65530"/>
                  </a:lnTo>
                  <a:lnTo>
                    <a:pt x="468452" y="62909"/>
                  </a:lnTo>
                  <a:lnTo>
                    <a:pt x="705977" y="62909"/>
                  </a:lnTo>
                  <a:lnTo>
                    <a:pt x="709089" y="64620"/>
                  </a:lnTo>
                  <a:lnTo>
                    <a:pt x="748265" y="92791"/>
                  </a:lnTo>
                  <a:lnTo>
                    <a:pt x="870249" y="92791"/>
                  </a:lnTo>
                  <a:lnTo>
                    <a:pt x="843050" y="104849"/>
                  </a:lnTo>
                  <a:lnTo>
                    <a:pt x="804981" y="128440"/>
                  </a:lnTo>
                  <a:lnTo>
                    <a:pt x="770273" y="157273"/>
                  </a:lnTo>
                  <a:lnTo>
                    <a:pt x="759859" y="163466"/>
                  </a:lnTo>
                  <a:lnTo>
                    <a:pt x="748265" y="165530"/>
                  </a:lnTo>
                  <a:close/>
                </a:path>
                <a:path w="1447800" h="1475740">
                  <a:moveTo>
                    <a:pt x="1089301" y="1413891"/>
                  </a:moveTo>
                  <a:lnTo>
                    <a:pt x="892888" y="1413891"/>
                  </a:lnTo>
                  <a:lnTo>
                    <a:pt x="931627" y="1410859"/>
                  </a:lnTo>
                  <a:lnTo>
                    <a:pt x="970358" y="1402047"/>
                  </a:lnTo>
                  <a:lnTo>
                    <a:pt x="1008863" y="1387884"/>
                  </a:lnTo>
                  <a:lnTo>
                    <a:pt x="1046923" y="1368797"/>
                  </a:lnTo>
                  <a:lnTo>
                    <a:pt x="1084321" y="1345215"/>
                  </a:lnTo>
                  <a:lnTo>
                    <a:pt x="1120839" y="1317564"/>
                  </a:lnTo>
                  <a:lnTo>
                    <a:pt x="1156258" y="1286273"/>
                  </a:lnTo>
                  <a:lnTo>
                    <a:pt x="1190361" y="1251769"/>
                  </a:lnTo>
                  <a:lnTo>
                    <a:pt x="1222930" y="1214480"/>
                  </a:lnTo>
                  <a:lnTo>
                    <a:pt x="1253746" y="1174835"/>
                  </a:lnTo>
                  <a:lnTo>
                    <a:pt x="1282593" y="1133260"/>
                  </a:lnTo>
                  <a:lnTo>
                    <a:pt x="1309251" y="1090184"/>
                  </a:lnTo>
                  <a:lnTo>
                    <a:pt x="1333503" y="1046034"/>
                  </a:lnTo>
                  <a:lnTo>
                    <a:pt x="1355130" y="1001238"/>
                  </a:lnTo>
                  <a:lnTo>
                    <a:pt x="1373916" y="956224"/>
                  </a:lnTo>
                  <a:lnTo>
                    <a:pt x="1328622" y="933421"/>
                  </a:lnTo>
                  <a:lnTo>
                    <a:pt x="1287299" y="905206"/>
                  </a:lnTo>
                  <a:lnTo>
                    <a:pt x="1250311" y="872112"/>
                  </a:lnTo>
                  <a:lnTo>
                    <a:pt x="1218020" y="834668"/>
                  </a:lnTo>
                  <a:lnTo>
                    <a:pt x="1190787" y="793406"/>
                  </a:lnTo>
                  <a:lnTo>
                    <a:pt x="1168975" y="748856"/>
                  </a:lnTo>
                  <a:lnTo>
                    <a:pt x="1152947" y="701549"/>
                  </a:lnTo>
                  <a:lnTo>
                    <a:pt x="1143065" y="652015"/>
                  </a:lnTo>
                  <a:lnTo>
                    <a:pt x="1139690" y="600785"/>
                  </a:lnTo>
                  <a:lnTo>
                    <a:pt x="1142834" y="552052"/>
                  </a:lnTo>
                  <a:lnTo>
                    <a:pt x="1152033" y="504730"/>
                  </a:lnTo>
                  <a:lnTo>
                    <a:pt x="1166938" y="459297"/>
                  </a:lnTo>
                  <a:lnTo>
                    <a:pt x="1187129" y="416382"/>
                  </a:lnTo>
                  <a:lnTo>
                    <a:pt x="1212467" y="376018"/>
                  </a:lnTo>
                  <a:lnTo>
                    <a:pt x="1242393" y="339128"/>
                  </a:lnTo>
                  <a:lnTo>
                    <a:pt x="1276627" y="306045"/>
                  </a:lnTo>
                  <a:lnTo>
                    <a:pt x="1314821" y="277246"/>
                  </a:lnTo>
                  <a:lnTo>
                    <a:pt x="1356624" y="253210"/>
                  </a:lnTo>
                  <a:lnTo>
                    <a:pt x="1329289" y="208458"/>
                  </a:lnTo>
                  <a:lnTo>
                    <a:pt x="1297994" y="169732"/>
                  </a:lnTo>
                  <a:lnTo>
                    <a:pt x="1262756" y="137015"/>
                  </a:lnTo>
                  <a:lnTo>
                    <a:pt x="1223595" y="110288"/>
                  </a:lnTo>
                  <a:lnTo>
                    <a:pt x="1180528" y="89532"/>
                  </a:lnTo>
                  <a:lnTo>
                    <a:pt x="1133574" y="74729"/>
                  </a:lnTo>
                  <a:lnTo>
                    <a:pt x="1082752" y="65861"/>
                  </a:lnTo>
                  <a:lnTo>
                    <a:pt x="1028079" y="62909"/>
                  </a:lnTo>
                  <a:lnTo>
                    <a:pt x="1265431" y="62909"/>
                  </a:lnTo>
                  <a:lnTo>
                    <a:pt x="1307641" y="93080"/>
                  </a:lnTo>
                  <a:lnTo>
                    <a:pt x="1342901" y="126231"/>
                  </a:lnTo>
                  <a:lnTo>
                    <a:pt x="1374671" y="164269"/>
                  </a:lnTo>
                  <a:lnTo>
                    <a:pt x="1402856" y="207139"/>
                  </a:lnTo>
                  <a:lnTo>
                    <a:pt x="1427364" y="254783"/>
                  </a:lnTo>
                  <a:lnTo>
                    <a:pt x="1429722" y="267365"/>
                  </a:lnTo>
                  <a:lnTo>
                    <a:pt x="1429132" y="273803"/>
                  </a:lnTo>
                  <a:lnTo>
                    <a:pt x="1427364" y="279947"/>
                  </a:lnTo>
                  <a:lnTo>
                    <a:pt x="1424220" y="287811"/>
                  </a:lnTo>
                  <a:lnTo>
                    <a:pt x="1417932" y="294102"/>
                  </a:lnTo>
                  <a:lnTo>
                    <a:pt x="1410072" y="297247"/>
                  </a:lnTo>
                  <a:lnTo>
                    <a:pt x="1365500" y="318350"/>
                  </a:lnTo>
                  <a:lnTo>
                    <a:pt x="1325258" y="345756"/>
                  </a:lnTo>
                  <a:lnTo>
                    <a:pt x="1289842" y="378691"/>
                  </a:lnTo>
                  <a:lnTo>
                    <a:pt x="1259869" y="416234"/>
                  </a:lnTo>
                  <a:lnTo>
                    <a:pt x="1259751" y="416382"/>
                  </a:lnTo>
                  <a:lnTo>
                    <a:pt x="1235480" y="458053"/>
                  </a:lnTo>
                  <a:lnTo>
                    <a:pt x="1217528" y="502932"/>
                  </a:lnTo>
                  <a:lnTo>
                    <a:pt x="1206392" y="550243"/>
                  </a:lnTo>
                  <a:lnTo>
                    <a:pt x="1202570" y="599213"/>
                  </a:lnTo>
                  <a:lnTo>
                    <a:pt x="1206678" y="650772"/>
                  </a:lnTo>
                  <a:lnTo>
                    <a:pt x="1218633" y="699991"/>
                  </a:lnTo>
                  <a:lnTo>
                    <a:pt x="1237884" y="746150"/>
                  </a:lnTo>
                  <a:lnTo>
                    <a:pt x="1263877" y="788531"/>
                  </a:lnTo>
                  <a:lnTo>
                    <a:pt x="1296060" y="826415"/>
                  </a:lnTo>
                  <a:lnTo>
                    <a:pt x="1333880" y="859083"/>
                  </a:lnTo>
                  <a:lnTo>
                    <a:pt x="1376784" y="885817"/>
                  </a:lnTo>
                  <a:lnTo>
                    <a:pt x="1424220" y="905897"/>
                  </a:lnTo>
                  <a:lnTo>
                    <a:pt x="1432080" y="909042"/>
                  </a:lnTo>
                  <a:lnTo>
                    <a:pt x="1438368" y="913760"/>
                  </a:lnTo>
                  <a:lnTo>
                    <a:pt x="1443083" y="921624"/>
                  </a:lnTo>
                  <a:lnTo>
                    <a:pt x="1446227" y="929488"/>
                  </a:lnTo>
                  <a:lnTo>
                    <a:pt x="1447799" y="937351"/>
                  </a:lnTo>
                  <a:lnTo>
                    <a:pt x="1444655" y="945215"/>
                  </a:lnTo>
                  <a:lnTo>
                    <a:pt x="1425207" y="997213"/>
                  </a:lnTo>
                  <a:lnTo>
                    <a:pt x="1403067" y="1047607"/>
                  </a:lnTo>
                  <a:lnTo>
                    <a:pt x="1378449" y="1096197"/>
                  </a:lnTo>
                  <a:lnTo>
                    <a:pt x="1351565" y="1142784"/>
                  </a:lnTo>
                  <a:lnTo>
                    <a:pt x="1322629" y="1187168"/>
                  </a:lnTo>
                  <a:lnTo>
                    <a:pt x="1291854" y="1229149"/>
                  </a:lnTo>
                  <a:lnTo>
                    <a:pt x="1259452" y="1268528"/>
                  </a:lnTo>
                  <a:lnTo>
                    <a:pt x="1225638" y="1305104"/>
                  </a:lnTo>
                  <a:lnTo>
                    <a:pt x="1190624" y="1338678"/>
                  </a:lnTo>
                  <a:lnTo>
                    <a:pt x="1154623" y="1369051"/>
                  </a:lnTo>
                  <a:lnTo>
                    <a:pt x="1117849" y="1396022"/>
                  </a:lnTo>
                  <a:lnTo>
                    <a:pt x="1089301" y="1413891"/>
                  </a:lnTo>
                  <a:close/>
                </a:path>
                <a:path w="1447800" h="1475740">
                  <a:moveTo>
                    <a:pt x="875862" y="1412318"/>
                  </a:moveTo>
                  <a:lnTo>
                    <a:pt x="603642" y="1412318"/>
                  </a:lnTo>
                  <a:lnTo>
                    <a:pt x="637833" y="1409320"/>
                  </a:lnTo>
                  <a:lnTo>
                    <a:pt x="669666" y="1400130"/>
                  </a:lnTo>
                  <a:lnTo>
                    <a:pt x="699142" y="1384450"/>
                  </a:lnTo>
                  <a:lnTo>
                    <a:pt x="726257" y="1361991"/>
                  </a:lnTo>
                  <a:lnTo>
                    <a:pt x="732546" y="1357272"/>
                  </a:lnTo>
                  <a:lnTo>
                    <a:pt x="740406" y="1354127"/>
                  </a:lnTo>
                  <a:lnTo>
                    <a:pt x="756125" y="1354127"/>
                  </a:lnTo>
                  <a:lnTo>
                    <a:pt x="763985" y="1357272"/>
                  </a:lnTo>
                  <a:lnTo>
                    <a:pt x="770273" y="1363563"/>
                  </a:lnTo>
                  <a:lnTo>
                    <a:pt x="797169" y="1385361"/>
                  </a:lnTo>
                  <a:lnTo>
                    <a:pt x="826275" y="1401113"/>
                  </a:lnTo>
                  <a:lnTo>
                    <a:pt x="858034" y="1410672"/>
                  </a:lnTo>
                  <a:lnTo>
                    <a:pt x="875862" y="1412318"/>
                  </a:lnTo>
                  <a:close/>
                </a:path>
                <a:path w="1447800" h="1475740">
                  <a:moveTo>
                    <a:pt x="892888" y="1475228"/>
                  </a:moveTo>
                  <a:lnTo>
                    <a:pt x="853048" y="1472254"/>
                  </a:lnTo>
                  <a:lnTo>
                    <a:pt x="815861" y="1463236"/>
                  </a:lnTo>
                  <a:lnTo>
                    <a:pt x="781031" y="1448024"/>
                  </a:lnTo>
                  <a:lnTo>
                    <a:pt x="748265" y="1426473"/>
                  </a:lnTo>
                  <a:lnTo>
                    <a:pt x="1066877" y="1426473"/>
                  </a:lnTo>
                  <a:lnTo>
                    <a:pt x="1005014" y="1454527"/>
                  </a:lnTo>
                  <a:lnTo>
                    <a:pt x="967276" y="1465894"/>
                  </a:lnTo>
                  <a:lnTo>
                    <a:pt x="892888" y="1475228"/>
                  </a:lnTo>
                  <a:close/>
                </a:path>
              </a:pathLst>
            </a:custGeom>
            <a:solidFill>
              <a:srgbClr val="37464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11903154" y="7079410"/>
              <a:ext cx="361315" cy="361315"/>
            </a:xfrm>
            <a:custGeom>
              <a:avLst/>
              <a:gdLst/>
              <a:ahLst/>
              <a:cxnLst/>
              <a:rect l="l" t="t" r="r" b="b"/>
              <a:pathLst>
                <a:path w="361315" h="361315">
                  <a:moveTo>
                    <a:pt x="47567" y="361147"/>
                  </a:moveTo>
                  <a:lnTo>
                    <a:pt x="18274" y="360280"/>
                  </a:lnTo>
                  <a:lnTo>
                    <a:pt x="4133" y="358584"/>
                  </a:lnTo>
                  <a:lnTo>
                    <a:pt x="2561" y="358584"/>
                  </a:lnTo>
                  <a:lnTo>
                    <a:pt x="2561" y="355438"/>
                  </a:lnTo>
                  <a:lnTo>
                    <a:pt x="866" y="341953"/>
                  </a:lnTo>
                  <a:lnTo>
                    <a:pt x="0" y="313091"/>
                  </a:lnTo>
                  <a:lnTo>
                    <a:pt x="3937" y="272083"/>
                  </a:lnTo>
                  <a:lnTo>
                    <a:pt x="16651" y="222163"/>
                  </a:lnTo>
                  <a:lnTo>
                    <a:pt x="42116" y="166564"/>
                  </a:lnTo>
                  <a:lnTo>
                    <a:pt x="84305" y="108518"/>
                  </a:lnTo>
                  <a:lnTo>
                    <a:pt x="140263" y="60077"/>
                  </a:lnTo>
                  <a:lnTo>
                    <a:pt x="199234" y="28717"/>
                  </a:lnTo>
                  <a:lnTo>
                    <a:pt x="255848" y="10812"/>
                  </a:lnTo>
                  <a:lnTo>
                    <a:pt x="304732" y="2737"/>
                  </a:lnTo>
                  <a:lnTo>
                    <a:pt x="340517" y="866"/>
                  </a:lnTo>
                  <a:lnTo>
                    <a:pt x="357830" y="1572"/>
                  </a:lnTo>
                  <a:lnTo>
                    <a:pt x="359402" y="0"/>
                  </a:lnTo>
                  <a:lnTo>
                    <a:pt x="359402" y="1572"/>
                  </a:lnTo>
                  <a:lnTo>
                    <a:pt x="360974" y="1572"/>
                  </a:lnTo>
                  <a:lnTo>
                    <a:pt x="359402" y="3145"/>
                  </a:lnTo>
                  <a:lnTo>
                    <a:pt x="357539" y="56618"/>
                  </a:lnTo>
                  <a:lnTo>
                    <a:pt x="349577" y="105766"/>
                  </a:lnTo>
                  <a:lnTo>
                    <a:pt x="331922" y="162516"/>
                  </a:lnTo>
                  <a:lnTo>
                    <a:pt x="300817" y="221362"/>
                  </a:lnTo>
                  <a:lnTo>
                    <a:pt x="252507" y="276801"/>
                  </a:lnTo>
                  <a:lnTo>
                    <a:pt x="194482" y="319010"/>
                  </a:lnTo>
                  <a:lnTo>
                    <a:pt x="138858" y="344487"/>
                  </a:lnTo>
                  <a:lnTo>
                    <a:pt x="88824" y="357208"/>
                  </a:lnTo>
                  <a:lnTo>
                    <a:pt x="47567" y="361147"/>
                  </a:lnTo>
                  <a:close/>
                </a:path>
              </a:pathLst>
            </a:custGeom>
            <a:solidFill>
              <a:srgbClr val="FFEC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1873650" y="7047955"/>
              <a:ext cx="423545" cy="424815"/>
            </a:xfrm>
            <a:custGeom>
              <a:avLst/>
              <a:gdLst/>
              <a:ahLst/>
              <a:cxnLst/>
              <a:rect l="l" t="t" r="r" b="b"/>
              <a:pathLst>
                <a:path w="423545" h="424815">
                  <a:moveTo>
                    <a:pt x="72210" y="424590"/>
                  </a:moveTo>
                  <a:lnTo>
                    <a:pt x="63480" y="424590"/>
                  </a:lnTo>
                  <a:lnTo>
                    <a:pt x="54269" y="424246"/>
                  </a:lnTo>
                  <a:lnTo>
                    <a:pt x="44174" y="423312"/>
                  </a:lnTo>
                  <a:lnTo>
                    <a:pt x="33637" y="421493"/>
                  </a:lnTo>
                  <a:lnTo>
                    <a:pt x="25777" y="421493"/>
                  </a:lnTo>
                  <a:lnTo>
                    <a:pt x="22633" y="419921"/>
                  </a:lnTo>
                  <a:lnTo>
                    <a:pt x="14773" y="416775"/>
                  </a:lnTo>
                  <a:lnTo>
                    <a:pt x="8485" y="410484"/>
                  </a:lnTo>
                  <a:lnTo>
                    <a:pt x="5341" y="404193"/>
                  </a:lnTo>
                  <a:lnTo>
                    <a:pt x="2197" y="394757"/>
                  </a:lnTo>
                  <a:lnTo>
                    <a:pt x="2197" y="390039"/>
                  </a:lnTo>
                  <a:lnTo>
                    <a:pt x="0" y="367707"/>
                  </a:lnTo>
                  <a:lnTo>
                    <a:pt x="6520" y="287221"/>
                  </a:lnTo>
                  <a:lnTo>
                    <a:pt x="21876" y="234745"/>
                  </a:lnTo>
                  <a:lnTo>
                    <a:pt x="49721" y="177901"/>
                  </a:lnTo>
                  <a:lnTo>
                    <a:pt x="93373" y="119528"/>
                  </a:lnTo>
                  <a:lnTo>
                    <a:pt x="142585" y="72993"/>
                  </a:lnTo>
                  <a:lnTo>
                    <a:pt x="195202" y="40308"/>
                  </a:lnTo>
                  <a:lnTo>
                    <a:pt x="247820" y="19069"/>
                  </a:lnTo>
                  <a:lnTo>
                    <a:pt x="297032" y="6873"/>
                  </a:lnTo>
                  <a:lnTo>
                    <a:pt x="339432" y="1317"/>
                  </a:lnTo>
                  <a:lnTo>
                    <a:pt x="371614" y="0"/>
                  </a:lnTo>
                  <a:lnTo>
                    <a:pt x="393622" y="0"/>
                  </a:lnTo>
                  <a:lnTo>
                    <a:pt x="398338" y="1572"/>
                  </a:lnTo>
                  <a:lnTo>
                    <a:pt x="399910" y="1572"/>
                  </a:lnTo>
                  <a:lnTo>
                    <a:pt x="401482" y="3145"/>
                  </a:lnTo>
                  <a:lnTo>
                    <a:pt x="408212" y="5455"/>
                  </a:lnTo>
                  <a:lnTo>
                    <a:pt x="414058" y="9829"/>
                  </a:lnTo>
                  <a:lnTo>
                    <a:pt x="418725" y="15973"/>
                  </a:lnTo>
                  <a:lnTo>
                    <a:pt x="421918" y="23591"/>
                  </a:lnTo>
                  <a:lnTo>
                    <a:pt x="423490" y="29882"/>
                  </a:lnTo>
                  <a:lnTo>
                    <a:pt x="423490" y="36172"/>
                  </a:lnTo>
                  <a:lnTo>
                    <a:pt x="421918" y="40891"/>
                  </a:lnTo>
                  <a:lnTo>
                    <a:pt x="421828" y="64482"/>
                  </a:lnTo>
                  <a:lnTo>
                    <a:pt x="357466" y="64482"/>
                  </a:lnTo>
                  <a:lnTo>
                    <a:pt x="322053" y="67527"/>
                  </a:lnTo>
                  <a:lnTo>
                    <a:pt x="278641" y="76384"/>
                  </a:lnTo>
                  <a:lnTo>
                    <a:pt x="230928" y="93470"/>
                  </a:lnTo>
                  <a:lnTo>
                    <a:pt x="182611" y="121201"/>
                  </a:lnTo>
                  <a:lnTo>
                    <a:pt x="137388" y="161992"/>
                  </a:lnTo>
                  <a:lnTo>
                    <a:pt x="94625" y="220846"/>
                  </a:lnTo>
                  <a:lnTo>
                    <a:pt x="71168" y="276605"/>
                  </a:lnTo>
                  <a:lnTo>
                    <a:pt x="61564" y="324991"/>
                  </a:lnTo>
                  <a:lnTo>
                    <a:pt x="60361" y="361729"/>
                  </a:lnTo>
                  <a:lnTo>
                    <a:pt x="263625" y="361729"/>
                  </a:lnTo>
                  <a:lnTo>
                    <a:pt x="249339" y="372298"/>
                  </a:lnTo>
                  <a:lnTo>
                    <a:pt x="196319" y="399160"/>
                  </a:lnTo>
                  <a:lnTo>
                    <a:pt x="147374" y="415077"/>
                  </a:lnTo>
                  <a:lnTo>
                    <a:pt x="104917" y="422689"/>
                  </a:lnTo>
                  <a:lnTo>
                    <a:pt x="72210" y="424590"/>
                  </a:lnTo>
                  <a:close/>
                </a:path>
                <a:path w="423545" h="424815">
                  <a:moveTo>
                    <a:pt x="263625" y="361729"/>
                  </a:moveTo>
                  <a:lnTo>
                    <a:pt x="69793" y="361729"/>
                  </a:lnTo>
                  <a:lnTo>
                    <a:pt x="105703" y="359198"/>
                  </a:lnTo>
                  <a:lnTo>
                    <a:pt x="151929" y="348558"/>
                  </a:lnTo>
                  <a:lnTo>
                    <a:pt x="204640" y="325237"/>
                  </a:lnTo>
                  <a:lnTo>
                    <a:pt x="260003" y="284665"/>
                  </a:lnTo>
                  <a:lnTo>
                    <a:pt x="300623" y="238817"/>
                  </a:lnTo>
                  <a:lnTo>
                    <a:pt x="328039" y="190401"/>
                  </a:lnTo>
                  <a:lnTo>
                    <a:pt x="344890" y="142892"/>
                  </a:lnTo>
                  <a:lnTo>
                    <a:pt x="353819" y="99761"/>
                  </a:lnTo>
                  <a:lnTo>
                    <a:pt x="357466" y="64482"/>
                  </a:lnTo>
                  <a:lnTo>
                    <a:pt x="421828" y="64482"/>
                  </a:lnTo>
                  <a:lnTo>
                    <a:pt x="411812" y="142367"/>
                  </a:lnTo>
                  <a:lnTo>
                    <a:pt x="398434" y="188774"/>
                  </a:lnTo>
                  <a:lnTo>
                    <a:pt x="377164" y="237437"/>
                  </a:lnTo>
                  <a:lnTo>
                    <a:pt x="346270" y="285935"/>
                  </a:lnTo>
                  <a:lnTo>
                    <a:pt x="304019" y="331847"/>
                  </a:lnTo>
                  <a:lnTo>
                    <a:pt x="263625" y="361729"/>
                  </a:lnTo>
                  <a:close/>
                </a:path>
              </a:pathLst>
            </a:custGeom>
            <a:solidFill>
              <a:srgbClr val="37464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 txBox="1">
            <a:spLocks noGrp="1"/>
          </p:cNvSpPr>
          <p:nvPr>
            <p:ph type="title"/>
          </p:nvPr>
        </p:nvSpPr>
        <p:spPr>
          <a:xfrm>
            <a:off x="2014958" y="1225700"/>
            <a:ext cx="6323330" cy="10693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850" spc="-50" dirty="0">
                <a:latin typeface="Lucida Sans Unicode"/>
                <a:cs typeface="Lucida Sans Unicode"/>
              </a:rPr>
              <a:t>Benefits</a:t>
            </a:r>
            <a:r>
              <a:rPr sz="6850" spc="-484" dirty="0">
                <a:latin typeface="Lucida Sans Unicode"/>
                <a:cs typeface="Lucida Sans Unicode"/>
              </a:rPr>
              <a:t> </a:t>
            </a:r>
            <a:r>
              <a:rPr sz="6850" spc="-145" dirty="0">
                <a:latin typeface="Lucida Sans Unicode"/>
                <a:cs typeface="Lucida Sans Unicode"/>
              </a:rPr>
              <a:t>of</a:t>
            </a:r>
            <a:r>
              <a:rPr sz="6850" spc="-395" dirty="0">
                <a:latin typeface="Lucida Sans Unicode"/>
                <a:cs typeface="Lucida Sans Unicode"/>
              </a:rPr>
              <a:t> </a:t>
            </a:r>
            <a:r>
              <a:rPr sz="6850" spc="-25" dirty="0">
                <a:latin typeface="Lucida Sans Unicode"/>
                <a:cs typeface="Lucida Sans Unicode"/>
              </a:rPr>
              <a:t>VMs</a:t>
            </a:r>
            <a:endParaRPr sz="685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64935" y="5221717"/>
            <a:ext cx="7017384" cy="1092200"/>
          </a:xfrm>
          <a:prstGeom prst="rect">
            <a:avLst/>
          </a:prstGeom>
          <a:solidFill>
            <a:srgbClr val="FF5066"/>
          </a:solidFill>
        </p:spPr>
        <p:txBody>
          <a:bodyPr vert="horz" wrap="square" lIns="0" tIns="44450" rIns="0" bIns="0" rtlCol="0">
            <a:spAutoFit/>
          </a:bodyPr>
          <a:lstStyle/>
          <a:p>
            <a:pPr marL="500380">
              <a:lnSpc>
                <a:spcPct val="100000"/>
              </a:lnSpc>
              <a:spcBef>
                <a:spcPts val="350"/>
              </a:spcBef>
            </a:pPr>
            <a:r>
              <a:rPr sz="5200" spc="-370" dirty="0">
                <a:solidFill>
                  <a:srgbClr val="FFFFFF"/>
                </a:solidFill>
                <a:latin typeface="Arial Black"/>
                <a:cs typeface="Arial Black"/>
              </a:rPr>
              <a:t>Type1(Bare</a:t>
            </a:r>
            <a:r>
              <a:rPr sz="5200" spc="-35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5200" spc="-30" dirty="0">
                <a:solidFill>
                  <a:srgbClr val="FFFFFF"/>
                </a:solidFill>
                <a:latin typeface="Arial Black"/>
                <a:cs typeface="Arial Black"/>
              </a:rPr>
              <a:t>Metal)</a:t>
            </a:r>
            <a:endParaRPr sz="5200">
              <a:latin typeface="Arial Black"/>
              <a:cs typeface="Arial Black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7103357" y="811727"/>
            <a:ext cx="3161665" cy="1788160"/>
            <a:chOff x="7103357" y="811727"/>
            <a:chExt cx="3161665" cy="1788160"/>
          </a:xfrm>
        </p:grpSpPr>
        <p:sp>
          <p:nvSpPr>
            <p:cNvPr id="4" name="object 4"/>
            <p:cNvSpPr/>
            <p:nvPr/>
          </p:nvSpPr>
          <p:spPr>
            <a:xfrm>
              <a:off x="7103357" y="811727"/>
              <a:ext cx="3161665" cy="1788160"/>
            </a:xfrm>
            <a:custGeom>
              <a:avLst/>
              <a:gdLst/>
              <a:ahLst/>
              <a:cxnLst/>
              <a:rect l="l" t="t" r="r" b="b"/>
              <a:pathLst>
                <a:path w="3161665" h="1788160">
                  <a:moveTo>
                    <a:pt x="3045005" y="1787585"/>
                  </a:moveTo>
                  <a:lnTo>
                    <a:pt x="116246" y="1787585"/>
                  </a:lnTo>
                  <a:lnTo>
                    <a:pt x="71060" y="1778430"/>
                  </a:lnTo>
                  <a:lnTo>
                    <a:pt x="34103" y="1753482"/>
                  </a:lnTo>
                  <a:lnTo>
                    <a:pt x="9155" y="1716525"/>
                  </a:lnTo>
                  <a:lnTo>
                    <a:pt x="0" y="1671339"/>
                  </a:lnTo>
                  <a:lnTo>
                    <a:pt x="0" y="116246"/>
                  </a:lnTo>
                  <a:lnTo>
                    <a:pt x="9155" y="71060"/>
                  </a:lnTo>
                  <a:lnTo>
                    <a:pt x="34103" y="34102"/>
                  </a:lnTo>
                  <a:lnTo>
                    <a:pt x="71060" y="9155"/>
                  </a:lnTo>
                  <a:lnTo>
                    <a:pt x="116246" y="0"/>
                  </a:lnTo>
                  <a:lnTo>
                    <a:pt x="3045005" y="0"/>
                  </a:lnTo>
                  <a:lnTo>
                    <a:pt x="3090191" y="9155"/>
                  </a:lnTo>
                  <a:lnTo>
                    <a:pt x="3127149" y="34102"/>
                  </a:lnTo>
                  <a:lnTo>
                    <a:pt x="3152096" y="71060"/>
                  </a:lnTo>
                  <a:lnTo>
                    <a:pt x="3161252" y="116246"/>
                  </a:lnTo>
                  <a:lnTo>
                    <a:pt x="3161252" y="1671339"/>
                  </a:lnTo>
                  <a:lnTo>
                    <a:pt x="3152096" y="1716525"/>
                  </a:lnTo>
                  <a:lnTo>
                    <a:pt x="3127149" y="1753482"/>
                  </a:lnTo>
                  <a:lnTo>
                    <a:pt x="3090191" y="1778430"/>
                  </a:lnTo>
                  <a:lnTo>
                    <a:pt x="3045005" y="1787585"/>
                  </a:lnTo>
                  <a:close/>
                </a:path>
              </a:pathLst>
            </a:custGeom>
            <a:solidFill>
              <a:srgbClr val="0794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931531" y="1094891"/>
              <a:ext cx="1312545" cy="1116965"/>
            </a:xfrm>
            <a:custGeom>
              <a:avLst/>
              <a:gdLst/>
              <a:ahLst/>
              <a:cxnLst/>
              <a:rect l="l" t="t" r="r" b="b"/>
              <a:pathLst>
                <a:path w="1312545" h="1116964">
                  <a:moveTo>
                    <a:pt x="744588" y="723950"/>
                  </a:moveTo>
                  <a:lnTo>
                    <a:pt x="741324" y="707859"/>
                  </a:lnTo>
                  <a:lnTo>
                    <a:pt x="732459" y="694715"/>
                  </a:lnTo>
                  <a:lnTo>
                    <a:pt x="719315" y="685850"/>
                  </a:lnTo>
                  <a:lnTo>
                    <a:pt x="703211" y="682599"/>
                  </a:lnTo>
                  <a:lnTo>
                    <a:pt x="633679" y="682599"/>
                  </a:lnTo>
                  <a:lnTo>
                    <a:pt x="627824" y="661708"/>
                  </a:lnTo>
                  <a:lnTo>
                    <a:pt x="620382" y="641565"/>
                  </a:lnTo>
                  <a:lnTo>
                    <a:pt x="611390" y="622211"/>
                  </a:lnTo>
                  <a:lnTo>
                    <a:pt x="600964" y="603719"/>
                  </a:lnTo>
                  <a:lnTo>
                    <a:pt x="625487" y="579183"/>
                  </a:lnTo>
                  <a:lnTo>
                    <a:pt x="650163" y="554507"/>
                  </a:lnTo>
                  <a:lnTo>
                    <a:pt x="659257" y="540829"/>
                  </a:lnTo>
                  <a:lnTo>
                    <a:pt x="662279" y="525259"/>
                  </a:lnTo>
                  <a:lnTo>
                    <a:pt x="660476" y="515962"/>
                  </a:lnTo>
                  <a:lnTo>
                    <a:pt x="620915" y="466750"/>
                  </a:lnTo>
                  <a:lnTo>
                    <a:pt x="591667" y="454634"/>
                  </a:lnTo>
                  <a:lnTo>
                    <a:pt x="576110" y="457669"/>
                  </a:lnTo>
                  <a:lnTo>
                    <a:pt x="562432" y="466750"/>
                  </a:lnTo>
                  <a:lnTo>
                    <a:pt x="537756" y="491426"/>
                  </a:lnTo>
                  <a:lnTo>
                    <a:pt x="537756" y="744651"/>
                  </a:lnTo>
                  <a:lnTo>
                    <a:pt x="531837" y="788631"/>
                  </a:lnTo>
                  <a:lnTo>
                    <a:pt x="515162" y="828154"/>
                  </a:lnTo>
                  <a:lnTo>
                    <a:pt x="489292" y="861644"/>
                  </a:lnTo>
                  <a:lnTo>
                    <a:pt x="455803" y="887526"/>
                  </a:lnTo>
                  <a:lnTo>
                    <a:pt x="416280" y="904201"/>
                  </a:lnTo>
                  <a:lnTo>
                    <a:pt x="372287" y="910120"/>
                  </a:lnTo>
                  <a:lnTo>
                    <a:pt x="328307" y="904201"/>
                  </a:lnTo>
                  <a:lnTo>
                    <a:pt x="288785" y="887526"/>
                  </a:lnTo>
                  <a:lnTo>
                    <a:pt x="255295" y="861644"/>
                  </a:lnTo>
                  <a:lnTo>
                    <a:pt x="229412" y="828154"/>
                  </a:lnTo>
                  <a:lnTo>
                    <a:pt x="212737" y="788631"/>
                  </a:lnTo>
                  <a:lnTo>
                    <a:pt x="206819" y="744651"/>
                  </a:lnTo>
                  <a:lnTo>
                    <a:pt x="212737" y="700671"/>
                  </a:lnTo>
                  <a:lnTo>
                    <a:pt x="229412" y="661136"/>
                  </a:lnTo>
                  <a:lnTo>
                    <a:pt x="255295" y="627646"/>
                  </a:lnTo>
                  <a:lnTo>
                    <a:pt x="288785" y="601776"/>
                  </a:lnTo>
                  <a:lnTo>
                    <a:pt x="328307" y="585101"/>
                  </a:lnTo>
                  <a:lnTo>
                    <a:pt x="372287" y="579183"/>
                  </a:lnTo>
                  <a:lnTo>
                    <a:pt x="416280" y="585101"/>
                  </a:lnTo>
                  <a:lnTo>
                    <a:pt x="455803" y="601776"/>
                  </a:lnTo>
                  <a:lnTo>
                    <a:pt x="489292" y="627646"/>
                  </a:lnTo>
                  <a:lnTo>
                    <a:pt x="515162" y="661136"/>
                  </a:lnTo>
                  <a:lnTo>
                    <a:pt x="531837" y="700671"/>
                  </a:lnTo>
                  <a:lnTo>
                    <a:pt x="537756" y="744651"/>
                  </a:lnTo>
                  <a:lnTo>
                    <a:pt x="537756" y="491426"/>
                  </a:lnTo>
                  <a:lnTo>
                    <a:pt x="513219" y="515962"/>
                  </a:lnTo>
                  <a:lnTo>
                    <a:pt x="494728" y="505523"/>
                  </a:lnTo>
                  <a:lnTo>
                    <a:pt x="475373" y="496557"/>
                  </a:lnTo>
                  <a:lnTo>
                    <a:pt x="455218" y="489102"/>
                  </a:lnTo>
                  <a:lnTo>
                    <a:pt x="434340" y="483260"/>
                  </a:lnTo>
                  <a:lnTo>
                    <a:pt x="434340" y="413727"/>
                  </a:lnTo>
                  <a:lnTo>
                    <a:pt x="431088" y="397624"/>
                  </a:lnTo>
                  <a:lnTo>
                    <a:pt x="422224" y="384479"/>
                  </a:lnTo>
                  <a:lnTo>
                    <a:pt x="409067" y="375615"/>
                  </a:lnTo>
                  <a:lnTo>
                    <a:pt x="392976" y="372351"/>
                  </a:lnTo>
                  <a:lnTo>
                    <a:pt x="351612" y="372351"/>
                  </a:lnTo>
                  <a:lnTo>
                    <a:pt x="335508" y="375615"/>
                  </a:lnTo>
                  <a:lnTo>
                    <a:pt x="322364" y="384479"/>
                  </a:lnTo>
                  <a:lnTo>
                    <a:pt x="313486" y="397624"/>
                  </a:lnTo>
                  <a:lnTo>
                    <a:pt x="310235" y="413727"/>
                  </a:lnTo>
                  <a:lnTo>
                    <a:pt x="310235" y="483260"/>
                  </a:lnTo>
                  <a:lnTo>
                    <a:pt x="289369" y="489102"/>
                  </a:lnTo>
                  <a:lnTo>
                    <a:pt x="269227" y="496557"/>
                  </a:lnTo>
                  <a:lnTo>
                    <a:pt x="249885" y="505523"/>
                  </a:lnTo>
                  <a:lnTo>
                    <a:pt x="231394" y="515962"/>
                  </a:lnTo>
                  <a:lnTo>
                    <a:pt x="182143" y="466750"/>
                  </a:lnTo>
                  <a:lnTo>
                    <a:pt x="168376" y="457669"/>
                  </a:lnTo>
                  <a:lnTo>
                    <a:pt x="152908" y="454660"/>
                  </a:lnTo>
                  <a:lnTo>
                    <a:pt x="137464" y="457669"/>
                  </a:lnTo>
                  <a:lnTo>
                    <a:pt x="123710" y="466750"/>
                  </a:lnTo>
                  <a:lnTo>
                    <a:pt x="94437" y="495998"/>
                  </a:lnTo>
                  <a:lnTo>
                    <a:pt x="85344" y="509689"/>
                  </a:lnTo>
                  <a:lnTo>
                    <a:pt x="82296" y="525259"/>
                  </a:lnTo>
                  <a:lnTo>
                    <a:pt x="85318" y="540829"/>
                  </a:lnTo>
                  <a:lnTo>
                    <a:pt x="94373" y="554507"/>
                  </a:lnTo>
                  <a:lnTo>
                    <a:pt x="143573" y="603719"/>
                  </a:lnTo>
                  <a:lnTo>
                    <a:pt x="133172" y="622211"/>
                  </a:lnTo>
                  <a:lnTo>
                    <a:pt x="124206" y="641565"/>
                  </a:lnTo>
                  <a:lnTo>
                    <a:pt x="116751" y="661708"/>
                  </a:lnTo>
                  <a:lnTo>
                    <a:pt x="110896" y="682599"/>
                  </a:lnTo>
                  <a:lnTo>
                    <a:pt x="41363" y="682599"/>
                  </a:lnTo>
                  <a:lnTo>
                    <a:pt x="25273" y="685850"/>
                  </a:lnTo>
                  <a:lnTo>
                    <a:pt x="12115" y="694715"/>
                  </a:lnTo>
                  <a:lnTo>
                    <a:pt x="3251" y="707859"/>
                  </a:lnTo>
                  <a:lnTo>
                    <a:pt x="0" y="723950"/>
                  </a:lnTo>
                  <a:lnTo>
                    <a:pt x="0" y="765314"/>
                  </a:lnTo>
                  <a:lnTo>
                    <a:pt x="3238" y="781405"/>
                  </a:lnTo>
                  <a:lnTo>
                    <a:pt x="12103" y="794562"/>
                  </a:lnTo>
                  <a:lnTo>
                    <a:pt x="25234" y="803427"/>
                  </a:lnTo>
                  <a:lnTo>
                    <a:pt x="41262" y="806678"/>
                  </a:lnTo>
                  <a:lnTo>
                    <a:pt x="110896" y="806678"/>
                  </a:lnTo>
                  <a:lnTo>
                    <a:pt x="116751" y="827570"/>
                  </a:lnTo>
                  <a:lnTo>
                    <a:pt x="124206" y="847725"/>
                  </a:lnTo>
                  <a:lnTo>
                    <a:pt x="133184" y="867067"/>
                  </a:lnTo>
                  <a:lnTo>
                    <a:pt x="143624" y="885558"/>
                  </a:lnTo>
                  <a:lnTo>
                    <a:pt x="94411" y="934770"/>
                  </a:lnTo>
                  <a:lnTo>
                    <a:pt x="85344" y="948448"/>
                  </a:lnTo>
                  <a:lnTo>
                    <a:pt x="82321" y="964018"/>
                  </a:lnTo>
                  <a:lnTo>
                    <a:pt x="85344" y="979589"/>
                  </a:lnTo>
                  <a:lnTo>
                    <a:pt x="94437" y="993279"/>
                  </a:lnTo>
                  <a:lnTo>
                    <a:pt x="123685" y="1022527"/>
                  </a:lnTo>
                  <a:lnTo>
                    <a:pt x="137350" y="1031595"/>
                  </a:lnTo>
                  <a:lnTo>
                    <a:pt x="152920" y="1034630"/>
                  </a:lnTo>
                  <a:lnTo>
                    <a:pt x="168490" y="1031595"/>
                  </a:lnTo>
                  <a:lnTo>
                    <a:pt x="182168" y="1022527"/>
                  </a:lnTo>
                  <a:lnTo>
                    <a:pt x="231381" y="973315"/>
                  </a:lnTo>
                  <a:lnTo>
                    <a:pt x="249847" y="983754"/>
                  </a:lnTo>
                  <a:lnTo>
                    <a:pt x="269201" y="992733"/>
                  </a:lnTo>
                  <a:lnTo>
                    <a:pt x="289369" y="1000188"/>
                  </a:lnTo>
                  <a:lnTo>
                    <a:pt x="310261" y="1006043"/>
                  </a:lnTo>
                  <a:lnTo>
                    <a:pt x="310261" y="1075575"/>
                  </a:lnTo>
                  <a:lnTo>
                    <a:pt x="313512" y="1091679"/>
                  </a:lnTo>
                  <a:lnTo>
                    <a:pt x="322376" y="1104823"/>
                  </a:lnTo>
                  <a:lnTo>
                    <a:pt x="335534" y="1113688"/>
                  </a:lnTo>
                  <a:lnTo>
                    <a:pt x="351624" y="1116939"/>
                  </a:lnTo>
                  <a:lnTo>
                    <a:pt x="392988" y="1116939"/>
                  </a:lnTo>
                  <a:lnTo>
                    <a:pt x="409092" y="1113688"/>
                  </a:lnTo>
                  <a:lnTo>
                    <a:pt x="422236" y="1104823"/>
                  </a:lnTo>
                  <a:lnTo>
                    <a:pt x="431101" y="1091679"/>
                  </a:lnTo>
                  <a:lnTo>
                    <a:pt x="434365" y="1075575"/>
                  </a:lnTo>
                  <a:lnTo>
                    <a:pt x="434365" y="1006043"/>
                  </a:lnTo>
                  <a:lnTo>
                    <a:pt x="455231" y="1000188"/>
                  </a:lnTo>
                  <a:lnTo>
                    <a:pt x="475386" y="992733"/>
                  </a:lnTo>
                  <a:lnTo>
                    <a:pt x="494728" y="983754"/>
                  </a:lnTo>
                  <a:lnTo>
                    <a:pt x="513219" y="973315"/>
                  </a:lnTo>
                  <a:lnTo>
                    <a:pt x="562432" y="1022527"/>
                  </a:lnTo>
                  <a:lnTo>
                    <a:pt x="576097" y="1031595"/>
                  </a:lnTo>
                  <a:lnTo>
                    <a:pt x="591591" y="1034630"/>
                  </a:lnTo>
                  <a:lnTo>
                    <a:pt x="591756" y="1034630"/>
                  </a:lnTo>
                  <a:lnTo>
                    <a:pt x="650163" y="993279"/>
                  </a:lnTo>
                  <a:lnTo>
                    <a:pt x="662279" y="964018"/>
                  </a:lnTo>
                  <a:lnTo>
                    <a:pt x="659244" y="948448"/>
                  </a:lnTo>
                  <a:lnTo>
                    <a:pt x="650163" y="934770"/>
                  </a:lnTo>
                  <a:lnTo>
                    <a:pt x="625513" y="910120"/>
                  </a:lnTo>
                  <a:lnTo>
                    <a:pt x="600964" y="885558"/>
                  </a:lnTo>
                  <a:lnTo>
                    <a:pt x="611403" y="867067"/>
                  </a:lnTo>
                  <a:lnTo>
                    <a:pt x="620382" y="847725"/>
                  </a:lnTo>
                  <a:lnTo>
                    <a:pt x="627837" y="827570"/>
                  </a:lnTo>
                  <a:lnTo>
                    <a:pt x="633679" y="806678"/>
                  </a:lnTo>
                  <a:lnTo>
                    <a:pt x="703211" y="806678"/>
                  </a:lnTo>
                  <a:lnTo>
                    <a:pt x="719315" y="803427"/>
                  </a:lnTo>
                  <a:lnTo>
                    <a:pt x="732459" y="794562"/>
                  </a:lnTo>
                  <a:lnTo>
                    <a:pt x="741324" y="781405"/>
                  </a:lnTo>
                  <a:lnTo>
                    <a:pt x="744588" y="765314"/>
                  </a:lnTo>
                  <a:lnTo>
                    <a:pt x="744588" y="723950"/>
                  </a:lnTo>
                  <a:close/>
                </a:path>
                <a:path w="1312545" h="1116964">
                  <a:moveTo>
                    <a:pt x="1312354" y="351599"/>
                  </a:moveTo>
                  <a:lnTo>
                    <a:pt x="1309103" y="335508"/>
                  </a:lnTo>
                  <a:lnTo>
                    <a:pt x="1300238" y="322364"/>
                  </a:lnTo>
                  <a:lnTo>
                    <a:pt x="1287094" y="313499"/>
                  </a:lnTo>
                  <a:lnTo>
                    <a:pt x="1270990" y="310248"/>
                  </a:lnTo>
                  <a:lnTo>
                    <a:pt x="1201458" y="310248"/>
                  </a:lnTo>
                  <a:lnTo>
                    <a:pt x="1195603" y="289356"/>
                  </a:lnTo>
                  <a:lnTo>
                    <a:pt x="1188148" y="269214"/>
                  </a:lnTo>
                  <a:lnTo>
                    <a:pt x="1179169" y="249859"/>
                  </a:lnTo>
                  <a:lnTo>
                    <a:pt x="1168742" y="231368"/>
                  </a:lnTo>
                  <a:lnTo>
                    <a:pt x="1193266" y="206832"/>
                  </a:lnTo>
                  <a:lnTo>
                    <a:pt x="1217942" y="182156"/>
                  </a:lnTo>
                  <a:lnTo>
                    <a:pt x="1227023" y="168478"/>
                  </a:lnTo>
                  <a:lnTo>
                    <a:pt x="1230058" y="152908"/>
                  </a:lnTo>
                  <a:lnTo>
                    <a:pt x="1228242" y="143611"/>
                  </a:lnTo>
                  <a:lnTo>
                    <a:pt x="1227023" y="137337"/>
                  </a:lnTo>
                  <a:lnTo>
                    <a:pt x="1217942" y="123647"/>
                  </a:lnTo>
                  <a:lnTo>
                    <a:pt x="1188694" y="94399"/>
                  </a:lnTo>
                  <a:lnTo>
                    <a:pt x="1175016" y="85318"/>
                  </a:lnTo>
                  <a:lnTo>
                    <a:pt x="1159446" y="82283"/>
                  </a:lnTo>
                  <a:lnTo>
                    <a:pt x="1143889" y="85318"/>
                  </a:lnTo>
                  <a:lnTo>
                    <a:pt x="1130198" y="94399"/>
                  </a:lnTo>
                  <a:lnTo>
                    <a:pt x="1105535" y="119075"/>
                  </a:lnTo>
                  <a:lnTo>
                    <a:pt x="1105535" y="372300"/>
                  </a:lnTo>
                  <a:lnTo>
                    <a:pt x="1099616" y="416280"/>
                  </a:lnTo>
                  <a:lnTo>
                    <a:pt x="1082941" y="455815"/>
                  </a:lnTo>
                  <a:lnTo>
                    <a:pt x="1057059" y="489292"/>
                  </a:lnTo>
                  <a:lnTo>
                    <a:pt x="1023581" y="515175"/>
                  </a:lnTo>
                  <a:lnTo>
                    <a:pt x="984046" y="531850"/>
                  </a:lnTo>
                  <a:lnTo>
                    <a:pt x="940066" y="537768"/>
                  </a:lnTo>
                  <a:lnTo>
                    <a:pt x="896086" y="531850"/>
                  </a:lnTo>
                  <a:lnTo>
                    <a:pt x="856551" y="515175"/>
                  </a:lnTo>
                  <a:lnTo>
                    <a:pt x="823061" y="489292"/>
                  </a:lnTo>
                  <a:lnTo>
                    <a:pt x="797191" y="455815"/>
                  </a:lnTo>
                  <a:lnTo>
                    <a:pt x="780516" y="416280"/>
                  </a:lnTo>
                  <a:lnTo>
                    <a:pt x="774598" y="372300"/>
                  </a:lnTo>
                  <a:lnTo>
                    <a:pt x="780516" y="328320"/>
                  </a:lnTo>
                  <a:lnTo>
                    <a:pt x="797191" y="288785"/>
                  </a:lnTo>
                  <a:lnTo>
                    <a:pt x="823061" y="255295"/>
                  </a:lnTo>
                  <a:lnTo>
                    <a:pt x="856551" y="229425"/>
                  </a:lnTo>
                  <a:lnTo>
                    <a:pt x="896086" y="212750"/>
                  </a:lnTo>
                  <a:lnTo>
                    <a:pt x="940066" y="206832"/>
                  </a:lnTo>
                  <a:lnTo>
                    <a:pt x="984046" y="212750"/>
                  </a:lnTo>
                  <a:lnTo>
                    <a:pt x="1023581" y="229425"/>
                  </a:lnTo>
                  <a:lnTo>
                    <a:pt x="1057059" y="255295"/>
                  </a:lnTo>
                  <a:lnTo>
                    <a:pt x="1082941" y="288785"/>
                  </a:lnTo>
                  <a:lnTo>
                    <a:pt x="1099616" y="328320"/>
                  </a:lnTo>
                  <a:lnTo>
                    <a:pt x="1105535" y="372300"/>
                  </a:lnTo>
                  <a:lnTo>
                    <a:pt x="1105535" y="119075"/>
                  </a:lnTo>
                  <a:lnTo>
                    <a:pt x="1080998" y="143611"/>
                  </a:lnTo>
                  <a:lnTo>
                    <a:pt x="1062494" y="133172"/>
                  </a:lnTo>
                  <a:lnTo>
                    <a:pt x="1043152" y="124206"/>
                  </a:lnTo>
                  <a:lnTo>
                    <a:pt x="1022997" y="116751"/>
                  </a:lnTo>
                  <a:lnTo>
                    <a:pt x="1002118" y="110909"/>
                  </a:lnTo>
                  <a:lnTo>
                    <a:pt x="1002118" y="41376"/>
                  </a:lnTo>
                  <a:lnTo>
                    <a:pt x="998867" y="25273"/>
                  </a:lnTo>
                  <a:lnTo>
                    <a:pt x="989990" y="12128"/>
                  </a:lnTo>
                  <a:lnTo>
                    <a:pt x="976845" y="3263"/>
                  </a:lnTo>
                  <a:lnTo>
                    <a:pt x="960755" y="0"/>
                  </a:lnTo>
                  <a:lnTo>
                    <a:pt x="919378" y="0"/>
                  </a:lnTo>
                  <a:lnTo>
                    <a:pt x="903287" y="3263"/>
                  </a:lnTo>
                  <a:lnTo>
                    <a:pt x="890143" y="12128"/>
                  </a:lnTo>
                  <a:lnTo>
                    <a:pt x="881265" y="25273"/>
                  </a:lnTo>
                  <a:lnTo>
                    <a:pt x="878014" y="41376"/>
                  </a:lnTo>
                  <a:lnTo>
                    <a:pt x="878014" y="110909"/>
                  </a:lnTo>
                  <a:lnTo>
                    <a:pt x="857135" y="116751"/>
                  </a:lnTo>
                  <a:lnTo>
                    <a:pt x="837006" y="124206"/>
                  </a:lnTo>
                  <a:lnTo>
                    <a:pt x="817664" y="133172"/>
                  </a:lnTo>
                  <a:lnTo>
                    <a:pt x="799172" y="143611"/>
                  </a:lnTo>
                  <a:lnTo>
                    <a:pt x="749922" y="94399"/>
                  </a:lnTo>
                  <a:lnTo>
                    <a:pt x="736155" y="85318"/>
                  </a:lnTo>
                  <a:lnTo>
                    <a:pt x="720686" y="82308"/>
                  </a:lnTo>
                  <a:lnTo>
                    <a:pt x="705231" y="85318"/>
                  </a:lnTo>
                  <a:lnTo>
                    <a:pt x="691489" y="94399"/>
                  </a:lnTo>
                  <a:lnTo>
                    <a:pt x="662216" y="123647"/>
                  </a:lnTo>
                  <a:lnTo>
                    <a:pt x="653122" y="137337"/>
                  </a:lnTo>
                  <a:lnTo>
                    <a:pt x="650074" y="152908"/>
                  </a:lnTo>
                  <a:lnTo>
                    <a:pt x="653084" y="168478"/>
                  </a:lnTo>
                  <a:lnTo>
                    <a:pt x="662152" y="182156"/>
                  </a:lnTo>
                  <a:lnTo>
                    <a:pt x="711352" y="231368"/>
                  </a:lnTo>
                  <a:lnTo>
                    <a:pt x="700951" y="249859"/>
                  </a:lnTo>
                  <a:lnTo>
                    <a:pt x="691972" y="269214"/>
                  </a:lnTo>
                  <a:lnTo>
                    <a:pt x="684530" y="289356"/>
                  </a:lnTo>
                  <a:lnTo>
                    <a:pt x="678675" y="310248"/>
                  </a:lnTo>
                  <a:lnTo>
                    <a:pt x="609142" y="310248"/>
                  </a:lnTo>
                  <a:lnTo>
                    <a:pt x="571030" y="335508"/>
                  </a:lnTo>
                  <a:lnTo>
                    <a:pt x="567766" y="392963"/>
                  </a:lnTo>
                  <a:lnTo>
                    <a:pt x="571017" y="409054"/>
                  </a:lnTo>
                  <a:lnTo>
                    <a:pt x="579882" y="422211"/>
                  </a:lnTo>
                  <a:lnTo>
                    <a:pt x="593013" y="431076"/>
                  </a:lnTo>
                  <a:lnTo>
                    <a:pt x="609041" y="434327"/>
                  </a:lnTo>
                  <a:lnTo>
                    <a:pt x="678662" y="434327"/>
                  </a:lnTo>
                  <a:lnTo>
                    <a:pt x="684517" y="455218"/>
                  </a:lnTo>
                  <a:lnTo>
                    <a:pt x="691972" y="475373"/>
                  </a:lnTo>
                  <a:lnTo>
                    <a:pt x="700963" y="494715"/>
                  </a:lnTo>
                  <a:lnTo>
                    <a:pt x="711390" y="513207"/>
                  </a:lnTo>
                  <a:lnTo>
                    <a:pt x="662190" y="562419"/>
                  </a:lnTo>
                  <a:lnTo>
                    <a:pt x="653110" y="576097"/>
                  </a:lnTo>
                  <a:lnTo>
                    <a:pt x="650087" y="591667"/>
                  </a:lnTo>
                  <a:lnTo>
                    <a:pt x="653122" y="607237"/>
                  </a:lnTo>
                  <a:lnTo>
                    <a:pt x="662216" y="620928"/>
                  </a:lnTo>
                  <a:lnTo>
                    <a:pt x="691451" y="650176"/>
                  </a:lnTo>
                  <a:lnTo>
                    <a:pt x="705129" y="659244"/>
                  </a:lnTo>
                  <a:lnTo>
                    <a:pt x="720699" y="662279"/>
                  </a:lnTo>
                  <a:lnTo>
                    <a:pt x="736257" y="659244"/>
                  </a:lnTo>
                  <a:lnTo>
                    <a:pt x="749947" y="650176"/>
                  </a:lnTo>
                  <a:lnTo>
                    <a:pt x="799147" y="600976"/>
                  </a:lnTo>
                  <a:lnTo>
                    <a:pt x="817626" y="611403"/>
                  </a:lnTo>
                  <a:lnTo>
                    <a:pt x="836980" y="620382"/>
                  </a:lnTo>
                  <a:lnTo>
                    <a:pt x="857135" y="627837"/>
                  </a:lnTo>
                  <a:lnTo>
                    <a:pt x="878039" y="633691"/>
                  </a:lnTo>
                  <a:lnTo>
                    <a:pt x="878039" y="703224"/>
                  </a:lnTo>
                  <a:lnTo>
                    <a:pt x="881291" y="719328"/>
                  </a:lnTo>
                  <a:lnTo>
                    <a:pt x="890155" y="732472"/>
                  </a:lnTo>
                  <a:lnTo>
                    <a:pt x="903312" y="741337"/>
                  </a:lnTo>
                  <a:lnTo>
                    <a:pt x="919403" y="744588"/>
                  </a:lnTo>
                  <a:lnTo>
                    <a:pt x="960767" y="744588"/>
                  </a:lnTo>
                  <a:lnTo>
                    <a:pt x="976871" y="741337"/>
                  </a:lnTo>
                  <a:lnTo>
                    <a:pt x="990015" y="732472"/>
                  </a:lnTo>
                  <a:lnTo>
                    <a:pt x="998880" y="719328"/>
                  </a:lnTo>
                  <a:lnTo>
                    <a:pt x="1002131" y="703224"/>
                  </a:lnTo>
                  <a:lnTo>
                    <a:pt x="1002131" y="633691"/>
                  </a:lnTo>
                  <a:lnTo>
                    <a:pt x="1023010" y="627837"/>
                  </a:lnTo>
                  <a:lnTo>
                    <a:pt x="1043152" y="620382"/>
                  </a:lnTo>
                  <a:lnTo>
                    <a:pt x="1062507" y="611403"/>
                  </a:lnTo>
                  <a:lnTo>
                    <a:pt x="1080998" y="600976"/>
                  </a:lnTo>
                  <a:lnTo>
                    <a:pt x="1130198" y="650176"/>
                  </a:lnTo>
                  <a:lnTo>
                    <a:pt x="1143863" y="659244"/>
                  </a:lnTo>
                  <a:lnTo>
                    <a:pt x="1159370" y="662279"/>
                  </a:lnTo>
                  <a:lnTo>
                    <a:pt x="1159535" y="662279"/>
                  </a:lnTo>
                  <a:lnTo>
                    <a:pt x="1217942" y="620928"/>
                  </a:lnTo>
                  <a:lnTo>
                    <a:pt x="1228242" y="600976"/>
                  </a:lnTo>
                  <a:lnTo>
                    <a:pt x="1230058" y="591667"/>
                  </a:lnTo>
                  <a:lnTo>
                    <a:pt x="1227023" y="576097"/>
                  </a:lnTo>
                  <a:lnTo>
                    <a:pt x="1217942" y="562419"/>
                  </a:lnTo>
                  <a:lnTo>
                    <a:pt x="1193292" y="537768"/>
                  </a:lnTo>
                  <a:lnTo>
                    <a:pt x="1168742" y="513207"/>
                  </a:lnTo>
                  <a:lnTo>
                    <a:pt x="1179182" y="494715"/>
                  </a:lnTo>
                  <a:lnTo>
                    <a:pt x="1188161" y="475373"/>
                  </a:lnTo>
                  <a:lnTo>
                    <a:pt x="1195603" y="455218"/>
                  </a:lnTo>
                  <a:lnTo>
                    <a:pt x="1201458" y="434327"/>
                  </a:lnTo>
                  <a:lnTo>
                    <a:pt x="1270990" y="434327"/>
                  </a:lnTo>
                  <a:lnTo>
                    <a:pt x="1287094" y="431076"/>
                  </a:lnTo>
                  <a:lnTo>
                    <a:pt x="1300238" y="422211"/>
                  </a:lnTo>
                  <a:lnTo>
                    <a:pt x="1309103" y="409054"/>
                  </a:lnTo>
                  <a:lnTo>
                    <a:pt x="1312354" y="392963"/>
                  </a:lnTo>
                  <a:lnTo>
                    <a:pt x="1312354" y="351599"/>
                  </a:lnTo>
                  <a:close/>
                </a:path>
              </a:pathLst>
            </a:custGeom>
            <a:solidFill>
              <a:srgbClr val="FFFE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5713686" y="2565055"/>
            <a:ext cx="6125845" cy="817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75" dirty="0">
                <a:latin typeface="Lucida Sans Unicode"/>
                <a:cs typeface="Lucida Sans Unicode"/>
              </a:rPr>
              <a:t>Types</a:t>
            </a:r>
            <a:r>
              <a:rPr spc="-285" dirty="0">
                <a:latin typeface="Lucida Sans Unicode"/>
                <a:cs typeface="Lucida Sans Unicode"/>
              </a:rPr>
              <a:t> </a:t>
            </a:r>
            <a:r>
              <a:rPr spc="-105" dirty="0">
                <a:latin typeface="Lucida Sans Unicode"/>
                <a:cs typeface="Lucida Sans Unicode"/>
              </a:rPr>
              <a:t>of</a:t>
            </a:r>
            <a:r>
              <a:rPr spc="-285" dirty="0">
                <a:latin typeface="Lucida Sans Unicode"/>
                <a:cs typeface="Lucida Sans Unicode"/>
              </a:rPr>
              <a:t> </a:t>
            </a:r>
            <a:r>
              <a:rPr spc="-60" dirty="0">
                <a:latin typeface="Lucida Sans Unicode"/>
                <a:cs typeface="Lucida Sans Unicode"/>
              </a:rPr>
              <a:t>Hypervisor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0264609" y="5221717"/>
            <a:ext cx="7017384" cy="1092200"/>
          </a:xfrm>
          <a:prstGeom prst="rect">
            <a:avLst/>
          </a:prstGeom>
          <a:solidFill>
            <a:srgbClr val="FF5066"/>
          </a:solidFill>
        </p:spPr>
        <p:txBody>
          <a:bodyPr vert="horz" wrap="square" lIns="0" tIns="92075" rIns="0" bIns="0" rtlCol="0">
            <a:spAutoFit/>
          </a:bodyPr>
          <a:lstStyle/>
          <a:p>
            <a:pPr marL="497205">
              <a:lnSpc>
                <a:spcPct val="100000"/>
              </a:lnSpc>
              <a:spcBef>
                <a:spcPts val="725"/>
              </a:spcBef>
            </a:pPr>
            <a:r>
              <a:rPr sz="5200" spc="-430" dirty="0">
                <a:solidFill>
                  <a:srgbClr val="FFFFFF"/>
                </a:solidFill>
                <a:latin typeface="Arial Black"/>
                <a:cs typeface="Arial Black"/>
              </a:rPr>
              <a:t>Type2</a:t>
            </a:r>
            <a:r>
              <a:rPr sz="5200" spc="-340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5200" spc="-285" dirty="0">
                <a:solidFill>
                  <a:srgbClr val="FFFFFF"/>
                </a:solidFill>
                <a:latin typeface="Arial Black"/>
                <a:cs typeface="Arial Black"/>
              </a:rPr>
              <a:t>(hosted)</a:t>
            </a:r>
            <a:endParaRPr sz="52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498959" y="5305122"/>
            <a:ext cx="3061335" cy="7448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4700" spc="-55" dirty="0">
                <a:solidFill>
                  <a:srgbClr val="FFFFFF"/>
                </a:solidFill>
                <a:latin typeface="Lucida Sans Unicode"/>
                <a:cs typeface="Lucida Sans Unicode"/>
              </a:rPr>
              <a:t>Hypervisor</a:t>
            </a:r>
            <a:endParaRPr sz="4700">
              <a:latin typeface="Lucida Sans Unicode"/>
              <a:cs typeface="Lucida Sans Unicod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285411" y="5665014"/>
            <a:ext cx="1640205" cy="49593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3050" spc="-95" dirty="0">
                <a:solidFill>
                  <a:srgbClr val="FFFFFF"/>
                </a:solidFill>
                <a:latin typeface="Lucida Sans Unicode"/>
                <a:cs typeface="Lucida Sans Unicode"/>
              </a:rPr>
              <a:t>HOST</a:t>
            </a:r>
            <a:r>
              <a:rPr sz="3050" spc="-14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050" spc="-35" dirty="0">
                <a:solidFill>
                  <a:srgbClr val="FFFFFF"/>
                </a:solidFill>
                <a:latin typeface="Lucida Sans Unicode"/>
                <a:cs typeface="Lucida Sans Unicode"/>
              </a:rPr>
              <a:t>OS</a:t>
            </a:r>
            <a:endParaRPr sz="3050">
              <a:latin typeface="Lucida Sans Unicode"/>
              <a:cs typeface="Lucida Sans Unicod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35186" y="8176282"/>
            <a:ext cx="8531225" cy="12700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  <a:tabLst>
                <a:tab pos="3980815" algn="l"/>
              </a:tabLst>
            </a:pPr>
            <a:r>
              <a:rPr sz="8150" spc="-434" dirty="0">
                <a:solidFill>
                  <a:srgbClr val="FFFFFF"/>
                </a:solidFill>
                <a:latin typeface="Arial Black"/>
                <a:cs typeface="Arial Black"/>
              </a:rPr>
              <a:t>Type</a:t>
            </a:r>
            <a:r>
              <a:rPr sz="8150" spc="-600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8150" spc="-760" dirty="0">
                <a:solidFill>
                  <a:srgbClr val="FFFFFF"/>
                </a:solidFill>
                <a:latin typeface="Arial Black"/>
                <a:cs typeface="Arial Black"/>
              </a:rPr>
              <a:t>2</a:t>
            </a:r>
            <a:r>
              <a:rPr sz="8150" dirty="0">
                <a:solidFill>
                  <a:srgbClr val="FFFFFF"/>
                </a:solidFill>
                <a:latin typeface="Arial Black"/>
                <a:cs typeface="Arial Black"/>
              </a:rPr>
              <a:t>	</a:t>
            </a:r>
            <a:r>
              <a:rPr sz="8150" spc="-345" dirty="0">
                <a:solidFill>
                  <a:srgbClr val="FFFFFF"/>
                </a:solidFill>
                <a:latin typeface="Arial Black"/>
                <a:cs typeface="Arial Black"/>
              </a:rPr>
              <a:t>(Hosted)</a:t>
            </a:r>
            <a:endParaRPr sz="815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179641" y="4136178"/>
            <a:ext cx="2861310" cy="1617980"/>
            <a:chOff x="7179641" y="4136178"/>
            <a:chExt cx="2861310" cy="1617980"/>
          </a:xfrm>
        </p:grpSpPr>
        <p:sp>
          <p:nvSpPr>
            <p:cNvPr id="3" name="object 3"/>
            <p:cNvSpPr/>
            <p:nvPr/>
          </p:nvSpPr>
          <p:spPr>
            <a:xfrm>
              <a:off x="7179641" y="4136178"/>
              <a:ext cx="2861310" cy="1617980"/>
            </a:xfrm>
            <a:custGeom>
              <a:avLst/>
              <a:gdLst/>
              <a:ahLst/>
              <a:cxnLst/>
              <a:rect l="l" t="t" r="r" b="b"/>
              <a:pathLst>
                <a:path w="2861309" h="1617979">
                  <a:moveTo>
                    <a:pt x="2755896" y="1617863"/>
                  </a:moveTo>
                  <a:lnTo>
                    <a:pt x="105209" y="1617863"/>
                  </a:lnTo>
                  <a:lnTo>
                    <a:pt x="64313" y="1609576"/>
                  </a:lnTo>
                  <a:lnTo>
                    <a:pt x="30864" y="1586998"/>
                  </a:lnTo>
                  <a:lnTo>
                    <a:pt x="8286" y="1553549"/>
                  </a:lnTo>
                  <a:lnTo>
                    <a:pt x="0" y="1512653"/>
                  </a:lnTo>
                  <a:lnTo>
                    <a:pt x="0" y="105209"/>
                  </a:lnTo>
                  <a:lnTo>
                    <a:pt x="8286" y="64313"/>
                  </a:lnTo>
                  <a:lnTo>
                    <a:pt x="30864" y="30865"/>
                  </a:lnTo>
                  <a:lnTo>
                    <a:pt x="64313" y="8286"/>
                  </a:lnTo>
                  <a:lnTo>
                    <a:pt x="105209" y="0"/>
                  </a:lnTo>
                  <a:lnTo>
                    <a:pt x="2755896" y="0"/>
                  </a:lnTo>
                  <a:lnTo>
                    <a:pt x="2796793" y="8286"/>
                  </a:lnTo>
                  <a:lnTo>
                    <a:pt x="2830241" y="30865"/>
                  </a:lnTo>
                  <a:lnTo>
                    <a:pt x="2852819" y="64313"/>
                  </a:lnTo>
                  <a:lnTo>
                    <a:pt x="2861106" y="105209"/>
                  </a:lnTo>
                  <a:lnTo>
                    <a:pt x="2861106" y="1512653"/>
                  </a:lnTo>
                  <a:lnTo>
                    <a:pt x="2852819" y="1553549"/>
                  </a:lnTo>
                  <a:lnTo>
                    <a:pt x="2830241" y="1586998"/>
                  </a:lnTo>
                  <a:lnTo>
                    <a:pt x="2796793" y="1609576"/>
                  </a:lnTo>
                  <a:lnTo>
                    <a:pt x="2755896" y="1617863"/>
                  </a:lnTo>
                  <a:close/>
                </a:path>
              </a:pathLst>
            </a:custGeom>
            <a:solidFill>
              <a:srgbClr val="0794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929181" y="4392459"/>
              <a:ext cx="1188085" cy="1010919"/>
            </a:xfrm>
            <a:custGeom>
              <a:avLst/>
              <a:gdLst/>
              <a:ahLst/>
              <a:cxnLst/>
              <a:rect l="l" t="t" r="r" b="b"/>
              <a:pathLst>
                <a:path w="1188084" h="1010920">
                  <a:moveTo>
                    <a:pt x="673887" y="655205"/>
                  </a:moveTo>
                  <a:lnTo>
                    <a:pt x="670953" y="640651"/>
                  </a:lnTo>
                  <a:lnTo>
                    <a:pt x="662927" y="628751"/>
                  </a:lnTo>
                  <a:lnTo>
                    <a:pt x="651027" y="620737"/>
                  </a:lnTo>
                  <a:lnTo>
                    <a:pt x="636447" y="617791"/>
                  </a:lnTo>
                  <a:lnTo>
                    <a:pt x="573519" y="617791"/>
                  </a:lnTo>
                  <a:lnTo>
                    <a:pt x="568223" y="598881"/>
                  </a:lnTo>
                  <a:lnTo>
                    <a:pt x="561479" y="580644"/>
                  </a:lnTo>
                  <a:lnTo>
                    <a:pt x="553351" y="563130"/>
                  </a:lnTo>
                  <a:lnTo>
                    <a:pt x="543902" y="546392"/>
                  </a:lnTo>
                  <a:lnTo>
                    <a:pt x="566102" y="524192"/>
                  </a:lnTo>
                  <a:lnTo>
                    <a:pt x="588441" y="501865"/>
                  </a:lnTo>
                  <a:lnTo>
                    <a:pt x="596658" y="489470"/>
                  </a:lnTo>
                  <a:lnTo>
                    <a:pt x="599401" y="475386"/>
                  </a:lnTo>
                  <a:lnTo>
                    <a:pt x="597763" y="466966"/>
                  </a:lnTo>
                  <a:lnTo>
                    <a:pt x="561975" y="422440"/>
                  </a:lnTo>
                  <a:lnTo>
                    <a:pt x="535495" y="411467"/>
                  </a:lnTo>
                  <a:lnTo>
                    <a:pt x="521411" y="414210"/>
                  </a:lnTo>
                  <a:lnTo>
                    <a:pt x="509028" y="422440"/>
                  </a:lnTo>
                  <a:lnTo>
                    <a:pt x="486702" y="444766"/>
                  </a:lnTo>
                  <a:lnTo>
                    <a:pt x="486702" y="673950"/>
                  </a:lnTo>
                  <a:lnTo>
                    <a:pt x="479069" y="721283"/>
                  </a:lnTo>
                  <a:lnTo>
                    <a:pt x="457809" y="762393"/>
                  </a:lnTo>
                  <a:lnTo>
                    <a:pt x="425386" y="794804"/>
                  </a:lnTo>
                  <a:lnTo>
                    <a:pt x="384276" y="816063"/>
                  </a:lnTo>
                  <a:lnTo>
                    <a:pt x="336943" y="823696"/>
                  </a:lnTo>
                  <a:lnTo>
                    <a:pt x="289610" y="816063"/>
                  </a:lnTo>
                  <a:lnTo>
                    <a:pt x="248500" y="794804"/>
                  </a:lnTo>
                  <a:lnTo>
                    <a:pt x="216090" y="762393"/>
                  </a:lnTo>
                  <a:lnTo>
                    <a:pt x="194830" y="721283"/>
                  </a:lnTo>
                  <a:lnTo>
                    <a:pt x="187185" y="673950"/>
                  </a:lnTo>
                  <a:lnTo>
                    <a:pt x="194830" y="626618"/>
                  </a:lnTo>
                  <a:lnTo>
                    <a:pt x="216090" y="585508"/>
                  </a:lnTo>
                  <a:lnTo>
                    <a:pt x="248500" y="553085"/>
                  </a:lnTo>
                  <a:lnTo>
                    <a:pt x="289610" y="531825"/>
                  </a:lnTo>
                  <a:lnTo>
                    <a:pt x="336943" y="524192"/>
                  </a:lnTo>
                  <a:lnTo>
                    <a:pt x="384276" y="531825"/>
                  </a:lnTo>
                  <a:lnTo>
                    <a:pt x="425386" y="553085"/>
                  </a:lnTo>
                  <a:lnTo>
                    <a:pt x="457809" y="585508"/>
                  </a:lnTo>
                  <a:lnTo>
                    <a:pt x="479069" y="626618"/>
                  </a:lnTo>
                  <a:lnTo>
                    <a:pt x="486702" y="673950"/>
                  </a:lnTo>
                  <a:lnTo>
                    <a:pt x="486702" y="444766"/>
                  </a:lnTo>
                  <a:lnTo>
                    <a:pt x="464502" y="466966"/>
                  </a:lnTo>
                  <a:lnTo>
                    <a:pt x="447751" y="457530"/>
                  </a:lnTo>
                  <a:lnTo>
                    <a:pt x="430237" y="449402"/>
                  </a:lnTo>
                  <a:lnTo>
                    <a:pt x="412000" y="442671"/>
                  </a:lnTo>
                  <a:lnTo>
                    <a:pt x="393103" y="437375"/>
                  </a:lnTo>
                  <a:lnTo>
                    <a:pt x="393103" y="374434"/>
                  </a:lnTo>
                  <a:lnTo>
                    <a:pt x="390156" y="359867"/>
                  </a:lnTo>
                  <a:lnTo>
                    <a:pt x="382130" y="347967"/>
                  </a:lnTo>
                  <a:lnTo>
                    <a:pt x="370230" y="339940"/>
                  </a:lnTo>
                  <a:lnTo>
                    <a:pt x="355663" y="337007"/>
                  </a:lnTo>
                  <a:lnTo>
                    <a:pt x="318223" y="337007"/>
                  </a:lnTo>
                  <a:lnTo>
                    <a:pt x="303657" y="339940"/>
                  </a:lnTo>
                  <a:lnTo>
                    <a:pt x="291757" y="347967"/>
                  </a:lnTo>
                  <a:lnTo>
                    <a:pt x="283730" y="359867"/>
                  </a:lnTo>
                  <a:lnTo>
                    <a:pt x="280784" y="374434"/>
                  </a:lnTo>
                  <a:lnTo>
                    <a:pt x="280784" y="437375"/>
                  </a:lnTo>
                  <a:lnTo>
                    <a:pt x="261886" y="442671"/>
                  </a:lnTo>
                  <a:lnTo>
                    <a:pt x="243674" y="449402"/>
                  </a:lnTo>
                  <a:lnTo>
                    <a:pt x="226161" y="457530"/>
                  </a:lnTo>
                  <a:lnTo>
                    <a:pt x="209423" y="466966"/>
                  </a:lnTo>
                  <a:lnTo>
                    <a:pt x="164846" y="422440"/>
                  </a:lnTo>
                  <a:lnTo>
                    <a:pt x="152400" y="414210"/>
                  </a:lnTo>
                  <a:lnTo>
                    <a:pt x="138391" y="411492"/>
                  </a:lnTo>
                  <a:lnTo>
                    <a:pt x="124409" y="414210"/>
                  </a:lnTo>
                  <a:lnTo>
                    <a:pt x="111963" y="422440"/>
                  </a:lnTo>
                  <a:lnTo>
                    <a:pt x="85471" y="448906"/>
                  </a:lnTo>
                  <a:lnTo>
                    <a:pt x="77241" y="461289"/>
                  </a:lnTo>
                  <a:lnTo>
                    <a:pt x="74485" y="475386"/>
                  </a:lnTo>
                  <a:lnTo>
                    <a:pt x="77216" y="489470"/>
                  </a:lnTo>
                  <a:lnTo>
                    <a:pt x="85420" y="501865"/>
                  </a:lnTo>
                  <a:lnTo>
                    <a:pt x="129946" y="546392"/>
                  </a:lnTo>
                  <a:lnTo>
                    <a:pt x="126199" y="553085"/>
                  </a:lnTo>
                  <a:lnTo>
                    <a:pt x="120535" y="563130"/>
                  </a:lnTo>
                  <a:lnTo>
                    <a:pt x="112407" y="580644"/>
                  </a:lnTo>
                  <a:lnTo>
                    <a:pt x="105664" y="598881"/>
                  </a:lnTo>
                  <a:lnTo>
                    <a:pt x="100368" y="617791"/>
                  </a:lnTo>
                  <a:lnTo>
                    <a:pt x="37439" y="617791"/>
                  </a:lnTo>
                  <a:lnTo>
                    <a:pt x="22872" y="620737"/>
                  </a:lnTo>
                  <a:lnTo>
                    <a:pt x="10972" y="628751"/>
                  </a:lnTo>
                  <a:lnTo>
                    <a:pt x="2946" y="640651"/>
                  </a:lnTo>
                  <a:lnTo>
                    <a:pt x="0" y="655205"/>
                  </a:lnTo>
                  <a:lnTo>
                    <a:pt x="0" y="692645"/>
                  </a:lnTo>
                  <a:lnTo>
                    <a:pt x="2933" y="707212"/>
                  </a:lnTo>
                  <a:lnTo>
                    <a:pt x="10960" y="719112"/>
                  </a:lnTo>
                  <a:lnTo>
                    <a:pt x="22847" y="727138"/>
                  </a:lnTo>
                  <a:lnTo>
                    <a:pt x="37350" y="730084"/>
                  </a:lnTo>
                  <a:lnTo>
                    <a:pt x="100368" y="730084"/>
                  </a:lnTo>
                  <a:lnTo>
                    <a:pt x="105664" y="748995"/>
                  </a:lnTo>
                  <a:lnTo>
                    <a:pt x="112407" y="767232"/>
                  </a:lnTo>
                  <a:lnTo>
                    <a:pt x="120535" y="784745"/>
                  </a:lnTo>
                  <a:lnTo>
                    <a:pt x="129984" y="801484"/>
                  </a:lnTo>
                  <a:lnTo>
                    <a:pt x="85458" y="846010"/>
                  </a:lnTo>
                  <a:lnTo>
                    <a:pt x="77241" y="858393"/>
                  </a:lnTo>
                  <a:lnTo>
                    <a:pt x="74498" y="872490"/>
                  </a:lnTo>
                  <a:lnTo>
                    <a:pt x="77241" y="886587"/>
                  </a:lnTo>
                  <a:lnTo>
                    <a:pt x="85471" y="898969"/>
                  </a:lnTo>
                  <a:lnTo>
                    <a:pt x="111937" y="925436"/>
                  </a:lnTo>
                  <a:lnTo>
                    <a:pt x="124320" y="933653"/>
                  </a:lnTo>
                  <a:lnTo>
                    <a:pt x="138404" y="936396"/>
                  </a:lnTo>
                  <a:lnTo>
                    <a:pt x="152488" y="933653"/>
                  </a:lnTo>
                  <a:lnTo>
                    <a:pt x="164884" y="925436"/>
                  </a:lnTo>
                  <a:lnTo>
                    <a:pt x="209410" y="880910"/>
                  </a:lnTo>
                  <a:lnTo>
                    <a:pt x="226136" y="890358"/>
                  </a:lnTo>
                  <a:lnTo>
                    <a:pt x="243649" y="898486"/>
                  </a:lnTo>
                  <a:lnTo>
                    <a:pt x="261899" y="905230"/>
                  </a:lnTo>
                  <a:lnTo>
                    <a:pt x="280809" y="910526"/>
                  </a:lnTo>
                  <a:lnTo>
                    <a:pt x="280809" y="973455"/>
                  </a:lnTo>
                  <a:lnTo>
                    <a:pt x="283756" y="988021"/>
                  </a:lnTo>
                  <a:lnTo>
                    <a:pt x="291769" y="999921"/>
                  </a:lnTo>
                  <a:lnTo>
                    <a:pt x="303682" y="1007948"/>
                  </a:lnTo>
                  <a:lnTo>
                    <a:pt x="318249" y="1010894"/>
                  </a:lnTo>
                  <a:lnTo>
                    <a:pt x="355688" y="1010894"/>
                  </a:lnTo>
                  <a:lnTo>
                    <a:pt x="370255" y="1007948"/>
                  </a:lnTo>
                  <a:lnTo>
                    <a:pt x="382155" y="999921"/>
                  </a:lnTo>
                  <a:lnTo>
                    <a:pt x="390182" y="988021"/>
                  </a:lnTo>
                  <a:lnTo>
                    <a:pt x="393115" y="973455"/>
                  </a:lnTo>
                  <a:lnTo>
                    <a:pt x="393115" y="910526"/>
                  </a:lnTo>
                  <a:lnTo>
                    <a:pt x="412013" y="905230"/>
                  </a:lnTo>
                  <a:lnTo>
                    <a:pt x="430250" y="898486"/>
                  </a:lnTo>
                  <a:lnTo>
                    <a:pt x="447763" y="890358"/>
                  </a:lnTo>
                  <a:lnTo>
                    <a:pt x="464502" y="880910"/>
                  </a:lnTo>
                  <a:lnTo>
                    <a:pt x="509028" y="925436"/>
                  </a:lnTo>
                  <a:lnTo>
                    <a:pt x="521398" y="933653"/>
                  </a:lnTo>
                  <a:lnTo>
                    <a:pt x="535432" y="936396"/>
                  </a:lnTo>
                  <a:lnTo>
                    <a:pt x="535571" y="936396"/>
                  </a:lnTo>
                  <a:lnTo>
                    <a:pt x="588441" y="898969"/>
                  </a:lnTo>
                  <a:lnTo>
                    <a:pt x="599401" y="872490"/>
                  </a:lnTo>
                  <a:lnTo>
                    <a:pt x="596658" y="858393"/>
                  </a:lnTo>
                  <a:lnTo>
                    <a:pt x="588441" y="846010"/>
                  </a:lnTo>
                  <a:lnTo>
                    <a:pt x="566127" y="823696"/>
                  </a:lnTo>
                  <a:lnTo>
                    <a:pt x="543902" y="801484"/>
                  </a:lnTo>
                  <a:lnTo>
                    <a:pt x="553351" y="784745"/>
                  </a:lnTo>
                  <a:lnTo>
                    <a:pt x="561479" y="767232"/>
                  </a:lnTo>
                  <a:lnTo>
                    <a:pt x="568223" y="748995"/>
                  </a:lnTo>
                  <a:lnTo>
                    <a:pt x="573519" y="730084"/>
                  </a:lnTo>
                  <a:lnTo>
                    <a:pt x="636447" y="730084"/>
                  </a:lnTo>
                  <a:lnTo>
                    <a:pt x="651027" y="727138"/>
                  </a:lnTo>
                  <a:lnTo>
                    <a:pt x="662927" y="719112"/>
                  </a:lnTo>
                  <a:lnTo>
                    <a:pt x="670953" y="707212"/>
                  </a:lnTo>
                  <a:lnTo>
                    <a:pt x="673887" y="692645"/>
                  </a:lnTo>
                  <a:lnTo>
                    <a:pt x="673887" y="655205"/>
                  </a:lnTo>
                  <a:close/>
                </a:path>
                <a:path w="1188084" h="1010920">
                  <a:moveTo>
                    <a:pt x="1187754" y="318211"/>
                  </a:moveTo>
                  <a:lnTo>
                    <a:pt x="1184821" y="303657"/>
                  </a:lnTo>
                  <a:lnTo>
                    <a:pt x="1176794" y="291757"/>
                  </a:lnTo>
                  <a:lnTo>
                    <a:pt x="1164894" y="283730"/>
                  </a:lnTo>
                  <a:lnTo>
                    <a:pt x="1150327" y="280797"/>
                  </a:lnTo>
                  <a:lnTo>
                    <a:pt x="1087386" y="280797"/>
                  </a:lnTo>
                  <a:lnTo>
                    <a:pt x="1082090" y="261886"/>
                  </a:lnTo>
                  <a:lnTo>
                    <a:pt x="1075347" y="243649"/>
                  </a:lnTo>
                  <a:lnTo>
                    <a:pt x="1067219" y="226136"/>
                  </a:lnTo>
                  <a:lnTo>
                    <a:pt x="1057770" y="209397"/>
                  </a:lnTo>
                  <a:lnTo>
                    <a:pt x="1079969" y="187198"/>
                  </a:lnTo>
                  <a:lnTo>
                    <a:pt x="1102309" y="164858"/>
                  </a:lnTo>
                  <a:lnTo>
                    <a:pt x="1110526" y="152476"/>
                  </a:lnTo>
                  <a:lnTo>
                    <a:pt x="1113269" y="138391"/>
                  </a:lnTo>
                  <a:lnTo>
                    <a:pt x="1111631" y="129971"/>
                  </a:lnTo>
                  <a:lnTo>
                    <a:pt x="1075842" y="85432"/>
                  </a:lnTo>
                  <a:lnTo>
                    <a:pt x="1049375" y="74472"/>
                  </a:lnTo>
                  <a:lnTo>
                    <a:pt x="1035278" y="77216"/>
                  </a:lnTo>
                  <a:lnTo>
                    <a:pt x="1022896" y="85432"/>
                  </a:lnTo>
                  <a:lnTo>
                    <a:pt x="1000569" y="107772"/>
                  </a:lnTo>
                  <a:lnTo>
                    <a:pt x="1000569" y="336956"/>
                  </a:lnTo>
                  <a:lnTo>
                    <a:pt x="992936" y="384276"/>
                  </a:lnTo>
                  <a:lnTo>
                    <a:pt x="971677" y="425386"/>
                  </a:lnTo>
                  <a:lnTo>
                    <a:pt x="939253" y="457809"/>
                  </a:lnTo>
                  <a:lnTo>
                    <a:pt x="898144" y="479069"/>
                  </a:lnTo>
                  <a:lnTo>
                    <a:pt x="850811" y="486702"/>
                  </a:lnTo>
                  <a:lnTo>
                    <a:pt x="803478" y="479069"/>
                  </a:lnTo>
                  <a:lnTo>
                    <a:pt x="762368" y="457809"/>
                  </a:lnTo>
                  <a:lnTo>
                    <a:pt x="729957" y="425386"/>
                  </a:lnTo>
                  <a:lnTo>
                    <a:pt x="708698" y="384276"/>
                  </a:lnTo>
                  <a:lnTo>
                    <a:pt x="701065" y="336956"/>
                  </a:lnTo>
                  <a:lnTo>
                    <a:pt x="708698" y="289623"/>
                  </a:lnTo>
                  <a:lnTo>
                    <a:pt x="729957" y="248513"/>
                  </a:lnTo>
                  <a:lnTo>
                    <a:pt x="762368" y="216090"/>
                  </a:lnTo>
                  <a:lnTo>
                    <a:pt x="803478" y="194830"/>
                  </a:lnTo>
                  <a:lnTo>
                    <a:pt x="850811" y="187198"/>
                  </a:lnTo>
                  <a:lnTo>
                    <a:pt x="898144" y="194830"/>
                  </a:lnTo>
                  <a:lnTo>
                    <a:pt x="939253" y="216090"/>
                  </a:lnTo>
                  <a:lnTo>
                    <a:pt x="971677" y="248513"/>
                  </a:lnTo>
                  <a:lnTo>
                    <a:pt x="992936" y="289623"/>
                  </a:lnTo>
                  <a:lnTo>
                    <a:pt x="1000569" y="336956"/>
                  </a:lnTo>
                  <a:lnTo>
                    <a:pt x="1000569" y="107772"/>
                  </a:lnTo>
                  <a:lnTo>
                    <a:pt x="978369" y="129971"/>
                  </a:lnTo>
                  <a:lnTo>
                    <a:pt x="961618" y="120535"/>
                  </a:lnTo>
                  <a:lnTo>
                    <a:pt x="944105" y="112407"/>
                  </a:lnTo>
                  <a:lnTo>
                    <a:pt x="925880" y="105664"/>
                  </a:lnTo>
                  <a:lnTo>
                    <a:pt x="906970" y="100380"/>
                  </a:lnTo>
                  <a:lnTo>
                    <a:pt x="906970" y="37439"/>
                  </a:lnTo>
                  <a:lnTo>
                    <a:pt x="904024" y="22872"/>
                  </a:lnTo>
                  <a:lnTo>
                    <a:pt x="895997" y="10972"/>
                  </a:lnTo>
                  <a:lnTo>
                    <a:pt x="884097" y="2946"/>
                  </a:lnTo>
                  <a:lnTo>
                    <a:pt x="869530" y="0"/>
                  </a:lnTo>
                  <a:lnTo>
                    <a:pt x="832091" y="0"/>
                  </a:lnTo>
                  <a:lnTo>
                    <a:pt x="817524" y="2946"/>
                  </a:lnTo>
                  <a:lnTo>
                    <a:pt x="805624" y="10972"/>
                  </a:lnTo>
                  <a:lnTo>
                    <a:pt x="797598" y="22872"/>
                  </a:lnTo>
                  <a:lnTo>
                    <a:pt x="794651" y="37439"/>
                  </a:lnTo>
                  <a:lnTo>
                    <a:pt x="794651" y="100380"/>
                  </a:lnTo>
                  <a:lnTo>
                    <a:pt x="775766" y="105664"/>
                  </a:lnTo>
                  <a:lnTo>
                    <a:pt x="757542" y="112407"/>
                  </a:lnTo>
                  <a:lnTo>
                    <a:pt x="740029" y="120535"/>
                  </a:lnTo>
                  <a:lnTo>
                    <a:pt x="723290" y="129971"/>
                  </a:lnTo>
                  <a:lnTo>
                    <a:pt x="678713" y="85432"/>
                  </a:lnTo>
                  <a:lnTo>
                    <a:pt x="666267" y="77216"/>
                  </a:lnTo>
                  <a:lnTo>
                    <a:pt x="652259" y="74498"/>
                  </a:lnTo>
                  <a:lnTo>
                    <a:pt x="638276" y="77216"/>
                  </a:lnTo>
                  <a:lnTo>
                    <a:pt x="625830" y="85432"/>
                  </a:lnTo>
                  <a:lnTo>
                    <a:pt x="599338" y="111912"/>
                  </a:lnTo>
                  <a:lnTo>
                    <a:pt x="591108" y="124294"/>
                  </a:lnTo>
                  <a:lnTo>
                    <a:pt x="588352" y="138391"/>
                  </a:lnTo>
                  <a:lnTo>
                    <a:pt x="591083" y="152476"/>
                  </a:lnTo>
                  <a:lnTo>
                    <a:pt x="599287" y="164858"/>
                  </a:lnTo>
                  <a:lnTo>
                    <a:pt x="643813" y="209397"/>
                  </a:lnTo>
                  <a:lnTo>
                    <a:pt x="640067" y="216090"/>
                  </a:lnTo>
                  <a:lnTo>
                    <a:pt x="634403" y="226136"/>
                  </a:lnTo>
                  <a:lnTo>
                    <a:pt x="626275" y="243649"/>
                  </a:lnTo>
                  <a:lnTo>
                    <a:pt x="619531" y="261886"/>
                  </a:lnTo>
                  <a:lnTo>
                    <a:pt x="614235" y="280797"/>
                  </a:lnTo>
                  <a:lnTo>
                    <a:pt x="551307" y="280797"/>
                  </a:lnTo>
                  <a:lnTo>
                    <a:pt x="536740" y="283730"/>
                  </a:lnTo>
                  <a:lnTo>
                    <a:pt x="524840" y="291757"/>
                  </a:lnTo>
                  <a:lnTo>
                    <a:pt x="516813" y="303657"/>
                  </a:lnTo>
                  <a:lnTo>
                    <a:pt x="513867" y="318211"/>
                  </a:lnTo>
                  <a:lnTo>
                    <a:pt x="513867" y="355650"/>
                  </a:lnTo>
                  <a:lnTo>
                    <a:pt x="516801" y="370217"/>
                  </a:lnTo>
                  <a:lnTo>
                    <a:pt x="524827" y="382117"/>
                  </a:lnTo>
                  <a:lnTo>
                    <a:pt x="536714" y="390144"/>
                  </a:lnTo>
                  <a:lnTo>
                    <a:pt x="551218" y="393090"/>
                  </a:lnTo>
                  <a:lnTo>
                    <a:pt x="614235" y="393090"/>
                  </a:lnTo>
                  <a:lnTo>
                    <a:pt x="619531" y="412000"/>
                  </a:lnTo>
                  <a:lnTo>
                    <a:pt x="626275" y="430237"/>
                  </a:lnTo>
                  <a:lnTo>
                    <a:pt x="634403" y="447751"/>
                  </a:lnTo>
                  <a:lnTo>
                    <a:pt x="643851" y="464489"/>
                  </a:lnTo>
                  <a:lnTo>
                    <a:pt x="599325" y="509016"/>
                  </a:lnTo>
                  <a:lnTo>
                    <a:pt x="591108" y="521398"/>
                  </a:lnTo>
                  <a:lnTo>
                    <a:pt x="588378" y="535495"/>
                  </a:lnTo>
                  <a:lnTo>
                    <a:pt x="591121" y="549579"/>
                  </a:lnTo>
                  <a:lnTo>
                    <a:pt x="599338" y="561975"/>
                  </a:lnTo>
                  <a:lnTo>
                    <a:pt x="625805" y="588441"/>
                  </a:lnTo>
                  <a:lnTo>
                    <a:pt x="638187" y="596658"/>
                  </a:lnTo>
                  <a:lnTo>
                    <a:pt x="652272" y="599389"/>
                  </a:lnTo>
                  <a:lnTo>
                    <a:pt x="666356" y="596658"/>
                  </a:lnTo>
                  <a:lnTo>
                    <a:pt x="678751" y="588441"/>
                  </a:lnTo>
                  <a:lnTo>
                    <a:pt x="723277" y="543915"/>
                  </a:lnTo>
                  <a:lnTo>
                    <a:pt x="740003" y="553351"/>
                  </a:lnTo>
                  <a:lnTo>
                    <a:pt x="757516" y="561479"/>
                  </a:lnTo>
                  <a:lnTo>
                    <a:pt x="775766" y="568223"/>
                  </a:lnTo>
                  <a:lnTo>
                    <a:pt x="794677" y="573519"/>
                  </a:lnTo>
                  <a:lnTo>
                    <a:pt x="794677" y="636460"/>
                  </a:lnTo>
                  <a:lnTo>
                    <a:pt x="797623" y="651027"/>
                  </a:lnTo>
                  <a:lnTo>
                    <a:pt x="805649" y="662927"/>
                  </a:lnTo>
                  <a:lnTo>
                    <a:pt x="817549" y="670953"/>
                  </a:lnTo>
                  <a:lnTo>
                    <a:pt x="832116" y="673900"/>
                  </a:lnTo>
                  <a:lnTo>
                    <a:pt x="869556" y="673900"/>
                  </a:lnTo>
                  <a:lnTo>
                    <a:pt x="884123" y="670953"/>
                  </a:lnTo>
                  <a:lnTo>
                    <a:pt x="896023" y="662927"/>
                  </a:lnTo>
                  <a:lnTo>
                    <a:pt x="904049" y="651027"/>
                  </a:lnTo>
                  <a:lnTo>
                    <a:pt x="906995" y="636460"/>
                  </a:lnTo>
                  <a:lnTo>
                    <a:pt x="906995" y="573519"/>
                  </a:lnTo>
                  <a:lnTo>
                    <a:pt x="925880" y="568223"/>
                  </a:lnTo>
                  <a:lnTo>
                    <a:pt x="944118" y="561479"/>
                  </a:lnTo>
                  <a:lnTo>
                    <a:pt x="961631" y="553351"/>
                  </a:lnTo>
                  <a:lnTo>
                    <a:pt x="978369" y="543915"/>
                  </a:lnTo>
                  <a:lnTo>
                    <a:pt x="1022896" y="588441"/>
                  </a:lnTo>
                  <a:lnTo>
                    <a:pt x="1035265" y="596658"/>
                  </a:lnTo>
                  <a:lnTo>
                    <a:pt x="1049299" y="599389"/>
                  </a:lnTo>
                  <a:lnTo>
                    <a:pt x="1049439" y="599389"/>
                  </a:lnTo>
                  <a:lnTo>
                    <a:pt x="1102309" y="561975"/>
                  </a:lnTo>
                  <a:lnTo>
                    <a:pt x="1113269" y="535495"/>
                  </a:lnTo>
                  <a:lnTo>
                    <a:pt x="1110526" y="521398"/>
                  </a:lnTo>
                  <a:lnTo>
                    <a:pt x="1102309" y="509016"/>
                  </a:lnTo>
                  <a:lnTo>
                    <a:pt x="1079995" y="486702"/>
                  </a:lnTo>
                  <a:lnTo>
                    <a:pt x="1057770" y="464489"/>
                  </a:lnTo>
                  <a:lnTo>
                    <a:pt x="1067231" y="447751"/>
                  </a:lnTo>
                  <a:lnTo>
                    <a:pt x="1075359" y="430237"/>
                  </a:lnTo>
                  <a:lnTo>
                    <a:pt x="1082090" y="412000"/>
                  </a:lnTo>
                  <a:lnTo>
                    <a:pt x="1087386" y="393090"/>
                  </a:lnTo>
                  <a:lnTo>
                    <a:pt x="1150327" y="393090"/>
                  </a:lnTo>
                  <a:lnTo>
                    <a:pt x="1164894" y="390144"/>
                  </a:lnTo>
                  <a:lnTo>
                    <a:pt x="1176794" y="382117"/>
                  </a:lnTo>
                  <a:lnTo>
                    <a:pt x="1184821" y="370217"/>
                  </a:lnTo>
                  <a:lnTo>
                    <a:pt x="1187754" y="355650"/>
                  </a:lnTo>
                  <a:lnTo>
                    <a:pt x="1187754" y="318211"/>
                  </a:lnTo>
                  <a:close/>
                </a:path>
              </a:pathLst>
            </a:custGeom>
            <a:solidFill>
              <a:srgbClr val="FFFE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13348675" y="7256211"/>
            <a:ext cx="2494280" cy="1788160"/>
            <a:chOff x="13348675" y="7256211"/>
            <a:chExt cx="2494280" cy="1788160"/>
          </a:xfrm>
        </p:grpSpPr>
        <p:sp>
          <p:nvSpPr>
            <p:cNvPr id="6" name="object 6"/>
            <p:cNvSpPr/>
            <p:nvPr/>
          </p:nvSpPr>
          <p:spPr>
            <a:xfrm>
              <a:off x="13348675" y="8642872"/>
              <a:ext cx="2494280" cy="297815"/>
            </a:xfrm>
            <a:custGeom>
              <a:avLst/>
              <a:gdLst/>
              <a:ahLst/>
              <a:cxnLst/>
              <a:rect l="l" t="t" r="r" b="b"/>
              <a:pathLst>
                <a:path w="2494280" h="297815">
                  <a:moveTo>
                    <a:pt x="2493851" y="297602"/>
                  </a:moveTo>
                  <a:lnTo>
                    <a:pt x="0" y="297602"/>
                  </a:lnTo>
                  <a:lnTo>
                    <a:pt x="162505" y="64892"/>
                  </a:lnTo>
                  <a:lnTo>
                    <a:pt x="190340" y="39627"/>
                  </a:lnTo>
                  <a:lnTo>
                    <a:pt x="232544" y="19001"/>
                  </a:lnTo>
                  <a:lnTo>
                    <a:pt x="283488" y="5097"/>
                  </a:lnTo>
                  <a:lnTo>
                    <a:pt x="337542" y="0"/>
                  </a:lnTo>
                  <a:lnTo>
                    <a:pt x="2156309" y="0"/>
                  </a:lnTo>
                  <a:lnTo>
                    <a:pt x="2210363" y="5097"/>
                  </a:lnTo>
                  <a:lnTo>
                    <a:pt x="2261307" y="19001"/>
                  </a:lnTo>
                  <a:lnTo>
                    <a:pt x="2303511" y="39627"/>
                  </a:lnTo>
                  <a:lnTo>
                    <a:pt x="2493851" y="297602"/>
                  </a:lnTo>
                  <a:close/>
                </a:path>
              </a:pathLst>
            </a:custGeom>
            <a:solidFill>
              <a:srgbClr val="182B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3349916" y="8940474"/>
              <a:ext cx="2491740" cy="104139"/>
            </a:xfrm>
            <a:custGeom>
              <a:avLst/>
              <a:gdLst/>
              <a:ahLst/>
              <a:cxnLst/>
              <a:rect l="l" t="t" r="r" b="b"/>
              <a:pathLst>
                <a:path w="2491740" h="104140">
                  <a:moveTo>
                    <a:pt x="2385857" y="103621"/>
                  </a:moveTo>
                  <a:lnTo>
                    <a:pt x="105512" y="103621"/>
                  </a:lnTo>
                  <a:lnTo>
                    <a:pt x="58703" y="95747"/>
                  </a:lnTo>
                  <a:lnTo>
                    <a:pt x="24085" y="73988"/>
                  </a:lnTo>
                  <a:lnTo>
                    <a:pt x="3802" y="41140"/>
                  </a:lnTo>
                  <a:lnTo>
                    <a:pt x="0" y="0"/>
                  </a:lnTo>
                  <a:lnTo>
                    <a:pt x="2491339" y="0"/>
                  </a:lnTo>
                  <a:lnTo>
                    <a:pt x="2487554" y="41140"/>
                  </a:lnTo>
                  <a:lnTo>
                    <a:pt x="2467280" y="73988"/>
                  </a:lnTo>
                  <a:lnTo>
                    <a:pt x="2432665" y="95747"/>
                  </a:lnTo>
                  <a:lnTo>
                    <a:pt x="2385857" y="103621"/>
                  </a:lnTo>
                  <a:close/>
                </a:path>
              </a:pathLst>
            </a:custGeom>
            <a:solidFill>
              <a:srgbClr val="BAB9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3349916" y="8940474"/>
              <a:ext cx="2464435" cy="104139"/>
            </a:xfrm>
            <a:custGeom>
              <a:avLst/>
              <a:gdLst/>
              <a:ahLst/>
              <a:cxnLst/>
              <a:rect l="l" t="t" r="r" b="b"/>
              <a:pathLst>
                <a:path w="2464434" h="104140">
                  <a:moveTo>
                    <a:pt x="2385857" y="103621"/>
                  </a:moveTo>
                  <a:lnTo>
                    <a:pt x="105512" y="103621"/>
                  </a:lnTo>
                  <a:lnTo>
                    <a:pt x="58703" y="95747"/>
                  </a:lnTo>
                  <a:lnTo>
                    <a:pt x="24085" y="73988"/>
                  </a:lnTo>
                  <a:lnTo>
                    <a:pt x="3802" y="41140"/>
                  </a:lnTo>
                  <a:lnTo>
                    <a:pt x="0" y="0"/>
                  </a:lnTo>
                  <a:lnTo>
                    <a:pt x="2180" y="12282"/>
                  </a:lnTo>
                  <a:lnTo>
                    <a:pt x="17986" y="39304"/>
                  </a:lnTo>
                  <a:lnTo>
                    <a:pt x="61317" y="66326"/>
                  </a:lnTo>
                  <a:lnTo>
                    <a:pt x="146070" y="78609"/>
                  </a:lnTo>
                  <a:lnTo>
                    <a:pt x="2464159" y="75854"/>
                  </a:lnTo>
                  <a:lnTo>
                    <a:pt x="2448898" y="87461"/>
                  </a:lnTo>
                  <a:lnTo>
                    <a:pt x="2430649" y="96199"/>
                  </a:lnTo>
                  <a:lnTo>
                    <a:pt x="2409580" y="101706"/>
                  </a:lnTo>
                  <a:lnTo>
                    <a:pt x="2385857" y="103621"/>
                  </a:lnTo>
                  <a:close/>
                </a:path>
              </a:pathLst>
            </a:custGeom>
            <a:solidFill>
              <a:srgbClr val="78777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470592" y="7256211"/>
              <a:ext cx="2255344" cy="1658100"/>
            </a:xfrm>
            <a:prstGeom prst="rect">
              <a:avLst/>
            </a:prstGeom>
          </p:spPr>
        </p:pic>
      </p:grpSp>
      <p:grpSp>
        <p:nvGrpSpPr>
          <p:cNvPr id="10" name="object 10"/>
          <p:cNvGrpSpPr/>
          <p:nvPr/>
        </p:nvGrpSpPr>
        <p:grpSpPr>
          <a:xfrm>
            <a:off x="13348675" y="4499909"/>
            <a:ext cx="2494280" cy="1788160"/>
            <a:chOff x="13348675" y="4499909"/>
            <a:chExt cx="2494280" cy="1788160"/>
          </a:xfrm>
        </p:grpSpPr>
        <p:sp>
          <p:nvSpPr>
            <p:cNvPr id="11" name="object 11"/>
            <p:cNvSpPr/>
            <p:nvPr/>
          </p:nvSpPr>
          <p:spPr>
            <a:xfrm>
              <a:off x="13348675" y="5886570"/>
              <a:ext cx="2494280" cy="297815"/>
            </a:xfrm>
            <a:custGeom>
              <a:avLst/>
              <a:gdLst/>
              <a:ahLst/>
              <a:cxnLst/>
              <a:rect l="l" t="t" r="r" b="b"/>
              <a:pathLst>
                <a:path w="2494280" h="297814">
                  <a:moveTo>
                    <a:pt x="2493851" y="297602"/>
                  </a:moveTo>
                  <a:lnTo>
                    <a:pt x="0" y="297602"/>
                  </a:lnTo>
                  <a:lnTo>
                    <a:pt x="162505" y="64892"/>
                  </a:lnTo>
                  <a:lnTo>
                    <a:pt x="190340" y="39627"/>
                  </a:lnTo>
                  <a:lnTo>
                    <a:pt x="232544" y="19001"/>
                  </a:lnTo>
                  <a:lnTo>
                    <a:pt x="283488" y="5097"/>
                  </a:lnTo>
                  <a:lnTo>
                    <a:pt x="337542" y="0"/>
                  </a:lnTo>
                  <a:lnTo>
                    <a:pt x="2156309" y="0"/>
                  </a:lnTo>
                  <a:lnTo>
                    <a:pt x="2210363" y="5097"/>
                  </a:lnTo>
                  <a:lnTo>
                    <a:pt x="2261307" y="19001"/>
                  </a:lnTo>
                  <a:lnTo>
                    <a:pt x="2303511" y="39627"/>
                  </a:lnTo>
                  <a:lnTo>
                    <a:pt x="2493851" y="297602"/>
                  </a:lnTo>
                  <a:close/>
                </a:path>
              </a:pathLst>
            </a:custGeom>
            <a:solidFill>
              <a:srgbClr val="182B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3349916" y="6184173"/>
              <a:ext cx="2491740" cy="104139"/>
            </a:xfrm>
            <a:custGeom>
              <a:avLst/>
              <a:gdLst/>
              <a:ahLst/>
              <a:cxnLst/>
              <a:rect l="l" t="t" r="r" b="b"/>
              <a:pathLst>
                <a:path w="2491740" h="104139">
                  <a:moveTo>
                    <a:pt x="2385857" y="103621"/>
                  </a:moveTo>
                  <a:lnTo>
                    <a:pt x="105512" y="103621"/>
                  </a:lnTo>
                  <a:lnTo>
                    <a:pt x="58703" y="95747"/>
                  </a:lnTo>
                  <a:lnTo>
                    <a:pt x="24085" y="73988"/>
                  </a:lnTo>
                  <a:lnTo>
                    <a:pt x="3802" y="41140"/>
                  </a:lnTo>
                  <a:lnTo>
                    <a:pt x="0" y="0"/>
                  </a:lnTo>
                  <a:lnTo>
                    <a:pt x="2491339" y="0"/>
                  </a:lnTo>
                  <a:lnTo>
                    <a:pt x="2487554" y="41140"/>
                  </a:lnTo>
                  <a:lnTo>
                    <a:pt x="2467280" y="73988"/>
                  </a:lnTo>
                  <a:lnTo>
                    <a:pt x="2432665" y="95747"/>
                  </a:lnTo>
                  <a:lnTo>
                    <a:pt x="2385857" y="103621"/>
                  </a:lnTo>
                  <a:close/>
                </a:path>
              </a:pathLst>
            </a:custGeom>
            <a:solidFill>
              <a:srgbClr val="BAB9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3349916" y="6184173"/>
              <a:ext cx="2464435" cy="104139"/>
            </a:xfrm>
            <a:custGeom>
              <a:avLst/>
              <a:gdLst/>
              <a:ahLst/>
              <a:cxnLst/>
              <a:rect l="l" t="t" r="r" b="b"/>
              <a:pathLst>
                <a:path w="2464434" h="104139">
                  <a:moveTo>
                    <a:pt x="2385857" y="103621"/>
                  </a:moveTo>
                  <a:lnTo>
                    <a:pt x="105512" y="103621"/>
                  </a:lnTo>
                  <a:lnTo>
                    <a:pt x="58703" y="95747"/>
                  </a:lnTo>
                  <a:lnTo>
                    <a:pt x="24085" y="73988"/>
                  </a:lnTo>
                  <a:lnTo>
                    <a:pt x="3802" y="41140"/>
                  </a:lnTo>
                  <a:lnTo>
                    <a:pt x="0" y="0"/>
                  </a:lnTo>
                  <a:lnTo>
                    <a:pt x="2180" y="12282"/>
                  </a:lnTo>
                  <a:lnTo>
                    <a:pt x="17986" y="39304"/>
                  </a:lnTo>
                  <a:lnTo>
                    <a:pt x="61317" y="66326"/>
                  </a:lnTo>
                  <a:lnTo>
                    <a:pt x="146070" y="78609"/>
                  </a:lnTo>
                  <a:lnTo>
                    <a:pt x="2464159" y="75854"/>
                  </a:lnTo>
                  <a:lnTo>
                    <a:pt x="2448898" y="87461"/>
                  </a:lnTo>
                  <a:lnTo>
                    <a:pt x="2430649" y="96199"/>
                  </a:lnTo>
                  <a:lnTo>
                    <a:pt x="2409580" y="101706"/>
                  </a:lnTo>
                  <a:lnTo>
                    <a:pt x="2385857" y="103621"/>
                  </a:lnTo>
                  <a:close/>
                </a:path>
              </a:pathLst>
            </a:custGeom>
            <a:solidFill>
              <a:srgbClr val="78777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470592" y="4499909"/>
              <a:ext cx="2255344" cy="1658100"/>
            </a:xfrm>
            <a:prstGeom prst="rect">
              <a:avLst/>
            </a:prstGeom>
          </p:spPr>
        </p:pic>
      </p:grpSp>
      <p:grpSp>
        <p:nvGrpSpPr>
          <p:cNvPr id="15" name="object 15"/>
          <p:cNvGrpSpPr/>
          <p:nvPr/>
        </p:nvGrpSpPr>
        <p:grpSpPr>
          <a:xfrm>
            <a:off x="13245307" y="2052349"/>
            <a:ext cx="2494280" cy="1788160"/>
            <a:chOff x="13245307" y="2052349"/>
            <a:chExt cx="2494280" cy="1788160"/>
          </a:xfrm>
        </p:grpSpPr>
        <p:sp>
          <p:nvSpPr>
            <p:cNvPr id="16" name="object 16"/>
            <p:cNvSpPr/>
            <p:nvPr/>
          </p:nvSpPr>
          <p:spPr>
            <a:xfrm>
              <a:off x="13245307" y="3439010"/>
              <a:ext cx="2494280" cy="297815"/>
            </a:xfrm>
            <a:custGeom>
              <a:avLst/>
              <a:gdLst/>
              <a:ahLst/>
              <a:cxnLst/>
              <a:rect l="l" t="t" r="r" b="b"/>
              <a:pathLst>
                <a:path w="2494280" h="297814">
                  <a:moveTo>
                    <a:pt x="2493851" y="297602"/>
                  </a:moveTo>
                  <a:lnTo>
                    <a:pt x="0" y="297602"/>
                  </a:lnTo>
                  <a:lnTo>
                    <a:pt x="162505" y="64892"/>
                  </a:lnTo>
                  <a:lnTo>
                    <a:pt x="190340" y="39627"/>
                  </a:lnTo>
                  <a:lnTo>
                    <a:pt x="232544" y="19001"/>
                  </a:lnTo>
                  <a:lnTo>
                    <a:pt x="283488" y="5097"/>
                  </a:lnTo>
                  <a:lnTo>
                    <a:pt x="337542" y="0"/>
                  </a:lnTo>
                  <a:lnTo>
                    <a:pt x="2156309" y="0"/>
                  </a:lnTo>
                  <a:lnTo>
                    <a:pt x="2210363" y="5097"/>
                  </a:lnTo>
                  <a:lnTo>
                    <a:pt x="2261307" y="19001"/>
                  </a:lnTo>
                  <a:lnTo>
                    <a:pt x="2303511" y="39627"/>
                  </a:lnTo>
                  <a:lnTo>
                    <a:pt x="2493851" y="297602"/>
                  </a:lnTo>
                  <a:close/>
                </a:path>
              </a:pathLst>
            </a:custGeom>
            <a:solidFill>
              <a:srgbClr val="182B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3246548" y="3736612"/>
              <a:ext cx="2491740" cy="104139"/>
            </a:xfrm>
            <a:custGeom>
              <a:avLst/>
              <a:gdLst/>
              <a:ahLst/>
              <a:cxnLst/>
              <a:rect l="l" t="t" r="r" b="b"/>
              <a:pathLst>
                <a:path w="2491740" h="104139">
                  <a:moveTo>
                    <a:pt x="2385857" y="103621"/>
                  </a:moveTo>
                  <a:lnTo>
                    <a:pt x="105512" y="103621"/>
                  </a:lnTo>
                  <a:lnTo>
                    <a:pt x="58703" y="95747"/>
                  </a:lnTo>
                  <a:lnTo>
                    <a:pt x="24085" y="73988"/>
                  </a:lnTo>
                  <a:lnTo>
                    <a:pt x="3802" y="41140"/>
                  </a:lnTo>
                  <a:lnTo>
                    <a:pt x="0" y="0"/>
                  </a:lnTo>
                  <a:lnTo>
                    <a:pt x="2491339" y="0"/>
                  </a:lnTo>
                  <a:lnTo>
                    <a:pt x="2487554" y="41140"/>
                  </a:lnTo>
                  <a:lnTo>
                    <a:pt x="2467280" y="73988"/>
                  </a:lnTo>
                  <a:lnTo>
                    <a:pt x="2432665" y="95747"/>
                  </a:lnTo>
                  <a:lnTo>
                    <a:pt x="2385857" y="103621"/>
                  </a:lnTo>
                  <a:close/>
                </a:path>
              </a:pathLst>
            </a:custGeom>
            <a:solidFill>
              <a:srgbClr val="BAB9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3246548" y="3736612"/>
              <a:ext cx="2464435" cy="104139"/>
            </a:xfrm>
            <a:custGeom>
              <a:avLst/>
              <a:gdLst/>
              <a:ahLst/>
              <a:cxnLst/>
              <a:rect l="l" t="t" r="r" b="b"/>
              <a:pathLst>
                <a:path w="2464434" h="104139">
                  <a:moveTo>
                    <a:pt x="2385857" y="103621"/>
                  </a:moveTo>
                  <a:lnTo>
                    <a:pt x="105512" y="103621"/>
                  </a:lnTo>
                  <a:lnTo>
                    <a:pt x="58703" y="95747"/>
                  </a:lnTo>
                  <a:lnTo>
                    <a:pt x="24085" y="73988"/>
                  </a:lnTo>
                  <a:lnTo>
                    <a:pt x="3802" y="41140"/>
                  </a:lnTo>
                  <a:lnTo>
                    <a:pt x="0" y="0"/>
                  </a:lnTo>
                  <a:lnTo>
                    <a:pt x="2180" y="12282"/>
                  </a:lnTo>
                  <a:lnTo>
                    <a:pt x="17986" y="39304"/>
                  </a:lnTo>
                  <a:lnTo>
                    <a:pt x="61317" y="66326"/>
                  </a:lnTo>
                  <a:lnTo>
                    <a:pt x="146070" y="78609"/>
                  </a:lnTo>
                  <a:lnTo>
                    <a:pt x="2464159" y="75854"/>
                  </a:lnTo>
                  <a:lnTo>
                    <a:pt x="2448898" y="87461"/>
                  </a:lnTo>
                  <a:lnTo>
                    <a:pt x="2430649" y="96199"/>
                  </a:lnTo>
                  <a:lnTo>
                    <a:pt x="2409580" y="101706"/>
                  </a:lnTo>
                  <a:lnTo>
                    <a:pt x="2385857" y="103621"/>
                  </a:lnTo>
                  <a:close/>
                </a:path>
              </a:pathLst>
            </a:custGeom>
            <a:solidFill>
              <a:srgbClr val="78777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367224" y="2052349"/>
              <a:ext cx="2255344" cy="1658100"/>
            </a:xfrm>
            <a:prstGeom prst="rect">
              <a:avLst/>
            </a:prstGeom>
          </p:spPr>
        </p:pic>
      </p:grpSp>
      <p:grpSp>
        <p:nvGrpSpPr>
          <p:cNvPr id="20" name="object 20"/>
          <p:cNvGrpSpPr/>
          <p:nvPr/>
        </p:nvGrpSpPr>
        <p:grpSpPr>
          <a:xfrm>
            <a:off x="14244122" y="7373780"/>
            <a:ext cx="733425" cy="976630"/>
            <a:chOff x="14244122" y="7373780"/>
            <a:chExt cx="733425" cy="976630"/>
          </a:xfrm>
        </p:grpSpPr>
        <p:sp>
          <p:nvSpPr>
            <p:cNvPr id="21" name="object 21"/>
            <p:cNvSpPr/>
            <p:nvPr/>
          </p:nvSpPr>
          <p:spPr>
            <a:xfrm>
              <a:off x="14260049" y="7625035"/>
              <a:ext cx="701040" cy="709930"/>
            </a:xfrm>
            <a:custGeom>
              <a:avLst/>
              <a:gdLst/>
              <a:ahLst/>
              <a:cxnLst/>
              <a:rect l="l" t="t" r="r" b="b"/>
              <a:pathLst>
                <a:path w="701040" h="709929">
                  <a:moveTo>
                    <a:pt x="436391" y="709521"/>
                  </a:moveTo>
                  <a:lnTo>
                    <a:pt x="415313" y="707496"/>
                  </a:lnTo>
                  <a:lnTo>
                    <a:pt x="396176" y="701619"/>
                  </a:lnTo>
                  <a:lnTo>
                    <a:pt x="378831" y="692187"/>
                  </a:lnTo>
                  <a:lnTo>
                    <a:pt x="363128" y="679496"/>
                  </a:lnTo>
                  <a:lnTo>
                    <a:pt x="347426" y="692521"/>
                  </a:lnTo>
                  <a:lnTo>
                    <a:pt x="330081" y="701916"/>
                  </a:lnTo>
                  <a:lnTo>
                    <a:pt x="310944" y="707607"/>
                  </a:lnTo>
                  <a:lnTo>
                    <a:pt x="289866" y="709521"/>
                  </a:lnTo>
                  <a:lnTo>
                    <a:pt x="258400" y="705800"/>
                  </a:lnTo>
                  <a:lnTo>
                    <a:pt x="192837" y="677509"/>
                  </a:lnTo>
                  <a:lnTo>
                    <a:pt x="160210" y="653920"/>
                  </a:lnTo>
                  <a:lnTo>
                    <a:pt x="128668" y="624691"/>
                  </a:lnTo>
                  <a:lnTo>
                    <a:pt x="98944" y="590312"/>
                  </a:lnTo>
                  <a:lnTo>
                    <a:pt x="71776" y="551275"/>
                  </a:lnTo>
                  <a:lnTo>
                    <a:pt x="47898" y="508071"/>
                  </a:lnTo>
                  <a:lnTo>
                    <a:pt x="28045" y="461191"/>
                  </a:lnTo>
                  <a:lnTo>
                    <a:pt x="12955" y="411125"/>
                  </a:lnTo>
                  <a:lnTo>
                    <a:pt x="3361" y="358365"/>
                  </a:lnTo>
                  <a:lnTo>
                    <a:pt x="0" y="303403"/>
                  </a:lnTo>
                  <a:lnTo>
                    <a:pt x="3580" y="234107"/>
                  </a:lnTo>
                  <a:lnTo>
                    <a:pt x="13899" y="174936"/>
                  </a:lnTo>
                  <a:lnTo>
                    <a:pt x="30319" y="125364"/>
                  </a:lnTo>
                  <a:lnTo>
                    <a:pt x="52206" y="84863"/>
                  </a:lnTo>
                  <a:lnTo>
                    <a:pt x="78923" y="52908"/>
                  </a:lnTo>
                  <a:lnTo>
                    <a:pt x="109835" y="28970"/>
                  </a:lnTo>
                  <a:lnTo>
                    <a:pt x="144306" y="12524"/>
                  </a:lnTo>
                  <a:lnTo>
                    <a:pt x="181699" y="3043"/>
                  </a:lnTo>
                  <a:lnTo>
                    <a:pt x="221381" y="0"/>
                  </a:lnTo>
                  <a:lnTo>
                    <a:pt x="260998" y="3036"/>
                  </a:lnTo>
                  <a:lnTo>
                    <a:pt x="298227" y="12444"/>
                  </a:lnTo>
                  <a:lnTo>
                    <a:pt x="332470" y="28666"/>
                  </a:lnTo>
                  <a:lnTo>
                    <a:pt x="363128" y="52147"/>
                  </a:lnTo>
                  <a:lnTo>
                    <a:pt x="393787" y="28666"/>
                  </a:lnTo>
                  <a:lnTo>
                    <a:pt x="428030" y="12444"/>
                  </a:lnTo>
                  <a:lnTo>
                    <a:pt x="465258" y="3036"/>
                  </a:lnTo>
                  <a:lnTo>
                    <a:pt x="504876" y="0"/>
                  </a:lnTo>
                  <a:lnTo>
                    <a:pt x="551255" y="4133"/>
                  </a:lnTo>
                  <a:lnTo>
                    <a:pt x="594193" y="17142"/>
                  </a:lnTo>
                  <a:lnTo>
                    <a:pt x="632736" y="39935"/>
                  </a:lnTo>
                  <a:lnTo>
                    <a:pt x="665927" y="73423"/>
                  </a:lnTo>
                  <a:lnTo>
                    <a:pt x="692811" y="118516"/>
                  </a:lnTo>
                  <a:lnTo>
                    <a:pt x="654810" y="138585"/>
                  </a:lnTo>
                  <a:lnTo>
                    <a:pt x="622925" y="166618"/>
                  </a:lnTo>
                  <a:lnTo>
                    <a:pt x="598493" y="201289"/>
                  </a:lnTo>
                  <a:lnTo>
                    <a:pt x="582853" y="241268"/>
                  </a:lnTo>
                  <a:lnTo>
                    <a:pt x="577343" y="285230"/>
                  </a:lnTo>
                  <a:lnTo>
                    <a:pt x="583299" y="330955"/>
                  </a:lnTo>
                  <a:lnTo>
                    <a:pt x="600150" y="372282"/>
                  </a:lnTo>
                  <a:lnTo>
                    <a:pt x="626365" y="407653"/>
                  </a:lnTo>
                  <a:lnTo>
                    <a:pt x="660416" y="435516"/>
                  </a:lnTo>
                  <a:lnTo>
                    <a:pt x="700775" y="454314"/>
                  </a:lnTo>
                  <a:lnTo>
                    <a:pt x="678375" y="508154"/>
                  </a:lnTo>
                  <a:lnTo>
                    <a:pt x="650730" y="557189"/>
                  </a:lnTo>
                  <a:lnTo>
                    <a:pt x="618942" y="600687"/>
                  </a:lnTo>
                  <a:lnTo>
                    <a:pt x="584112" y="637917"/>
                  </a:lnTo>
                  <a:lnTo>
                    <a:pt x="547340" y="668146"/>
                  </a:lnTo>
                  <a:lnTo>
                    <a:pt x="509729" y="690644"/>
                  </a:lnTo>
                  <a:lnTo>
                    <a:pt x="472379" y="704680"/>
                  </a:lnTo>
                  <a:lnTo>
                    <a:pt x="436391" y="70952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4244122" y="7609233"/>
              <a:ext cx="733425" cy="741680"/>
            </a:xfrm>
            <a:custGeom>
              <a:avLst/>
              <a:gdLst/>
              <a:ahLst/>
              <a:cxnLst/>
              <a:rect l="l" t="t" r="r" b="b"/>
              <a:pathLst>
                <a:path w="733425" h="741679">
                  <a:moveTo>
                    <a:pt x="305792" y="741125"/>
                  </a:moveTo>
                  <a:lnTo>
                    <a:pt x="235306" y="725674"/>
                  </a:lnTo>
                  <a:lnTo>
                    <a:pt x="199892" y="707200"/>
                  </a:lnTo>
                  <a:lnTo>
                    <a:pt x="165283" y="682306"/>
                  </a:lnTo>
                  <a:lnTo>
                    <a:pt x="132168" y="651552"/>
                  </a:lnTo>
                  <a:lnTo>
                    <a:pt x="101234" y="615497"/>
                  </a:lnTo>
                  <a:lnTo>
                    <a:pt x="73170" y="574702"/>
                  </a:lnTo>
                  <a:lnTo>
                    <a:pt x="48664" y="529726"/>
                  </a:lnTo>
                  <a:lnTo>
                    <a:pt x="28406" y="481129"/>
                  </a:lnTo>
                  <a:lnTo>
                    <a:pt x="13084" y="429470"/>
                  </a:lnTo>
                  <a:lnTo>
                    <a:pt x="3385" y="375308"/>
                  </a:lnTo>
                  <a:lnTo>
                    <a:pt x="0" y="319205"/>
                  </a:lnTo>
                  <a:lnTo>
                    <a:pt x="4258" y="242684"/>
                  </a:lnTo>
                  <a:lnTo>
                    <a:pt x="16194" y="179210"/>
                  </a:lnTo>
                  <a:lnTo>
                    <a:pt x="34552" y="127606"/>
                  </a:lnTo>
                  <a:lnTo>
                    <a:pt x="58075" y="86697"/>
                  </a:lnTo>
                  <a:lnTo>
                    <a:pt x="85506" y="55307"/>
                  </a:lnTo>
                  <a:lnTo>
                    <a:pt x="147068" y="16383"/>
                  </a:lnTo>
                  <a:lnTo>
                    <a:pt x="209183" y="1428"/>
                  </a:lnTo>
                  <a:lnTo>
                    <a:pt x="237307" y="0"/>
                  </a:lnTo>
                  <a:lnTo>
                    <a:pt x="277933" y="2950"/>
                  </a:lnTo>
                  <a:lnTo>
                    <a:pt x="315050" y="11752"/>
                  </a:lnTo>
                  <a:lnTo>
                    <a:pt x="348732" y="26332"/>
                  </a:lnTo>
                  <a:lnTo>
                    <a:pt x="356613" y="31604"/>
                  </a:lnTo>
                  <a:lnTo>
                    <a:pt x="237307" y="31604"/>
                  </a:lnTo>
                  <a:lnTo>
                    <a:pt x="195026" y="35276"/>
                  </a:lnTo>
                  <a:lnTo>
                    <a:pt x="157425" y="46231"/>
                  </a:lnTo>
                  <a:lnTo>
                    <a:pt x="96576" y="89628"/>
                  </a:lnTo>
                  <a:lnTo>
                    <a:pt x="73485" y="121887"/>
                  </a:lnTo>
                  <a:lnTo>
                    <a:pt x="55389" y="161065"/>
                  </a:lnTo>
                  <a:lnTo>
                    <a:pt x="42366" y="207072"/>
                  </a:lnTo>
                  <a:lnTo>
                    <a:pt x="34494" y="259815"/>
                  </a:lnTo>
                  <a:lnTo>
                    <a:pt x="31853" y="319205"/>
                  </a:lnTo>
                  <a:lnTo>
                    <a:pt x="35810" y="378516"/>
                  </a:lnTo>
                  <a:lnTo>
                    <a:pt x="47004" y="434579"/>
                  </a:lnTo>
                  <a:lnTo>
                    <a:pt x="64420" y="486888"/>
                  </a:lnTo>
                  <a:lnTo>
                    <a:pt x="87040" y="534937"/>
                  </a:lnTo>
                  <a:lnTo>
                    <a:pt x="113850" y="578221"/>
                  </a:lnTo>
                  <a:lnTo>
                    <a:pt x="143833" y="616233"/>
                  </a:lnTo>
                  <a:lnTo>
                    <a:pt x="175973" y="648468"/>
                  </a:lnTo>
                  <a:lnTo>
                    <a:pt x="209256" y="674420"/>
                  </a:lnTo>
                  <a:lnTo>
                    <a:pt x="242663" y="693583"/>
                  </a:lnTo>
                  <a:lnTo>
                    <a:pt x="305792" y="709521"/>
                  </a:lnTo>
                  <a:lnTo>
                    <a:pt x="443693" y="709521"/>
                  </a:lnTo>
                  <a:lnTo>
                    <a:pt x="452318" y="710311"/>
                  </a:lnTo>
                  <a:lnTo>
                    <a:pt x="550976" y="710311"/>
                  </a:lnTo>
                  <a:lnTo>
                    <a:pt x="539233" y="716632"/>
                  </a:lnTo>
                  <a:lnTo>
                    <a:pt x="379055" y="716632"/>
                  </a:lnTo>
                  <a:lnTo>
                    <a:pt x="362793" y="727459"/>
                  </a:lnTo>
                  <a:lnTo>
                    <a:pt x="345111" y="735100"/>
                  </a:lnTo>
                  <a:lnTo>
                    <a:pt x="326086" y="739631"/>
                  </a:lnTo>
                  <a:lnTo>
                    <a:pt x="305792" y="741125"/>
                  </a:lnTo>
                  <a:close/>
                </a:path>
                <a:path w="733425" h="741679">
                  <a:moveTo>
                    <a:pt x="441463" y="46616"/>
                  </a:moveTo>
                  <a:lnTo>
                    <a:pt x="379055" y="46616"/>
                  </a:lnTo>
                  <a:lnTo>
                    <a:pt x="409378" y="26332"/>
                  </a:lnTo>
                  <a:lnTo>
                    <a:pt x="443061" y="11752"/>
                  </a:lnTo>
                  <a:lnTo>
                    <a:pt x="480177" y="2950"/>
                  </a:lnTo>
                  <a:lnTo>
                    <a:pt x="520803" y="0"/>
                  </a:lnTo>
                  <a:lnTo>
                    <a:pt x="574253" y="5271"/>
                  </a:lnTo>
                  <a:lnTo>
                    <a:pt x="621587" y="20934"/>
                  </a:lnTo>
                  <a:lnTo>
                    <a:pt x="638457" y="31604"/>
                  </a:lnTo>
                  <a:lnTo>
                    <a:pt x="520803" y="31604"/>
                  </a:lnTo>
                  <a:lnTo>
                    <a:pt x="482591" y="34567"/>
                  </a:lnTo>
                  <a:lnTo>
                    <a:pt x="448038" y="43456"/>
                  </a:lnTo>
                  <a:lnTo>
                    <a:pt x="441463" y="46616"/>
                  </a:lnTo>
                  <a:close/>
                </a:path>
                <a:path w="733425" h="741679">
                  <a:moveTo>
                    <a:pt x="383833" y="84542"/>
                  </a:moveTo>
                  <a:lnTo>
                    <a:pt x="374277" y="84542"/>
                  </a:lnTo>
                  <a:lnTo>
                    <a:pt x="367906" y="79011"/>
                  </a:lnTo>
                  <a:lnTo>
                    <a:pt x="340893" y="58270"/>
                  </a:lnTo>
                  <a:lnTo>
                    <a:pt x="310073" y="43456"/>
                  </a:lnTo>
                  <a:lnTo>
                    <a:pt x="275519" y="34567"/>
                  </a:lnTo>
                  <a:lnTo>
                    <a:pt x="237307" y="31604"/>
                  </a:lnTo>
                  <a:lnTo>
                    <a:pt x="356613" y="31604"/>
                  </a:lnTo>
                  <a:lnTo>
                    <a:pt x="379055" y="46616"/>
                  </a:lnTo>
                  <a:lnTo>
                    <a:pt x="441463" y="46616"/>
                  </a:lnTo>
                  <a:lnTo>
                    <a:pt x="417217" y="58270"/>
                  </a:lnTo>
                  <a:lnTo>
                    <a:pt x="390204" y="79011"/>
                  </a:lnTo>
                  <a:lnTo>
                    <a:pt x="383833" y="84542"/>
                  </a:lnTo>
                  <a:close/>
                </a:path>
                <a:path w="733425" h="741679">
                  <a:moveTo>
                    <a:pt x="550976" y="710311"/>
                  </a:moveTo>
                  <a:lnTo>
                    <a:pt x="452318" y="710311"/>
                  </a:lnTo>
                  <a:lnTo>
                    <a:pt x="495017" y="703397"/>
                  </a:lnTo>
                  <a:lnTo>
                    <a:pt x="494591" y="703397"/>
                  </a:lnTo>
                  <a:lnTo>
                    <a:pt x="535801" y="684493"/>
                  </a:lnTo>
                  <a:lnTo>
                    <a:pt x="575557" y="655392"/>
                  </a:lnTo>
                  <a:lnTo>
                    <a:pt x="612542" y="618317"/>
                  </a:lnTo>
                  <a:lnTo>
                    <a:pt x="645667" y="575381"/>
                  </a:lnTo>
                  <a:lnTo>
                    <a:pt x="673848" y="528700"/>
                  </a:lnTo>
                  <a:lnTo>
                    <a:pt x="695997" y="480388"/>
                  </a:lnTo>
                  <a:lnTo>
                    <a:pt x="656135" y="457797"/>
                  </a:lnTo>
                  <a:lnTo>
                    <a:pt x="623269" y="427090"/>
                  </a:lnTo>
                  <a:lnTo>
                    <a:pt x="598468" y="389822"/>
                  </a:lnTo>
                  <a:lnTo>
                    <a:pt x="582802" y="347548"/>
                  </a:lnTo>
                  <a:lnTo>
                    <a:pt x="577343" y="301823"/>
                  </a:lnTo>
                  <a:lnTo>
                    <a:pt x="582427" y="258253"/>
                  </a:lnTo>
                  <a:lnTo>
                    <a:pt x="596990" y="217603"/>
                  </a:lnTo>
                  <a:lnTo>
                    <a:pt x="620001" y="181277"/>
                  </a:lnTo>
                  <a:lnTo>
                    <a:pt x="650427" y="150677"/>
                  </a:lnTo>
                  <a:lnTo>
                    <a:pt x="687237" y="127208"/>
                  </a:lnTo>
                  <a:lnTo>
                    <a:pt x="657536" y="85270"/>
                  </a:lnTo>
                  <a:lnTo>
                    <a:pt x="619722" y="55307"/>
                  </a:lnTo>
                  <a:lnTo>
                    <a:pt x="619595" y="55307"/>
                  </a:lnTo>
                  <a:lnTo>
                    <a:pt x="574244" y="37542"/>
                  </a:lnTo>
                  <a:lnTo>
                    <a:pt x="520803" y="31604"/>
                  </a:lnTo>
                  <a:lnTo>
                    <a:pt x="638457" y="31604"/>
                  </a:lnTo>
                  <a:lnTo>
                    <a:pt x="662423" y="46762"/>
                  </a:lnTo>
                  <a:lnTo>
                    <a:pt x="696379" y="82525"/>
                  </a:lnTo>
                  <a:lnTo>
                    <a:pt x="723072" y="127998"/>
                  </a:lnTo>
                  <a:lnTo>
                    <a:pt x="724665" y="131948"/>
                  </a:lnTo>
                  <a:lnTo>
                    <a:pt x="724665" y="136689"/>
                  </a:lnTo>
                  <a:lnTo>
                    <a:pt x="721479" y="144590"/>
                  </a:lnTo>
                  <a:lnTo>
                    <a:pt x="718294" y="147751"/>
                  </a:lnTo>
                  <a:lnTo>
                    <a:pt x="714312" y="149331"/>
                  </a:lnTo>
                  <a:lnTo>
                    <a:pt x="671348" y="173701"/>
                  </a:lnTo>
                  <a:lnTo>
                    <a:pt x="638163" y="209182"/>
                  </a:lnTo>
                  <a:lnTo>
                    <a:pt x="616774" y="252663"/>
                  </a:lnTo>
                  <a:lnTo>
                    <a:pt x="609196" y="301032"/>
                  </a:lnTo>
                  <a:lnTo>
                    <a:pt x="617334" y="351661"/>
                  </a:lnTo>
                  <a:lnTo>
                    <a:pt x="640253" y="396142"/>
                  </a:lnTo>
                  <a:lnTo>
                    <a:pt x="675715" y="431586"/>
                  </a:lnTo>
                  <a:lnTo>
                    <a:pt x="721479" y="455104"/>
                  </a:lnTo>
                  <a:lnTo>
                    <a:pt x="725461" y="456684"/>
                  </a:lnTo>
                  <a:lnTo>
                    <a:pt x="728647" y="459055"/>
                  </a:lnTo>
                  <a:lnTo>
                    <a:pt x="731035" y="463005"/>
                  </a:lnTo>
                  <a:lnTo>
                    <a:pt x="732628" y="466956"/>
                  </a:lnTo>
                  <a:lnTo>
                    <a:pt x="733425" y="470907"/>
                  </a:lnTo>
                  <a:lnTo>
                    <a:pt x="712074" y="523527"/>
                  </a:lnTo>
                  <a:lnTo>
                    <a:pt x="687794" y="569003"/>
                  </a:lnTo>
                  <a:lnTo>
                    <a:pt x="659719" y="610610"/>
                  </a:lnTo>
                  <a:lnTo>
                    <a:pt x="628577" y="647672"/>
                  </a:lnTo>
                  <a:lnTo>
                    <a:pt x="595095" y="679511"/>
                  </a:lnTo>
                  <a:lnTo>
                    <a:pt x="560002" y="705452"/>
                  </a:lnTo>
                  <a:lnTo>
                    <a:pt x="550976" y="710311"/>
                  </a:lnTo>
                  <a:close/>
                </a:path>
                <a:path w="733425" h="741679">
                  <a:moveTo>
                    <a:pt x="443693" y="709521"/>
                  </a:moveTo>
                  <a:lnTo>
                    <a:pt x="305792" y="709521"/>
                  </a:lnTo>
                  <a:lnTo>
                    <a:pt x="323113" y="708014"/>
                  </a:lnTo>
                  <a:lnTo>
                    <a:pt x="339238" y="703397"/>
                  </a:lnTo>
                  <a:lnTo>
                    <a:pt x="354170" y="695521"/>
                  </a:lnTo>
                  <a:lnTo>
                    <a:pt x="367906" y="684237"/>
                  </a:lnTo>
                  <a:lnTo>
                    <a:pt x="371092" y="681867"/>
                  </a:lnTo>
                  <a:lnTo>
                    <a:pt x="375074" y="680286"/>
                  </a:lnTo>
                  <a:lnTo>
                    <a:pt x="383037" y="680286"/>
                  </a:lnTo>
                  <a:lnTo>
                    <a:pt x="387019" y="681867"/>
                  </a:lnTo>
                  <a:lnTo>
                    <a:pt x="390204" y="685027"/>
                  </a:lnTo>
                  <a:lnTo>
                    <a:pt x="403829" y="695978"/>
                  </a:lnTo>
                  <a:lnTo>
                    <a:pt x="418573" y="703891"/>
                  </a:lnTo>
                  <a:lnTo>
                    <a:pt x="434662" y="708693"/>
                  </a:lnTo>
                  <a:lnTo>
                    <a:pt x="443693" y="709521"/>
                  </a:lnTo>
                  <a:close/>
                </a:path>
                <a:path w="733425" h="741679">
                  <a:moveTo>
                    <a:pt x="452318" y="741125"/>
                  </a:moveTo>
                  <a:lnTo>
                    <a:pt x="432136" y="739631"/>
                  </a:lnTo>
                  <a:lnTo>
                    <a:pt x="413298" y="735100"/>
                  </a:lnTo>
                  <a:lnTo>
                    <a:pt x="395654" y="727459"/>
                  </a:lnTo>
                  <a:lnTo>
                    <a:pt x="379055" y="716632"/>
                  </a:lnTo>
                  <a:lnTo>
                    <a:pt x="539233" y="716632"/>
                  </a:lnTo>
                  <a:lnTo>
                    <a:pt x="524021" y="724820"/>
                  </a:lnTo>
                  <a:lnTo>
                    <a:pt x="487884" y="736936"/>
                  </a:lnTo>
                  <a:lnTo>
                    <a:pt x="452318" y="741125"/>
                  </a:lnTo>
                  <a:close/>
                </a:path>
              </a:pathLst>
            </a:custGeom>
            <a:solidFill>
              <a:srgbClr val="37464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603568" y="7373780"/>
              <a:ext cx="214711" cy="213330"/>
            </a:xfrm>
            <a:prstGeom prst="rect">
              <a:avLst/>
            </a:prstGeom>
          </p:spPr>
        </p:pic>
      </p:grpSp>
      <p:sp>
        <p:nvSpPr>
          <p:cNvPr id="24" name="object 24"/>
          <p:cNvSpPr/>
          <p:nvPr/>
        </p:nvSpPr>
        <p:spPr>
          <a:xfrm>
            <a:off x="14217786" y="4842848"/>
            <a:ext cx="757555" cy="760095"/>
          </a:xfrm>
          <a:custGeom>
            <a:avLst/>
            <a:gdLst/>
            <a:ahLst/>
            <a:cxnLst/>
            <a:rect l="l" t="t" r="r" b="b"/>
            <a:pathLst>
              <a:path w="757555" h="760095">
                <a:moveTo>
                  <a:pt x="274" y="365645"/>
                </a:moveTo>
                <a:lnTo>
                  <a:pt x="0" y="107524"/>
                </a:lnTo>
                <a:lnTo>
                  <a:pt x="309439" y="65382"/>
                </a:lnTo>
                <a:lnTo>
                  <a:pt x="309558" y="363870"/>
                </a:lnTo>
                <a:lnTo>
                  <a:pt x="274" y="365645"/>
                </a:lnTo>
                <a:close/>
              </a:path>
              <a:path w="757555" h="760095">
                <a:moveTo>
                  <a:pt x="309528" y="697028"/>
                </a:moveTo>
                <a:lnTo>
                  <a:pt x="214" y="654492"/>
                </a:lnTo>
                <a:lnTo>
                  <a:pt x="201" y="396262"/>
                </a:lnTo>
                <a:lnTo>
                  <a:pt x="309278" y="398274"/>
                </a:lnTo>
                <a:lnTo>
                  <a:pt x="309494" y="654492"/>
                </a:lnTo>
                <a:lnTo>
                  <a:pt x="309528" y="697028"/>
                </a:lnTo>
                <a:close/>
              </a:path>
              <a:path w="757555" h="760095">
                <a:moveTo>
                  <a:pt x="346798" y="363355"/>
                </a:moveTo>
                <a:lnTo>
                  <a:pt x="346900" y="59869"/>
                </a:lnTo>
                <a:lnTo>
                  <a:pt x="757126" y="0"/>
                </a:lnTo>
                <a:lnTo>
                  <a:pt x="757126" y="360101"/>
                </a:lnTo>
                <a:lnTo>
                  <a:pt x="346798" y="363355"/>
                </a:lnTo>
                <a:close/>
              </a:path>
              <a:path w="757555" h="760095">
                <a:moveTo>
                  <a:pt x="757126" y="759589"/>
                </a:moveTo>
                <a:lnTo>
                  <a:pt x="346798" y="701672"/>
                </a:lnTo>
                <a:lnTo>
                  <a:pt x="346238" y="401113"/>
                </a:lnTo>
                <a:lnTo>
                  <a:pt x="346236" y="400433"/>
                </a:lnTo>
                <a:lnTo>
                  <a:pt x="757215" y="401113"/>
                </a:lnTo>
                <a:lnTo>
                  <a:pt x="757126" y="759589"/>
                </a:lnTo>
                <a:close/>
              </a:path>
            </a:pathLst>
          </a:custGeom>
          <a:solidFill>
            <a:srgbClr val="004AAC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5" name="object 25"/>
          <p:cNvGrpSpPr/>
          <p:nvPr/>
        </p:nvGrpSpPr>
        <p:grpSpPr>
          <a:xfrm>
            <a:off x="14097000" y="2350322"/>
            <a:ext cx="792480" cy="853440"/>
            <a:chOff x="14097000" y="2350322"/>
            <a:chExt cx="792480" cy="853440"/>
          </a:xfrm>
        </p:grpSpPr>
        <p:pic>
          <p:nvPicPr>
            <p:cNvPr id="26" name="object 2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097000" y="2904743"/>
              <a:ext cx="792479" cy="298703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14287585" y="2350322"/>
              <a:ext cx="454025" cy="720725"/>
            </a:xfrm>
            <a:custGeom>
              <a:avLst/>
              <a:gdLst/>
              <a:ahLst/>
              <a:cxnLst/>
              <a:rect l="l" t="t" r="r" b="b"/>
              <a:pathLst>
                <a:path w="454025" h="720725">
                  <a:moveTo>
                    <a:pt x="146254" y="720561"/>
                  </a:moveTo>
                  <a:lnTo>
                    <a:pt x="96781" y="704088"/>
                  </a:lnTo>
                  <a:lnTo>
                    <a:pt x="65089" y="669682"/>
                  </a:lnTo>
                  <a:lnTo>
                    <a:pt x="22103" y="609065"/>
                  </a:lnTo>
                  <a:lnTo>
                    <a:pt x="418" y="533729"/>
                  </a:lnTo>
                  <a:lnTo>
                    <a:pt x="0" y="481164"/>
                  </a:lnTo>
                  <a:lnTo>
                    <a:pt x="8597" y="424705"/>
                  </a:lnTo>
                  <a:lnTo>
                    <a:pt x="27759" y="368880"/>
                  </a:lnTo>
                  <a:lnTo>
                    <a:pt x="59037" y="318218"/>
                  </a:lnTo>
                  <a:lnTo>
                    <a:pt x="82254" y="286932"/>
                  </a:lnTo>
                  <a:lnTo>
                    <a:pt x="97023" y="258430"/>
                  </a:lnTo>
                  <a:lnTo>
                    <a:pt x="105308" y="230415"/>
                  </a:lnTo>
                  <a:lnTo>
                    <a:pt x="109074" y="200590"/>
                  </a:lnTo>
                  <a:lnTo>
                    <a:pt x="107923" y="169899"/>
                  </a:lnTo>
                  <a:lnTo>
                    <a:pt x="106250" y="129745"/>
                  </a:lnTo>
                  <a:lnTo>
                    <a:pt x="109860" y="86404"/>
                  </a:lnTo>
                  <a:lnTo>
                    <a:pt x="124560" y="46150"/>
                  </a:lnTo>
                  <a:lnTo>
                    <a:pt x="156157" y="15257"/>
                  </a:lnTo>
                  <a:lnTo>
                    <a:pt x="210459" y="0"/>
                  </a:lnTo>
                  <a:lnTo>
                    <a:pt x="260757" y="3606"/>
                  </a:lnTo>
                  <a:lnTo>
                    <a:pt x="296001" y="21380"/>
                  </a:lnTo>
                  <a:lnTo>
                    <a:pt x="331917" y="84814"/>
                  </a:lnTo>
                  <a:lnTo>
                    <a:pt x="337886" y="123163"/>
                  </a:lnTo>
                  <a:lnTo>
                    <a:pt x="339393" y="161060"/>
                  </a:lnTo>
                  <a:lnTo>
                    <a:pt x="339087" y="194852"/>
                  </a:lnTo>
                  <a:lnTo>
                    <a:pt x="346255" y="235608"/>
                  </a:lnTo>
                  <a:lnTo>
                    <a:pt x="364872" y="270301"/>
                  </a:lnTo>
                  <a:lnTo>
                    <a:pt x="389389" y="302549"/>
                  </a:lnTo>
                  <a:lnTo>
                    <a:pt x="414256" y="335972"/>
                  </a:lnTo>
                  <a:lnTo>
                    <a:pt x="434861" y="376281"/>
                  </a:lnTo>
                  <a:lnTo>
                    <a:pt x="447986" y="421922"/>
                  </a:lnTo>
                  <a:lnTo>
                    <a:pt x="453691" y="470620"/>
                  </a:lnTo>
                  <a:lnTo>
                    <a:pt x="452037" y="520104"/>
                  </a:lnTo>
                  <a:lnTo>
                    <a:pt x="443085" y="568100"/>
                  </a:lnTo>
                  <a:lnTo>
                    <a:pt x="426895" y="612335"/>
                  </a:lnTo>
                  <a:lnTo>
                    <a:pt x="403529" y="650537"/>
                  </a:lnTo>
                  <a:lnTo>
                    <a:pt x="357214" y="695051"/>
                  </a:lnTo>
                  <a:lnTo>
                    <a:pt x="314208" y="714181"/>
                  </a:lnTo>
                  <a:lnTo>
                    <a:pt x="275051" y="717107"/>
                  </a:lnTo>
                  <a:lnTo>
                    <a:pt x="240287" y="713010"/>
                  </a:lnTo>
                  <a:lnTo>
                    <a:pt x="210459" y="711070"/>
                  </a:lnTo>
                  <a:lnTo>
                    <a:pt x="174019" y="715774"/>
                  </a:lnTo>
                  <a:lnTo>
                    <a:pt x="146254" y="72056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619102" y="2686303"/>
              <a:ext cx="98973" cy="259983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14611310" y="2617850"/>
              <a:ext cx="147955" cy="342900"/>
            </a:xfrm>
            <a:custGeom>
              <a:avLst/>
              <a:gdLst/>
              <a:ahLst/>
              <a:cxnLst/>
              <a:rect l="l" t="t" r="r" b="b"/>
              <a:pathLst>
                <a:path w="147955" h="342900">
                  <a:moveTo>
                    <a:pt x="64300" y="342559"/>
                  </a:moveTo>
                  <a:lnTo>
                    <a:pt x="35456" y="326617"/>
                  </a:lnTo>
                  <a:lnTo>
                    <a:pt x="19679" y="299819"/>
                  </a:lnTo>
                  <a:lnTo>
                    <a:pt x="28713" y="276601"/>
                  </a:lnTo>
                  <a:lnTo>
                    <a:pt x="66688" y="238231"/>
                  </a:lnTo>
                  <a:lnTo>
                    <a:pt x="81457" y="196744"/>
                  </a:lnTo>
                  <a:lnTo>
                    <a:pt x="78717" y="155372"/>
                  </a:lnTo>
                  <a:lnTo>
                    <a:pt x="64164" y="117348"/>
                  </a:lnTo>
                  <a:lnTo>
                    <a:pt x="43496" y="85902"/>
                  </a:lnTo>
                  <a:lnTo>
                    <a:pt x="22408" y="64268"/>
                  </a:lnTo>
                  <a:lnTo>
                    <a:pt x="0" y="34497"/>
                  </a:lnTo>
                  <a:lnTo>
                    <a:pt x="1655" y="9619"/>
                  </a:lnTo>
                  <a:lnTo>
                    <a:pt x="19913" y="0"/>
                  </a:lnTo>
                  <a:lnTo>
                    <a:pt x="47312" y="16007"/>
                  </a:lnTo>
                  <a:lnTo>
                    <a:pt x="85353" y="61557"/>
                  </a:lnTo>
                  <a:lnTo>
                    <a:pt x="126057" y="127524"/>
                  </a:lnTo>
                  <a:lnTo>
                    <a:pt x="140502" y="165853"/>
                  </a:lnTo>
                  <a:lnTo>
                    <a:pt x="147328" y="206510"/>
                  </a:lnTo>
                  <a:lnTo>
                    <a:pt x="143772" y="248573"/>
                  </a:lnTo>
                  <a:lnTo>
                    <a:pt x="127073" y="291116"/>
                  </a:lnTo>
                  <a:lnTo>
                    <a:pt x="94468" y="333214"/>
                  </a:lnTo>
                  <a:lnTo>
                    <a:pt x="64300" y="34255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4611310" y="2617850"/>
              <a:ext cx="147955" cy="342900"/>
            </a:xfrm>
            <a:custGeom>
              <a:avLst/>
              <a:gdLst/>
              <a:ahLst/>
              <a:cxnLst/>
              <a:rect l="l" t="t" r="r" b="b"/>
              <a:pathLst>
                <a:path w="147955" h="342900">
                  <a:moveTo>
                    <a:pt x="22408" y="64268"/>
                  </a:moveTo>
                  <a:lnTo>
                    <a:pt x="43496" y="85902"/>
                  </a:lnTo>
                  <a:lnTo>
                    <a:pt x="64164" y="117348"/>
                  </a:lnTo>
                  <a:lnTo>
                    <a:pt x="78717" y="155372"/>
                  </a:lnTo>
                  <a:lnTo>
                    <a:pt x="81457" y="196744"/>
                  </a:lnTo>
                  <a:lnTo>
                    <a:pt x="66688" y="238231"/>
                  </a:lnTo>
                  <a:lnTo>
                    <a:pt x="28713" y="276601"/>
                  </a:lnTo>
                  <a:lnTo>
                    <a:pt x="19679" y="299819"/>
                  </a:lnTo>
                  <a:lnTo>
                    <a:pt x="35456" y="326617"/>
                  </a:lnTo>
                  <a:lnTo>
                    <a:pt x="64300" y="342559"/>
                  </a:lnTo>
                  <a:lnTo>
                    <a:pt x="94468" y="333214"/>
                  </a:lnTo>
                  <a:lnTo>
                    <a:pt x="127073" y="291116"/>
                  </a:lnTo>
                  <a:lnTo>
                    <a:pt x="143772" y="248573"/>
                  </a:lnTo>
                  <a:lnTo>
                    <a:pt x="147328" y="206510"/>
                  </a:lnTo>
                  <a:lnTo>
                    <a:pt x="140502" y="165853"/>
                  </a:lnTo>
                  <a:lnTo>
                    <a:pt x="126057" y="127524"/>
                  </a:lnTo>
                  <a:lnTo>
                    <a:pt x="106753" y="92451"/>
                  </a:lnTo>
                  <a:lnTo>
                    <a:pt x="64619" y="35767"/>
                  </a:lnTo>
                  <a:lnTo>
                    <a:pt x="19913" y="0"/>
                  </a:lnTo>
                  <a:lnTo>
                    <a:pt x="1655" y="9619"/>
                  </a:lnTo>
                  <a:lnTo>
                    <a:pt x="0" y="34497"/>
                  </a:lnTo>
                  <a:lnTo>
                    <a:pt x="22408" y="6426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406350" y="2358406"/>
              <a:ext cx="171598" cy="188591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492025" y="2455443"/>
              <a:ext cx="75967" cy="97556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14423903" y="2490916"/>
              <a:ext cx="25400" cy="44450"/>
            </a:xfrm>
            <a:custGeom>
              <a:avLst/>
              <a:gdLst/>
              <a:ahLst/>
              <a:cxnLst/>
              <a:rect l="l" t="t" r="r" b="b"/>
              <a:pathLst>
                <a:path w="25400" h="44450">
                  <a:moveTo>
                    <a:pt x="14668" y="44344"/>
                  </a:moveTo>
                  <a:lnTo>
                    <a:pt x="9688" y="43179"/>
                  </a:lnTo>
                  <a:lnTo>
                    <a:pt x="5271" y="38932"/>
                  </a:lnTo>
                  <a:lnTo>
                    <a:pt x="1886" y="32240"/>
                  </a:lnTo>
                  <a:lnTo>
                    <a:pt x="0" y="23738"/>
                  </a:lnTo>
                  <a:lnTo>
                    <a:pt x="86" y="15004"/>
                  </a:lnTo>
                  <a:lnTo>
                    <a:pt x="2063" y="7663"/>
                  </a:lnTo>
                  <a:lnTo>
                    <a:pt x="5562" y="2426"/>
                  </a:lnTo>
                  <a:lnTo>
                    <a:pt x="10215" y="0"/>
                  </a:lnTo>
                  <a:lnTo>
                    <a:pt x="15195" y="1166"/>
                  </a:lnTo>
                  <a:lnTo>
                    <a:pt x="19608" y="5413"/>
                  </a:lnTo>
                  <a:lnTo>
                    <a:pt x="22989" y="12106"/>
                  </a:lnTo>
                  <a:lnTo>
                    <a:pt x="24875" y="20608"/>
                  </a:lnTo>
                  <a:lnTo>
                    <a:pt x="24792" y="29342"/>
                  </a:lnTo>
                  <a:lnTo>
                    <a:pt x="22818" y="36682"/>
                  </a:lnTo>
                  <a:lnTo>
                    <a:pt x="19321" y="41919"/>
                  </a:lnTo>
                  <a:lnTo>
                    <a:pt x="14668" y="4434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" name="object 3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427046" y="2492743"/>
              <a:ext cx="16768" cy="26085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298620" y="2548435"/>
              <a:ext cx="363128" cy="486181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14266203" y="2614007"/>
              <a:ext cx="154305" cy="367030"/>
            </a:xfrm>
            <a:custGeom>
              <a:avLst/>
              <a:gdLst/>
              <a:ahLst/>
              <a:cxnLst/>
              <a:rect l="l" t="t" r="r" b="b"/>
              <a:pathLst>
                <a:path w="154305" h="367030">
                  <a:moveTo>
                    <a:pt x="139344" y="366958"/>
                  </a:moveTo>
                  <a:lnTo>
                    <a:pt x="64966" y="344358"/>
                  </a:lnTo>
                  <a:lnTo>
                    <a:pt x="27341" y="313451"/>
                  </a:lnTo>
                  <a:lnTo>
                    <a:pt x="6597" y="277775"/>
                  </a:lnTo>
                  <a:lnTo>
                    <a:pt x="0" y="238895"/>
                  </a:lnTo>
                  <a:lnTo>
                    <a:pt x="4812" y="198380"/>
                  </a:lnTo>
                  <a:lnTo>
                    <a:pt x="18298" y="157797"/>
                  </a:lnTo>
                  <a:lnTo>
                    <a:pt x="37722" y="118713"/>
                  </a:lnTo>
                  <a:lnTo>
                    <a:pt x="60347" y="82695"/>
                  </a:lnTo>
                  <a:lnTo>
                    <a:pt x="83438" y="51311"/>
                  </a:lnTo>
                  <a:lnTo>
                    <a:pt x="130082" y="0"/>
                  </a:lnTo>
                  <a:lnTo>
                    <a:pt x="134806" y="2196"/>
                  </a:lnTo>
                  <a:lnTo>
                    <a:pt x="125308" y="23039"/>
                  </a:lnTo>
                  <a:lnTo>
                    <a:pt x="108466" y="52848"/>
                  </a:lnTo>
                  <a:lnTo>
                    <a:pt x="91159" y="81945"/>
                  </a:lnTo>
                  <a:lnTo>
                    <a:pt x="73091" y="112555"/>
                  </a:lnTo>
                  <a:lnTo>
                    <a:pt x="55060" y="151653"/>
                  </a:lnTo>
                  <a:lnTo>
                    <a:pt x="45593" y="194330"/>
                  </a:lnTo>
                  <a:lnTo>
                    <a:pt x="53213" y="235677"/>
                  </a:lnTo>
                  <a:lnTo>
                    <a:pt x="86447" y="270787"/>
                  </a:lnTo>
                  <a:lnTo>
                    <a:pt x="129828" y="303697"/>
                  </a:lnTo>
                  <a:lnTo>
                    <a:pt x="151784" y="333044"/>
                  </a:lnTo>
                  <a:lnTo>
                    <a:pt x="154296" y="355304"/>
                  </a:lnTo>
                  <a:lnTo>
                    <a:pt x="139344" y="36695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4266203" y="2614007"/>
              <a:ext cx="154305" cy="367030"/>
            </a:xfrm>
            <a:custGeom>
              <a:avLst/>
              <a:gdLst/>
              <a:ahLst/>
              <a:cxnLst/>
              <a:rect l="l" t="t" r="r" b="b"/>
              <a:pathLst>
                <a:path w="154305" h="367030">
                  <a:moveTo>
                    <a:pt x="91159" y="81945"/>
                  </a:moveTo>
                  <a:lnTo>
                    <a:pt x="73091" y="112555"/>
                  </a:lnTo>
                  <a:lnTo>
                    <a:pt x="55060" y="151653"/>
                  </a:lnTo>
                  <a:lnTo>
                    <a:pt x="45593" y="194330"/>
                  </a:lnTo>
                  <a:lnTo>
                    <a:pt x="53213" y="235677"/>
                  </a:lnTo>
                  <a:lnTo>
                    <a:pt x="86447" y="270787"/>
                  </a:lnTo>
                  <a:lnTo>
                    <a:pt x="129828" y="303697"/>
                  </a:lnTo>
                  <a:lnTo>
                    <a:pt x="151784" y="333044"/>
                  </a:lnTo>
                  <a:lnTo>
                    <a:pt x="154296" y="355304"/>
                  </a:lnTo>
                  <a:lnTo>
                    <a:pt x="139344" y="366958"/>
                  </a:lnTo>
                  <a:lnTo>
                    <a:pt x="108907" y="364483"/>
                  </a:lnTo>
                  <a:lnTo>
                    <a:pt x="64966" y="344358"/>
                  </a:lnTo>
                  <a:lnTo>
                    <a:pt x="27341" y="313451"/>
                  </a:lnTo>
                  <a:lnTo>
                    <a:pt x="6597" y="277775"/>
                  </a:lnTo>
                  <a:lnTo>
                    <a:pt x="0" y="238895"/>
                  </a:lnTo>
                  <a:lnTo>
                    <a:pt x="4812" y="198380"/>
                  </a:lnTo>
                  <a:lnTo>
                    <a:pt x="18298" y="157797"/>
                  </a:lnTo>
                  <a:lnTo>
                    <a:pt x="37722" y="118713"/>
                  </a:lnTo>
                  <a:lnTo>
                    <a:pt x="60347" y="82695"/>
                  </a:lnTo>
                  <a:lnTo>
                    <a:pt x="83438" y="51311"/>
                  </a:lnTo>
                  <a:lnTo>
                    <a:pt x="130082" y="0"/>
                  </a:lnTo>
                  <a:lnTo>
                    <a:pt x="134806" y="2196"/>
                  </a:lnTo>
                  <a:lnTo>
                    <a:pt x="125308" y="23039"/>
                  </a:lnTo>
                  <a:lnTo>
                    <a:pt x="108466" y="52848"/>
                  </a:lnTo>
                  <a:lnTo>
                    <a:pt x="91159" y="81945"/>
                  </a:lnTo>
                  <a:close/>
                </a:path>
              </a:pathLst>
            </a:custGeom>
            <a:ln w="356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8" name="object 3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187093" y="2581693"/>
              <a:ext cx="417043" cy="515072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14187093" y="2866018"/>
              <a:ext cx="239395" cy="231140"/>
            </a:xfrm>
            <a:custGeom>
              <a:avLst/>
              <a:gdLst/>
              <a:ahLst/>
              <a:cxnLst/>
              <a:rect l="l" t="t" r="r" b="b"/>
              <a:pathLst>
                <a:path w="239394" h="231139">
                  <a:moveTo>
                    <a:pt x="118665" y="215713"/>
                  </a:moveTo>
                  <a:lnTo>
                    <a:pt x="81423" y="203742"/>
                  </a:lnTo>
                  <a:lnTo>
                    <a:pt x="44671" y="199034"/>
                  </a:lnTo>
                  <a:lnTo>
                    <a:pt x="15250" y="192512"/>
                  </a:lnTo>
                  <a:lnTo>
                    <a:pt x="0" y="175097"/>
                  </a:lnTo>
                  <a:lnTo>
                    <a:pt x="5761" y="137711"/>
                  </a:lnTo>
                  <a:lnTo>
                    <a:pt x="7136" y="121936"/>
                  </a:lnTo>
                  <a:lnTo>
                    <a:pt x="4778" y="104398"/>
                  </a:lnTo>
                  <a:lnTo>
                    <a:pt x="3108" y="86956"/>
                  </a:lnTo>
                  <a:lnTo>
                    <a:pt x="6545" y="71468"/>
                  </a:lnTo>
                  <a:lnTo>
                    <a:pt x="17569" y="58887"/>
                  </a:lnTo>
                  <a:lnTo>
                    <a:pt x="31465" y="52202"/>
                  </a:lnTo>
                  <a:lnTo>
                    <a:pt x="46000" y="46934"/>
                  </a:lnTo>
                  <a:lnTo>
                    <a:pt x="58938" y="38603"/>
                  </a:lnTo>
                  <a:lnTo>
                    <a:pt x="69481" y="25381"/>
                  </a:lnTo>
                  <a:lnTo>
                    <a:pt x="80222" y="11866"/>
                  </a:lnTo>
                  <a:lnTo>
                    <a:pt x="93418" y="2069"/>
                  </a:lnTo>
                  <a:lnTo>
                    <a:pt x="147351" y="25827"/>
                  </a:lnTo>
                  <a:lnTo>
                    <a:pt x="177082" y="79820"/>
                  </a:lnTo>
                  <a:lnTo>
                    <a:pt x="193300" y="104096"/>
                  </a:lnTo>
                  <a:lnTo>
                    <a:pt x="214674" y="131010"/>
                  </a:lnTo>
                  <a:lnTo>
                    <a:pt x="232708" y="158612"/>
                  </a:lnTo>
                  <a:lnTo>
                    <a:pt x="238906" y="184949"/>
                  </a:lnTo>
                  <a:lnTo>
                    <a:pt x="226454" y="215533"/>
                  </a:lnTo>
                  <a:lnTo>
                    <a:pt x="198824" y="230743"/>
                  </a:lnTo>
                  <a:lnTo>
                    <a:pt x="161176" y="230747"/>
                  </a:lnTo>
                  <a:lnTo>
                    <a:pt x="118665" y="215713"/>
                  </a:lnTo>
                  <a:close/>
                </a:path>
              </a:pathLst>
            </a:custGeom>
            <a:ln w="17790">
              <a:solidFill>
                <a:srgbClr val="E68B3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0" name="object 40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4584138" y="2633381"/>
              <a:ext cx="223733" cy="473779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14584138" y="2860997"/>
              <a:ext cx="224154" cy="246379"/>
            </a:xfrm>
            <a:custGeom>
              <a:avLst/>
              <a:gdLst/>
              <a:ahLst/>
              <a:cxnLst/>
              <a:rect l="l" t="t" r="r" b="b"/>
              <a:pathLst>
                <a:path w="224155" h="246380">
                  <a:moveTo>
                    <a:pt x="128457" y="206389"/>
                  </a:moveTo>
                  <a:lnTo>
                    <a:pt x="158849" y="181604"/>
                  </a:lnTo>
                  <a:lnTo>
                    <a:pt x="191664" y="164903"/>
                  </a:lnTo>
                  <a:lnTo>
                    <a:pt x="216695" y="149352"/>
                  </a:lnTo>
                  <a:lnTo>
                    <a:pt x="223733" y="128015"/>
                  </a:lnTo>
                  <a:lnTo>
                    <a:pt x="202570" y="93959"/>
                  </a:lnTo>
                  <a:lnTo>
                    <a:pt x="195097" y="79703"/>
                  </a:lnTo>
                  <a:lnTo>
                    <a:pt x="176382" y="31636"/>
                  </a:lnTo>
                  <a:lnTo>
                    <a:pt x="145826" y="22486"/>
                  </a:lnTo>
                  <a:lnTo>
                    <a:pt x="130293" y="22812"/>
                  </a:lnTo>
                  <a:lnTo>
                    <a:pt x="115078" y="19621"/>
                  </a:lnTo>
                  <a:lnTo>
                    <a:pt x="99914" y="11348"/>
                  </a:lnTo>
                  <a:lnTo>
                    <a:pt x="84140" y="3543"/>
                  </a:lnTo>
                  <a:lnTo>
                    <a:pt x="67532" y="0"/>
                  </a:lnTo>
                  <a:lnTo>
                    <a:pt x="49865" y="4509"/>
                  </a:lnTo>
                  <a:lnTo>
                    <a:pt x="35334" y="18283"/>
                  </a:lnTo>
                  <a:lnTo>
                    <a:pt x="26940" y="39029"/>
                  </a:lnTo>
                  <a:lnTo>
                    <a:pt x="22670" y="65793"/>
                  </a:lnTo>
                  <a:lnTo>
                    <a:pt x="20511" y="97623"/>
                  </a:lnTo>
                  <a:lnTo>
                    <a:pt x="14890" y="125462"/>
                  </a:lnTo>
                  <a:lnTo>
                    <a:pt x="5752" y="157162"/>
                  </a:lnTo>
                  <a:lnTo>
                    <a:pt x="0" y="188371"/>
                  </a:lnTo>
                  <a:lnTo>
                    <a:pt x="4536" y="214740"/>
                  </a:lnTo>
                  <a:lnTo>
                    <a:pt x="27874" y="239839"/>
                  </a:lnTo>
                  <a:lnTo>
                    <a:pt x="59810" y="246164"/>
                  </a:lnTo>
                  <a:lnTo>
                    <a:pt x="95090" y="234689"/>
                  </a:lnTo>
                  <a:lnTo>
                    <a:pt x="128457" y="206389"/>
                  </a:lnTo>
                  <a:close/>
                </a:path>
              </a:pathLst>
            </a:custGeom>
            <a:ln w="17797">
              <a:solidFill>
                <a:srgbClr val="E68B3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2" name="object 4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4605132" y="2877227"/>
              <a:ext cx="120219" cy="185332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4230216" y="2880107"/>
              <a:ext cx="161202" cy="163354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4638290" y="2832161"/>
              <a:ext cx="92260" cy="80810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4401280" y="2509065"/>
              <a:ext cx="173643" cy="118913"/>
            </a:xfrm>
            <a:prstGeom prst="rect">
              <a:avLst/>
            </a:prstGeom>
          </p:spPr>
        </p:pic>
      </p:grpSp>
      <p:grpSp>
        <p:nvGrpSpPr>
          <p:cNvPr id="46" name="object 46"/>
          <p:cNvGrpSpPr/>
          <p:nvPr/>
        </p:nvGrpSpPr>
        <p:grpSpPr>
          <a:xfrm>
            <a:off x="1088135" y="3428883"/>
            <a:ext cx="1978660" cy="3571240"/>
            <a:chOff x="1088135" y="3428883"/>
            <a:chExt cx="1978660" cy="3571240"/>
          </a:xfrm>
        </p:grpSpPr>
        <p:pic>
          <p:nvPicPr>
            <p:cNvPr id="47" name="object 47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559236" y="6836990"/>
              <a:ext cx="559919" cy="162895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978499" y="3429610"/>
              <a:ext cx="1000848" cy="3536818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332827" y="3445181"/>
              <a:ext cx="549521" cy="274034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191749" y="6484950"/>
              <a:ext cx="345617" cy="118135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349778" y="6391608"/>
              <a:ext cx="547086" cy="531990"/>
            </a:xfrm>
            <a:prstGeom prst="rect">
              <a:avLst/>
            </a:prstGeom>
          </p:spPr>
        </p:pic>
        <p:sp>
          <p:nvSpPr>
            <p:cNvPr id="52" name="object 52"/>
            <p:cNvSpPr/>
            <p:nvPr/>
          </p:nvSpPr>
          <p:spPr>
            <a:xfrm>
              <a:off x="1349367" y="6385470"/>
              <a:ext cx="548005" cy="478790"/>
            </a:xfrm>
            <a:custGeom>
              <a:avLst/>
              <a:gdLst/>
              <a:ahLst/>
              <a:cxnLst/>
              <a:rect l="l" t="t" r="r" b="b"/>
              <a:pathLst>
                <a:path w="548005" h="478790">
                  <a:moveTo>
                    <a:pt x="547136" y="478528"/>
                  </a:moveTo>
                  <a:lnTo>
                    <a:pt x="0" y="6650"/>
                  </a:lnTo>
                  <a:lnTo>
                    <a:pt x="214" y="0"/>
                  </a:lnTo>
                  <a:lnTo>
                    <a:pt x="547864" y="471658"/>
                  </a:lnTo>
                  <a:lnTo>
                    <a:pt x="547136" y="47852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3" name="object 53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882642" y="3431623"/>
              <a:ext cx="74558" cy="3526030"/>
            </a:xfrm>
            <a:prstGeom prst="rect">
              <a:avLst/>
            </a:prstGeom>
          </p:spPr>
        </p:pic>
        <p:sp>
          <p:nvSpPr>
            <p:cNvPr id="54" name="object 54"/>
            <p:cNvSpPr/>
            <p:nvPr/>
          </p:nvSpPr>
          <p:spPr>
            <a:xfrm>
              <a:off x="1895582" y="6860313"/>
              <a:ext cx="6985" cy="65405"/>
            </a:xfrm>
            <a:custGeom>
              <a:avLst/>
              <a:gdLst/>
              <a:ahLst/>
              <a:cxnLst/>
              <a:rect l="l" t="t" r="r" b="b"/>
              <a:pathLst>
                <a:path w="6985" h="65404">
                  <a:moveTo>
                    <a:pt x="6540" y="65234"/>
                  </a:moveTo>
                  <a:lnTo>
                    <a:pt x="687" y="63175"/>
                  </a:lnTo>
                  <a:lnTo>
                    <a:pt x="0" y="0"/>
                  </a:lnTo>
                  <a:lnTo>
                    <a:pt x="6311" y="3889"/>
                  </a:lnTo>
                  <a:lnTo>
                    <a:pt x="6540" y="6523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5" name="object 55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2595984" y="6838876"/>
              <a:ext cx="470520" cy="101629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2157640" y="3489407"/>
              <a:ext cx="821764" cy="3468475"/>
            </a:xfrm>
            <a:prstGeom prst="rect">
              <a:avLst/>
            </a:prstGeom>
          </p:spPr>
        </p:pic>
        <p:sp>
          <p:nvSpPr>
            <p:cNvPr id="57" name="object 57"/>
            <p:cNvSpPr/>
            <p:nvPr/>
          </p:nvSpPr>
          <p:spPr>
            <a:xfrm>
              <a:off x="1908220" y="3477069"/>
              <a:ext cx="1073150" cy="3481704"/>
            </a:xfrm>
            <a:custGeom>
              <a:avLst/>
              <a:gdLst/>
              <a:ahLst/>
              <a:cxnLst/>
              <a:rect l="l" t="t" r="r" b="b"/>
              <a:pathLst>
                <a:path w="1073150" h="3481704">
                  <a:moveTo>
                    <a:pt x="250097" y="1751669"/>
                  </a:moveTo>
                  <a:lnTo>
                    <a:pt x="54473" y="1751374"/>
                  </a:lnTo>
                  <a:lnTo>
                    <a:pt x="16336" y="1746273"/>
                  </a:lnTo>
                  <a:lnTo>
                    <a:pt x="9786" y="1741301"/>
                  </a:lnTo>
                  <a:lnTo>
                    <a:pt x="9892" y="1733512"/>
                  </a:lnTo>
                  <a:lnTo>
                    <a:pt x="97" y="94608"/>
                  </a:lnTo>
                  <a:lnTo>
                    <a:pt x="0" y="16474"/>
                  </a:lnTo>
                  <a:lnTo>
                    <a:pt x="47482" y="2452"/>
                  </a:lnTo>
                  <a:lnTo>
                    <a:pt x="72709" y="0"/>
                  </a:lnTo>
                  <a:lnTo>
                    <a:pt x="177144" y="4672"/>
                  </a:lnTo>
                  <a:lnTo>
                    <a:pt x="258847" y="6907"/>
                  </a:lnTo>
                  <a:lnTo>
                    <a:pt x="70273" y="6907"/>
                  </a:lnTo>
                  <a:lnTo>
                    <a:pt x="52324" y="7434"/>
                  </a:lnTo>
                  <a:lnTo>
                    <a:pt x="33049" y="10041"/>
                  </a:lnTo>
                  <a:lnTo>
                    <a:pt x="18082" y="13868"/>
                  </a:lnTo>
                  <a:lnTo>
                    <a:pt x="13052" y="18054"/>
                  </a:lnTo>
                  <a:lnTo>
                    <a:pt x="12997" y="94608"/>
                  </a:lnTo>
                  <a:lnTo>
                    <a:pt x="21397" y="1733512"/>
                  </a:lnTo>
                  <a:lnTo>
                    <a:pt x="21431" y="1740252"/>
                  </a:lnTo>
                  <a:lnTo>
                    <a:pt x="24645" y="1743990"/>
                  </a:lnTo>
                  <a:lnTo>
                    <a:pt x="34732" y="1745496"/>
                  </a:lnTo>
                  <a:lnTo>
                    <a:pt x="33844" y="1745496"/>
                  </a:lnTo>
                  <a:lnTo>
                    <a:pt x="46008" y="1745829"/>
                  </a:lnTo>
                  <a:lnTo>
                    <a:pt x="45093" y="1745829"/>
                  </a:lnTo>
                  <a:lnTo>
                    <a:pt x="56359" y="1746004"/>
                  </a:lnTo>
                  <a:lnTo>
                    <a:pt x="250091" y="1746004"/>
                  </a:lnTo>
                  <a:lnTo>
                    <a:pt x="250097" y="1751669"/>
                  </a:lnTo>
                  <a:close/>
                </a:path>
                <a:path w="1073150" h="3481704">
                  <a:moveTo>
                    <a:pt x="260192" y="3481288"/>
                  </a:moveTo>
                  <a:lnTo>
                    <a:pt x="251842" y="3480523"/>
                  </a:lnTo>
                  <a:lnTo>
                    <a:pt x="250097" y="1751669"/>
                  </a:lnTo>
                  <a:lnTo>
                    <a:pt x="250043" y="1733512"/>
                  </a:lnTo>
                  <a:lnTo>
                    <a:pt x="243303" y="37193"/>
                  </a:lnTo>
                  <a:lnTo>
                    <a:pt x="243208" y="13507"/>
                  </a:lnTo>
                  <a:lnTo>
                    <a:pt x="155819" y="11352"/>
                  </a:lnTo>
                  <a:lnTo>
                    <a:pt x="70273" y="6907"/>
                  </a:lnTo>
                  <a:lnTo>
                    <a:pt x="258847" y="6907"/>
                  </a:lnTo>
                  <a:lnTo>
                    <a:pt x="526883" y="14742"/>
                  </a:lnTo>
                  <a:lnTo>
                    <a:pt x="253099" y="14742"/>
                  </a:lnTo>
                  <a:lnTo>
                    <a:pt x="258125" y="1733512"/>
                  </a:lnTo>
                  <a:lnTo>
                    <a:pt x="258150" y="1741826"/>
                  </a:lnTo>
                  <a:lnTo>
                    <a:pt x="856947" y="1741826"/>
                  </a:lnTo>
                  <a:lnTo>
                    <a:pt x="586737" y="1745829"/>
                  </a:lnTo>
                  <a:lnTo>
                    <a:pt x="254572" y="1745829"/>
                  </a:lnTo>
                  <a:lnTo>
                    <a:pt x="252310" y="1751091"/>
                  </a:lnTo>
                  <a:lnTo>
                    <a:pt x="252188" y="1751374"/>
                  </a:lnTo>
                  <a:lnTo>
                    <a:pt x="252061" y="1751669"/>
                  </a:lnTo>
                  <a:lnTo>
                    <a:pt x="258682" y="1751669"/>
                  </a:lnTo>
                  <a:lnTo>
                    <a:pt x="258705" y="1961010"/>
                  </a:lnTo>
                  <a:lnTo>
                    <a:pt x="257043" y="1961010"/>
                  </a:lnTo>
                  <a:lnTo>
                    <a:pt x="256920" y="1964802"/>
                  </a:lnTo>
                  <a:lnTo>
                    <a:pt x="256879" y="1966041"/>
                  </a:lnTo>
                  <a:lnTo>
                    <a:pt x="258705" y="1966041"/>
                  </a:lnTo>
                  <a:lnTo>
                    <a:pt x="258737" y="2249870"/>
                  </a:lnTo>
                  <a:lnTo>
                    <a:pt x="260137" y="2982641"/>
                  </a:lnTo>
                  <a:lnTo>
                    <a:pt x="260254" y="3050313"/>
                  </a:lnTo>
                  <a:lnTo>
                    <a:pt x="260339" y="3475175"/>
                  </a:lnTo>
                  <a:lnTo>
                    <a:pt x="260211" y="3480523"/>
                  </a:lnTo>
                  <a:lnTo>
                    <a:pt x="260192" y="3481288"/>
                  </a:lnTo>
                  <a:close/>
                </a:path>
                <a:path w="1073150" h="3481704">
                  <a:moveTo>
                    <a:pt x="889292" y="32029"/>
                  </a:moveTo>
                  <a:lnTo>
                    <a:pt x="253099" y="14742"/>
                  </a:lnTo>
                  <a:lnTo>
                    <a:pt x="526883" y="14742"/>
                  </a:lnTo>
                  <a:lnTo>
                    <a:pt x="964563" y="28048"/>
                  </a:lnTo>
                  <a:lnTo>
                    <a:pt x="895298" y="28048"/>
                  </a:lnTo>
                  <a:lnTo>
                    <a:pt x="889292" y="32029"/>
                  </a:lnTo>
                  <a:close/>
                </a:path>
                <a:path w="1073150" h="3481704">
                  <a:moveTo>
                    <a:pt x="895294" y="32203"/>
                  </a:moveTo>
                  <a:lnTo>
                    <a:pt x="889292" y="32029"/>
                  </a:lnTo>
                  <a:lnTo>
                    <a:pt x="895298" y="28048"/>
                  </a:lnTo>
                  <a:lnTo>
                    <a:pt x="895294" y="32203"/>
                  </a:lnTo>
                  <a:close/>
                </a:path>
                <a:path w="1073150" h="3481704">
                  <a:moveTo>
                    <a:pt x="1067672" y="37193"/>
                  </a:moveTo>
                  <a:lnTo>
                    <a:pt x="895294" y="32203"/>
                  </a:lnTo>
                  <a:lnTo>
                    <a:pt x="895298" y="28048"/>
                  </a:lnTo>
                  <a:lnTo>
                    <a:pt x="964563" y="28048"/>
                  </a:lnTo>
                  <a:lnTo>
                    <a:pt x="1066112" y="31135"/>
                  </a:lnTo>
                  <a:lnTo>
                    <a:pt x="1073129" y="34081"/>
                  </a:lnTo>
                  <a:lnTo>
                    <a:pt x="1069223" y="35469"/>
                  </a:lnTo>
                  <a:lnTo>
                    <a:pt x="1067672" y="37193"/>
                  </a:lnTo>
                  <a:close/>
                </a:path>
                <a:path w="1073150" h="3481704">
                  <a:moveTo>
                    <a:pt x="893299" y="1735184"/>
                  </a:moveTo>
                  <a:lnTo>
                    <a:pt x="887801" y="1735184"/>
                  </a:lnTo>
                  <a:lnTo>
                    <a:pt x="888461" y="94608"/>
                  </a:lnTo>
                  <a:lnTo>
                    <a:pt x="888485" y="32564"/>
                  </a:lnTo>
                  <a:lnTo>
                    <a:pt x="889292" y="32029"/>
                  </a:lnTo>
                  <a:lnTo>
                    <a:pt x="895294" y="32203"/>
                  </a:lnTo>
                  <a:lnTo>
                    <a:pt x="893301" y="1733512"/>
                  </a:lnTo>
                  <a:lnTo>
                    <a:pt x="893299" y="1735184"/>
                  </a:lnTo>
                  <a:close/>
                </a:path>
                <a:path w="1073150" h="3481704">
                  <a:moveTo>
                    <a:pt x="856947" y="1741826"/>
                  </a:moveTo>
                  <a:lnTo>
                    <a:pt x="258150" y="1741826"/>
                  </a:lnTo>
                  <a:lnTo>
                    <a:pt x="899733" y="1735184"/>
                  </a:lnTo>
                  <a:lnTo>
                    <a:pt x="896816" y="1735184"/>
                  </a:lnTo>
                  <a:lnTo>
                    <a:pt x="1058298" y="1733512"/>
                  </a:lnTo>
                  <a:lnTo>
                    <a:pt x="1061659" y="1734070"/>
                  </a:lnTo>
                  <a:lnTo>
                    <a:pt x="1070539" y="1735184"/>
                  </a:lnTo>
                  <a:lnTo>
                    <a:pt x="1062642" y="1738785"/>
                  </a:lnTo>
                  <a:lnTo>
                    <a:pt x="856947" y="1741826"/>
                  </a:lnTo>
                  <a:close/>
                </a:path>
                <a:path w="1073150" h="3481704">
                  <a:moveTo>
                    <a:pt x="887401" y="3439239"/>
                  </a:moveTo>
                  <a:lnTo>
                    <a:pt x="884788" y="1966041"/>
                  </a:lnTo>
                  <a:lnTo>
                    <a:pt x="884770" y="1955561"/>
                  </a:lnTo>
                  <a:lnTo>
                    <a:pt x="730359" y="1955561"/>
                  </a:lnTo>
                  <a:lnTo>
                    <a:pt x="884748" y="1949686"/>
                  </a:lnTo>
                  <a:lnTo>
                    <a:pt x="886588" y="1751669"/>
                  </a:lnTo>
                  <a:lnTo>
                    <a:pt x="886684" y="1741301"/>
                  </a:lnTo>
                  <a:lnTo>
                    <a:pt x="892834" y="1741301"/>
                  </a:lnTo>
                  <a:lnTo>
                    <a:pt x="892933" y="3050313"/>
                  </a:lnTo>
                  <a:lnTo>
                    <a:pt x="892962" y="3438883"/>
                  </a:lnTo>
                  <a:lnTo>
                    <a:pt x="887401" y="3439239"/>
                  </a:lnTo>
                  <a:close/>
                </a:path>
                <a:path w="1073150" h="3481704">
                  <a:moveTo>
                    <a:pt x="250091" y="1746004"/>
                  </a:moveTo>
                  <a:lnTo>
                    <a:pt x="56359" y="1746004"/>
                  </a:lnTo>
                  <a:lnTo>
                    <a:pt x="254572" y="1745829"/>
                  </a:lnTo>
                  <a:lnTo>
                    <a:pt x="250091" y="1745829"/>
                  </a:lnTo>
                  <a:lnTo>
                    <a:pt x="250091" y="1746004"/>
                  </a:lnTo>
                  <a:close/>
                </a:path>
                <a:path w="1073150" h="3481704">
                  <a:moveTo>
                    <a:pt x="258682" y="1751669"/>
                  </a:moveTo>
                  <a:lnTo>
                    <a:pt x="252061" y="1751669"/>
                  </a:lnTo>
                  <a:lnTo>
                    <a:pt x="254382" y="1746273"/>
                  </a:lnTo>
                  <a:lnTo>
                    <a:pt x="254497" y="1746004"/>
                  </a:lnTo>
                  <a:lnTo>
                    <a:pt x="254572" y="1745829"/>
                  </a:lnTo>
                  <a:lnTo>
                    <a:pt x="586737" y="1745829"/>
                  </a:lnTo>
                  <a:lnTo>
                    <a:pt x="258682" y="1750690"/>
                  </a:lnTo>
                  <a:lnTo>
                    <a:pt x="258682" y="1751669"/>
                  </a:lnTo>
                  <a:close/>
                </a:path>
                <a:path w="1073150" h="3481704">
                  <a:moveTo>
                    <a:pt x="361531" y="1966041"/>
                  </a:moveTo>
                  <a:lnTo>
                    <a:pt x="258705" y="1966041"/>
                  </a:lnTo>
                  <a:lnTo>
                    <a:pt x="258705" y="1961010"/>
                  </a:lnTo>
                  <a:lnTo>
                    <a:pt x="415343" y="1961010"/>
                  </a:lnTo>
                  <a:lnTo>
                    <a:pt x="578692" y="1959183"/>
                  </a:lnTo>
                  <a:lnTo>
                    <a:pt x="577414" y="1959183"/>
                  </a:lnTo>
                  <a:lnTo>
                    <a:pt x="730536" y="1955561"/>
                  </a:lnTo>
                  <a:lnTo>
                    <a:pt x="884770" y="1955561"/>
                  </a:lnTo>
                  <a:lnTo>
                    <a:pt x="729935" y="1960627"/>
                  </a:lnTo>
                  <a:lnTo>
                    <a:pt x="730255" y="1960627"/>
                  </a:lnTo>
                  <a:lnTo>
                    <a:pt x="466181" y="1965382"/>
                  </a:lnTo>
                  <a:lnTo>
                    <a:pt x="361531" y="1966041"/>
                  </a:lnTo>
                  <a:close/>
                </a:path>
                <a:path w="1073150" h="3481704">
                  <a:moveTo>
                    <a:pt x="258705" y="1966041"/>
                  </a:moveTo>
                  <a:lnTo>
                    <a:pt x="256879" y="1966041"/>
                  </a:lnTo>
                  <a:lnTo>
                    <a:pt x="256920" y="1964802"/>
                  </a:lnTo>
                  <a:lnTo>
                    <a:pt x="257043" y="1961010"/>
                  </a:lnTo>
                  <a:lnTo>
                    <a:pt x="258705" y="1961010"/>
                  </a:lnTo>
                  <a:lnTo>
                    <a:pt x="258705" y="196604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8" name="object 58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939900" y="3428883"/>
              <a:ext cx="74619" cy="3539770"/>
            </a:xfrm>
            <a:prstGeom prst="rect">
              <a:avLst/>
            </a:prstGeom>
          </p:spPr>
        </p:pic>
        <p:sp>
          <p:nvSpPr>
            <p:cNvPr id="59" name="object 59"/>
            <p:cNvSpPr/>
            <p:nvPr/>
          </p:nvSpPr>
          <p:spPr>
            <a:xfrm>
              <a:off x="2831822" y="5092076"/>
              <a:ext cx="79375" cy="82550"/>
            </a:xfrm>
            <a:custGeom>
              <a:avLst/>
              <a:gdLst/>
              <a:ahLst/>
              <a:cxnLst/>
              <a:rect l="l" t="t" r="r" b="b"/>
              <a:pathLst>
                <a:path w="79375" h="82550">
                  <a:moveTo>
                    <a:pt x="39601" y="82289"/>
                  </a:moveTo>
                  <a:lnTo>
                    <a:pt x="24186" y="79055"/>
                  </a:lnTo>
                  <a:lnTo>
                    <a:pt x="11598" y="70238"/>
                  </a:lnTo>
                  <a:lnTo>
                    <a:pt x="3112" y="57160"/>
                  </a:lnTo>
                  <a:lnTo>
                    <a:pt x="0" y="41144"/>
                  </a:lnTo>
                  <a:lnTo>
                    <a:pt x="3112" y="25128"/>
                  </a:lnTo>
                  <a:lnTo>
                    <a:pt x="11598" y="12050"/>
                  </a:lnTo>
                  <a:lnTo>
                    <a:pt x="24186" y="3233"/>
                  </a:lnTo>
                  <a:lnTo>
                    <a:pt x="39601" y="0"/>
                  </a:lnTo>
                  <a:lnTo>
                    <a:pt x="55016" y="3233"/>
                  </a:lnTo>
                  <a:lnTo>
                    <a:pt x="67603" y="12050"/>
                  </a:lnTo>
                  <a:lnTo>
                    <a:pt x="76090" y="25128"/>
                  </a:lnTo>
                  <a:lnTo>
                    <a:pt x="79202" y="41144"/>
                  </a:lnTo>
                  <a:lnTo>
                    <a:pt x="76090" y="57159"/>
                  </a:lnTo>
                  <a:lnTo>
                    <a:pt x="67603" y="70237"/>
                  </a:lnTo>
                  <a:lnTo>
                    <a:pt x="55016" y="79055"/>
                  </a:lnTo>
                  <a:lnTo>
                    <a:pt x="39601" y="8228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0" name="object 60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2422338" y="5224222"/>
              <a:ext cx="126465" cy="51991"/>
            </a:xfrm>
            <a:prstGeom prst="rect">
              <a:avLst/>
            </a:prstGeom>
          </p:spPr>
        </p:pic>
        <p:sp>
          <p:nvSpPr>
            <p:cNvPr id="61" name="object 61"/>
            <p:cNvSpPr/>
            <p:nvPr/>
          </p:nvSpPr>
          <p:spPr>
            <a:xfrm>
              <a:off x="2239581" y="6813803"/>
              <a:ext cx="494665" cy="82550"/>
            </a:xfrm>
            <a:custGeom>
              <a:avLst/>
              <a:gdLst/>
              <a:ahLst/>
              <a:cxnLst/>
              <a:rect l="l" t="t" r="r" b="b"/>
              <a:pathLst>
                <a:path w="494664" h="82550">
                  <a:moveTo>
                    <a:pt x="11658" y="30492"/>
                  </a:moveTo>
                  <a:lnTo>
                    <a:pt x="9055" y="27876"/>
                  </a:lnTo>
                  <a:lnTo>
                    <a:pt x="2616" y="27876"/>
                  </a:lnTo>
                  <a:lnTo>
                    <a:pt x="0" y="30492"/>
                  </a:lnTo>
                  <a:lnTo>
                    <a:pt x="0" y="36918"/>
                  </a:lnTo>
                  <a:lnTo>
                    <a:pt x="2616" y="39522"/>
                  </a:lnTo>
                  <a:lnTo>
                    <a:pt x="9055" y="39522"/>
                  </a:lnTo>
                  <a:lnTo>
                    <a:pt x="11658" y="36918"/>
                  </a:lnTo>
                  <a:lnTo>
                    <a:pt x="11658" y="33705"/>
                  </a:lnTo>
                  <a:lnTo>
                    <a:pt x="11658" y="30492"/>
                  </a:lnTo>
                  <a:close/>
                </a:path>
                <a:path w="494664" h="82550">
                  <a:moveTo>
                    <a:pt x="11722" y="73075"/>
                  </a:moveTo>
                  <a:lnTo>
                    <a:pt x="9105" y="70472"/>
                  </a:lnTo>
                  <a:lnTo>
                    <a:pt x="2667" y="70472"/>
                  </a:lnTo>
                  <a:lnTo>
                    <a:pt x="50" y="73075"/>
                  </a:lnTo>
                  <a:lnTo>
                    <a:pt x="50" y="79502"/>
                  </a:lnTo>
                  <a:lnTo>
                    <a:pt x="2667" y="82118"/>
                  </a:lnTo>
                  <a:lnTo>
                    <a:pt x="9105" y="82118"/>
                  </a:lnTo>
                  <a:lnTo>
                    <a:pt x="11722" y="79502"/>
                  </a:lnTo>
                  <a:lnTo>
                    <a:pt x="11722" y="76288"/>
                  </a:lnTo>
                  <a:lnTo>
                    <a:pt x="11722" y="73075"/>
                  </a:lnTo>
                  <a:close/>
                </a:path>
                <a:path w="494664" h="82550">
                  <a:moveTo>
                    <a:pt x="67614" y="29146"/>
                  </a:moveTo>
                  <a:lnTo>
                    <a:pt x="65011" y="26543"/>
                  </a:lnTo>
                  <a:lnTo>
                    <a:pt x="58572" y="26543"/>
                  </a:lnTo>
                  <a:lnTo>
                    <a:pt x="55956" y="29146"/>
                  </a:lnTo>
                  <a:lnTo>
                    <a:pt x="55956" y="35585"/>
                  </a:lnTo>
                  <a:lnTo>
                    <a:pt x="58572" y="38188"/>
                  </a:lnTo>
                  <a:lnTo>
                    <a:pt x="65011" y="38188"/>
                  </a:lnTo>
                  <a:lnTo>
                    <a:pt x="67614" y="35585"/>
                  </a:lnTo>
                  <a:lnTo>
                    <a:pt x="67614" y="32359"/>
                  </a:lnTo>
                  <a:lnTo>
                    <a:pt x="67614" y="29146"/>
                  </a:lnTo>
                  <a:close/>
                </a:path>
                <a:path w="494664" h="82550">
                  <a:moveTo>
                    <a:pt x="68999" y="71234"/>
                  </a:moveTo>
                  <a:lnTo>
                    <a:pt x="66382" y="68630"/>
                  </a:lnTo>
                  <a:lnTo>
                    <a:pt x="59944" y="68630"/>
                  </a:lnTo>
                  <a:lnTo>
                    <a:pt x="57340" y="71234"/>
                  </a:lnTo>
                  <a:lnTo>
                    <a:pt x="57340" y="77673"/>
                  </a:lnTo>
                  <a:lnTo>
                    <a:pt x="59944" y="80276"/>
                  </a:lnTo>
                  <a:lnTo>
                    <a:pt x="66382" y="80276"/>
                  </a:lnTo>
                  <a:lnTo>
                    <a:pt x="68999" y="77673"/>
                  </a:lnTo>
                  <a:lnTo>
                    <a:pt x="68999" y="74460"/>
                  </a:lnTo>
                  <a:lnTo>
                    <a:pt x="68999" y="71234"/>
                  </a:lnTo>
                  <a:close/>
                </a:path>
                <a:path w="494664" h="82550">
                  <a:moveTo>
                    <a:pt x="123520" y="25946"/>
                  </a:moveTo>
                  <a:lnTo>
                    <a:pt x="120916" y="23342"/>
                  </a:lnTo>
                  <a:lnTo>
                    <a:pt x="114465" y="23342"/>
                  </a:lnTo>
                  <a:lnTo>
                    <a:pt x="111861" y="25946"/>
                  </a:lnTo>
                  <a:lnTo>
                    <a:pt x="111861" y="32372"/>
                  </a:lnTo>
                  <a:lnTo>
                    <a:pt x="114465" y="34988"/>
                  </a:lnTo>
                  <a:lnTo>
                    <a:pt x="120916" y="34988"/>
                  </a:lnTo>
                  <a:lnTo>
                    <a:pt x="123520" y="32372"/>
                  </a:lnTo>
                  <a:lnTo>
                    <a:pt x="123520" y="29159"/>
                  </a:lnTo>
                  <a:lnTo>
                    <a:pt x="123520" y="25946"/>
                  </a:lnTo>
                  <a:close/>
                </a:path>
                <a:path w="494664" h="82550">
                  <a:moveTo>
                    <a:pt x="123977" y="68961"/>
                  </a:moveTo>
                  <a:lnTo>
                    <a:pt x="121373" y="66344"/>
                  </a:lnTo>
                  <a:lnTo>
                    <a:pt x="114935" y="66344"/>
                  </a:lnTo>
                  <a:lnTo>
                    <a:pt x="112318" y="68961"/>
                  </a:lnTo>
                  <a:lnTo>
                    <a:pt x="112318" y="75387"/>
                  </a:lnTo>
                  <a:lnTo>
                    <a:pt x="114935" y="78003"/>
                  </a:lnTo>
                  <a:lnTo>
                    <a:pt x="121373" y="78003"/>
                  </a:lnTo>
                  <a:lnTo>
                    <a:pt x="123977" y="75387"/>
                  </a:lnTo>
                  <a:lnTo>
                    <a:pt x="123977" y="72174"/>
                  </a:lnTo>
                  <a:lnTo>
                    <a:pt x="123977" y="68961"/>
                  </a:lnTo>
                  <a:close/>
                </a:path>
                <a:path w="494664" h="82550">
                  <a:moveTo>
                    <a:pt x="178511" y="66205"/>
                  </a:moveTo>
                  <a:lnTo>
                    <a:pt x="175907" y="63601"/>
                  </a:lnTo>
                  <a:lnTo>
                    <a:pt x="169456" y="63601"/>
                  </a:lnTo>
                  <a:lnTo>
                    <a:pt x="166852" y="66205"/>
                  </a:lnTo>
                  <a:lnTo>
                    <a:pt x="166852" y="72644"/>
                  </a:lnTo>
                  <a:lnTo>
                    <a:pt x="169456" y="75247"/>
                  </a:lnTo>
                  <a:lnTo>
                    <a:pt x="175907" y="75247"/>
                  </a:lnTo>
                  <a:lnTo>
                    <a:pt x="178511" y="72644"/>
                  </a:lnTo>
                  <a:lnTo>
                    <a:pt x="178511" y="69418"/>
                  </a:lnTo>
                  <a:lnTo>
                    <a:pt x="178511" y="66205"/>
                  </a:lnTo>
                  <a:close/>
                </a:path>
                <a:path w="494664" h="82550">
                  <a:moveTo>
                    <a:pt x="179882" y="22288"/>
                  </a:moveTo>
                  <a:lnTo>
                    <a:pt x="177279" y="19685"/>
                  </a:lnTo>
                  <a:lnTo>
                    <a:pt x="170827" y="19685"/>
                  </a:lnTo>
                  <a:lnTo>
                    <a:pt x="168224" y="22288"/>
                  </a:lnTo>
                  <a:lnTo>
                    <a:pt x="168224" y="28714"/>
                  </a:lnTo>
                  <a:lnTo>
                    <a:pt x="170827" y="31330"/>
                  </a:lnTo>
                  <a:lnTo>
                    <a:pt x="177279" y="31330"/>
                  </a:lnTo>
                  <a:lnTo>
                    <a:pt x="179882" y="28714"/>
                  </a:lnTo>
                  <a:lnTo>
                    <a:pt x="179882" y="25501"/>
                  </a:lnTo>
                  <a:lnTo>
                    <a:pt x="179882" y="22288"/>
                  </a:lnTo>
                  <a:close/>
                </a:path>
                <a:path w="494664" h="82550">
                  <a:moveTo>
                    <a:pt x="231203" y="63461"/>
                  </a:moveTo>
                  <a:lnTo>
                    <a:pt x="228587" y="60858"/>
                  </a:lnTo>
                  <a:lnTo>
                    <a:pt x="222148" y="60858"/>
                  </a:lnTo>
                  <a:lnTo>
                    <a:pt x="219532" y="63461"/>
                  </a:lnTo>
                  <a:lnTo>
                    <a:pt x="219532" y="69900"/>
                  </a:lnTo>
                  <a:lnTo>
                    <a:pt x="222148" y="72504"/>
                  </a:lnTo>
                  <a:lnTo>
                    <a:pt x="228587" y="72504"/>
                  </a:lnTo>
                  <a:lnTo>
                    <a:pt x="231203" y="69900"/>
                  </a:lnTo>
                  <a:lnTo>
                    <a:pt x="231203" y="66687"/>
                  </a:lnTo>
                  <a:lnTo>
                    <a:pt x="231203" y="63461"/>
                  </a:lnTo>
                  <a:close/>
                </a:path>
                <a:path w="494664" h="82550">
                  <a:moveTo>
                    <a:pt x="233032" y="20916"/>
                  </a:moveTo>
                  <a:lnTo>
                    <a:pt x="230428" y="18300"/>
                  </a:lnTo>
                  <a:lnTo>
                    <a:pt x="223977" y="18300"/>
                  </a:lnTo>
                  <a:lnTo>
                    <a:pt x="221373" y="20916"/>
                  </a:lnTo>
                  <a:lnTo>
                    <a:pt x="221373" y="27343"/>
                  </a:lnTo>
                  <a:lnTo>
                    <a:pt x="223977" y="29946"/>
                  </a:lnTo>
                  <a:lnTo>
                    <a:pt x="230428" y="29946"/>
                  </a:lnTo>
                  <a:lnTo>
                    <a:pt x="233032" y="27343"/>
                  </a:lnTo>
                  <a:lnTo>
                    <a:pt x="233032" y="24130"/>
                  </a:lnTo>
                  <a:lnTo>
                    <a:pt x="233032" y="20916"/>
                  </a:lnTo>
                  <a:close/>
                </a:path>
                <a:path w="494664" h="82550">
                  <a:moveTo>
                    <a:pt x="285280" y="17716"/>
                  </a:moveTo>
                  <a:lnTo>
                    <a:pt x="282663" y="15100"/>
                  </a:lnTo>
                  <a:lnTo>
                    <a:pt x="276225" y="15100"/>
                  </a:lnTo>
                  <a:lnTo>
                    <a:pt x="273608" y="17716"/>
                  </a:lnTo>
                  <a:lnTo>
                    <a:pt x="273608" y="24142"/>
                  </a:lnTo>
                  <a:lnTo>
                    <a:pt x="276225" y="26746"/>
                  </a:lnTo>
                  <a:lnTo>
                    <a:pt x="282663" y="26746"/>
                  </a:lnTo>
                  <a:lnTo>
                    <a:pt x="285280" y="24142"/>
                  </a:lnTo>
                  <a:lnTo>
                    <a:pt x="285280" y="20929"/>
                  </a:lnTo>
                  <a:lnTo>
                    <a:pt x="285280" y="17716"/>
                  </a:lnTo>
                  <a:close/>
                </a:path>
                <a:path w="494664" h="82550">
                  <a:moveTo>
                    <a:pt x="285724" y="60718"/>
                  </a:moveTo>
                  <a:lnTo>
                    <a:pt x="283121" y="58115"/>
                  </a:lnTo>
                  <a:lnTo>
                    <a:pt x="276682" y="58115"/>
                  </a:lnTo>
                  <a:lnTo>
                    <a:pt x="274066" y="60718"/>
                  </a:lnTo>
                  <a:lnTo>
                    <a:pt x="274066" y="67157"/>
                  </a:lnTo>
                  <a:lnTo>
                    <a:pt x="276682" y="69761"/>
                  </a:lnTo>
                  <a:lnTo>
                    <a:pt x="283121" y="69761"/>
                  </a:lnTo>
                  <a:lnTo>
                    <a:pt x="285724" y="67157"/>
                  </a:lnTo>
                  <a:lnTo>
                    <a:pt x="285724" y="63931"/>
                  </a:lnTo>
                  <a:lnTo>
                    <a:pt x="285724" y="60718"/>
                  </a:lnTo>
                  <a:close/>
                </a:path>
                <a:path w="494664" h="82550">
                  <a:moveTo>
                    <a:pt x="338416" y="14503"/>
                  </a:moveTo>
                  <a:lnTo>
                    <a:pt x="335813" y="11899"/>
                  </a:lnTo>
                  <a:lnTo>
                    <a:pt x="329374" y="11899"/>
                  </a:lnTo>
                  <a:lnTo>
                    <a:pt x="326758" y="14503"/>
                  </a:lnTo>
                  <a:lnTo>
                    <a:pt x="326758" y="20942"/>
                  </a:lnTo>
                  <a:lnTo>
                    <a:pt x="329374" y="23545"/>
                  </a:lnTo>
                  <a:lnTo>
                    <a:pt x="335813" y="23545"/>
                  </a:lnTo>
                  <a:lnTo>
                    <a:pt x="338416" y="20942"/>
                  </a:lnTo>
                  <a:lnTo>
                    <a:pt x="338416" y="17729"/>
                  </a:lnTo>
                  <a:lnTo>
                    <a:pt x="338416" y="14503"/>
                  </a:lnTo>
                  <a:close/>
                </a:path>
                <a:path w="494664" h="82550">
                  <a:moveTo>
                    <a:pt x="338886" y="56603"/>
                  </a:moveTo>
                  <a:lnTo>
                    <a:pt x="336270" y="54000"/>
                  </a:lnTo>
                  <a:lnTo>
                    <a:pt x="329831" y="54000"/>
                  </a:lnTo>
                  <a:lnTo>
                    <a:pt x="327215" y="56603"/>
                  </a:lnTo>
                  <a:lnTo>
                    <a:pt x="327215" y="63042"/>
                  </a:lnTo>
                  <a:lnTo>
                    <a:pt x="329831" y="65646"/>
                  </a:lnTo>
                  <a:lnTo>
                    <a:pt x="336270" y="65646"/>
                  </a:lnTo>
                  <a:lnTo>
                    <a:pt x="338886" y="63042"/>
                  </a:lnTo>
                  <a:lnTo>
                    <a:pt x="338886" y="59817"/>
                  </a:lnTo>
                  <a:lnTo>
                    <a:pt x="338886" y="56603"/>
                  </a:lnTo>
                  <a:close/>
                </a:path>
                <a:path w="494664" h="82550">
                  <a:moveTo>
                    <a:pt x="391109" y="10845"/>
                  </a:moveTo>
                  <a:lnTo>
                    <a:pt x="388493" y="8242"/>
                  </a:lnTo>
                  <a:lnTo>
                    <a:pt x="382054" y="8242"/>
                  </a:lnTo>
                  <a:lnTo>
                    <a:pt x="379437" y="10845"/>
                  </a:lnTo>
                  <a:lnTo>
                    <a:pt x="379437" y="17272"/>
                  </a:lnTo>
                  <a:lnTo>
                    <a:pt x="382054" y="19888"/>
                  </a:lnTo>
                  <a:lnTo>
                    <a:pt x="388493" y="19888"/>
                  </a:lnTo>
                  <a:lnTo>
                    <a:pt x="391109" y="17272"/>
                  </a:lnTo>
                  <a:lnTo>
                    <a:pt x="391109" y="14058"/>
                  </a:lnTo>
                  <a:lnTo>
                    <a:pt x="391109" y="10845"/>
                  </a:lnTo>
                  <a:close/>
                </a:path>
                <a:path w="494664" h="82550">
                  <a:moveTo>
                    <a:pt x="391579" y="54305"/>
                  </a:moveTo>
                  <a:lnTo>
                    <a:pt x="388975" y="51701"/>
                  </a:lnTo>
                  <a:lnTo>
                    <a:pt x="382524" y="51701"/>
                  </a:lnTo>
                  <a:lnTo>
                    <a:pt x="379920" y="54305"/>
                  </a:lnTo>
                  <a:lnTo>
                    <a:pt x="379920" y="60744"/>
                  </a:lnTo>
                  <a:lnTo>
                    <a:pt x="382524" y="63347"/>
                  </a:lnTo>
                  <a:lnTo>
                    <a:pt x="388975" y="63347"/>
                  </a:lnTo>
                  <a:lnTo>
                    <a:pt x="391579" y="60744"/>
                  </a:lnTo>
                  <a:lnTo>
                    <a:pt x="391579" y="57531"/>
                  </a:lnTo>
                  <a:lnTo>
                    <a:pt x="391579" y="54305"/>
                  </a:lnTo>
                  <a:close/>
                </a:path>
                <a:path w="494664" h="82550">
                  <a:moveTo>
                    <a:pt x="441985" y="7645"/>
                  </a:moveTo>
                  <a:lnTo>
                    <a:pt x="439369" y="5041"/>
                  </a:lnTo>
                  <a:lnTo>
                    <a:pt x="432930" y="5041"/>
                  </a:lnTo>
                  <a:lnTo>
                    <a:pt x="430314" y="7645"/>
                  </a:lnTo>
                  <a:lnTo>
                    <a:pt x="430314" y="14084"/>
                  </a:lnTo>
                  <a:lnTo>
                    <a:pt x="432930" y="16687"/>
                  </a:lnTo>
                  <a:lnTo>
                    <a:pt x="439369" y="16687"/>
                  </a:lnTo>
                  <a:lnTo>
                    <a:pt x="441985" y="14084"/>
                  </a:lnTo>
                  <a:lnTo>
                    <a:pt x="441985" y="10858"/>
                  </a:lnTo>
                  <a:lnTo>
                    <a:pt x="441985" y="7645"/>
                  </a:lnTo>
                  <a:close/>
                </a:path>
                <a:path w="494664" h="82550">
                  <a:moveTo>
                    <a:pt x="442429" y="49276"/>
                  </a:moveTo>
                  <a:lnTo>
                    <a:pt x="439813" y="46672"/>
                  </a:lnTo>
                  <a:lnTo>
                    <a:pt x="433374" y="46672"/>
                  </a:lnTo>
                  <a:lnTo>
                    <a:pt x="430758" y="49276"/>
                  </a:lnTo>
                  <a:lnTo>
                    <a:pt x="430758" y="55714"/>
                  </a:lnTo>
                  <a:lnTo>
                    <a:pt x="433374" y="58318"/>
                  </a:lnTo>
                  <a:lnTo>
                    <a:pt x="439813" y="58318"/>
                  </a:lnTo>
                  <a:lnTo>
                    <a:pt x="442429" y="55714"/>
                  </a:lnTo>
                  <a:lnTo>
                    <a:pt x="442429" y="52489"/>
                  </a:lnTo>
                  <a:lnTo>
                    <a:pt x="442429" y="49276"/>
                  </a:lnTo>
                  <a:close/>
                </a:path>
                <a:path w="494664" h="82550">
                  <a:moveTo>
                    <a:pt x="493750" y="2603"/>
                  </a:moveTo>
                  <a:lnTo>
                    <a:pt x="491134" y="0"/>
                  </a:lnTo>
                  <a:lnTo>
                    <a:pt x="484695" y="0"/>
                  </a:lnTo>
                  <a:lnTo>
                    <a:pt x="482079" y="2603"/>
                  </a:lnTo>
                  <a:lnTo>
                    <a:pt x="482079" y="9042"/>
                  </a:lnTo>
                  <a:lnTo>
                    <a:pt x="484695" y="11645"/>
                  </a:lnTo>
                  <a:lnTo>
                    <a:pt x="491134" y="11645"/>
                  </a:lnTo>
                  <a:lnTo>
                    <a:pt x="493750" y="9042"/>
                  </a:lnTo>
                  <a:lnTo>
                    <a:pt x="493750" y="5829"/>
                  </a:lnTo>
                  <a:lnTo>
                    <a:pt x="493750" y="2603"/>
                  </a:lnTo>
                  <a:close/>
                </a:path>
                <a:path w="494664" h="82550">
                  <a:moveTo>
                    <a:pt x="494665" y="43332"/>
                  </a:moveTo>
                  <a:lnTo>
                    <a:pt x="492048" y="40728"/>
                  </a:lnTo>
                  <a:lnTo>
                    <a:pt x="485609" y="40728"/>
                  </a:lnTo>
                  <a:lnTo>
                    <a:pt x="482993" y="43332"/>
                  </a:lnTo>
                  <a:lnTo>
                    <a:pt x="482993" y="49771"/>
                  </a:lnTo>
                  <a:lnTo>
                    <a:pt x="485609" y="52374"/>
                  </a:lnTo>
                  <a:lnTo>
                    <a:pt x="492048" y="52374"/>
                  </a:lnTo>
                  <a:lnTo>
                    <a:pt x="494665" y="49771"/>
                  </a:lnTo>
                  <a:lnTo>
                    <a:pt x="494665" y="46545"/>
                  </a:lnTo>
                  <a:lnTo>
                    <a:pt x="494665" y="4333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2" name="object 62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2851083" y="4925165"/>
              <a:ext cx="38880" cy="38822"/>
            </a:xfrm>
            <a:prstGeom prst="rect">
              <a:avLst/>
            </a:prstGeom>
          </p:spPr>
        </p:pic>
        <p:sp>
          <p:nvSpPr>
            <p:cNvPr id="63" name="object 63"/>
            <p:cNvSpPr/>
            <p:nvPr/>
          </p:nvSpPr>
          <p:spPr>
            <a:xfrm>
              <a:off x="2861957" y="4938646"/>
              <a:ext cx="12065" cy="12065"/>
            </a:xfrm>
            <a:custGeom>
              <a:avLst/>
              <a:gdLst/>
              <a:ahLst/>
              <a:cxnLst/>
              <a:rect l="l" t="t" r="r" b="b"/>
              <a:pathLst>
                <a:path w="12064" h="12064">
                  <a:moveTo>
                    <a:pt x="9053" y="11646"/>
                  </a:moveTo>
                  <a:lnTo>
                    <a:pt x="2611" y="11646"/>
                  </a:lnTo>
                  <a:lnTo>
                    <a:pt x="0" y="9039"/>
                  </a:lnTo>
                  <a:lnTo>
                    <a:pt x="0" y="2607"/>
                  </a:lnTo>
                  <a:lnTo>
                    <a:pt x="2611" y="0"/>
                  </a:lnTo>
                  <a:lnTo>
                    <a:pt x="9053" y="0"/>
                  </a:lnTo>
                  <a:lnTo>
                    <a:pt x="11664" y="2607"/>
                  </a:lnTo>
                  <a:lnTo>
                    <a:pt x="11664" y="5823"/>
                  </a:lnTo>
                  <a:lnTo>
                    <a:pt x="11664" y="9039"/>
                  </a:lnTo>
                  <a:lnTo>
                    <a:pt x="9053" y="11646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4" name="object 64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2852222" y="5020696"/>
              <a:ext cx="38880" cy="38822"/>
            </a:xfrm>
            <a:prstGeom prst="rect">
              <a:avLst/>
            </a:prstGeom>
          </p:spPr>
        </p:pic>
        <p:sp>
          <p:nvSpPr>
            <p:cNvPr id="65" name="object 65"/>
            <p:cNvSpPr/>
            <p:nvPr/>
          </p:nvSpPr>
          <p:spPr>
            <a:xfrm>
              <a:off x="2861626" y="5035058"/>
              <a:ext cx="12065" cy="12065"/>
            </a:xfrm>
            <a:custGeom>
              <a:avLst/>
              <a:gdLst/>
              <a:ahLst/>
              <a:cxnLst/>
              <a:rect l="l" t="t" r="r" b="b"/>
              <a:pathLst>
                <a:path w="12064" h="12064">
                  <a:moveTo>
                    <a:pt x="9053" y="11646"/>
                  </a:moveTo>
                  <a:lnTo>
                    <a:pt x="2611" y="11646"/>
                  </a:lnTo>
                  <a:lnTo>
                    <a:pt x="0" y="9039"/>
                  </a:lnTo>
                  <a:lnTo>
                    <a:pt x="0" y="2607"/>
                  </a:lnTo>
                  <a:lnTo>
                    <a:pt x="2611" y="0"/>
                  </a:lnTo>
                  <a:lnTo>
                    <a:pt x="9053" y="0"/>
                  </a:lnTo>
                  <a:lnTo>
                    <a:pt x="11664" y="2607"/>
                  </a:lnTo>
                  <a:lnTo>
                    <a:pt x="11664" y="5823"/>
                  </a:lnTo>
                  <a:lnTo>
                    <a:pt x="11664" y="9039"/>
                  </a:lnTo>
                  <a:lnTo>
                    <a:pt x="9053" y="11646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6" name="object 66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2836433" y="5099737"/>
              <a:ext cx="66095" cy="67829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2851981" y="5117082"/>
              <a:ext cx="34080" cy="34264"/>
            </a:xfrm>
            <a:prstGeom prst="rect">
              <a:avLst/>
            </a:prstGeom>
          </p:spPr>
        </p:pic>
        <p:sp>
          <p:nvSpPr>
            <p:cNvPr id="68" name="object 68"/>
            <p:cNvSpPr/>
            <p:nvPr/>
          </p:nvSpPr>
          <p:spPr>
            <a:xfrm>
              <a:off x="2379065" y="5414631"/>
              <a:ext cx="218440" cy="13970"/>
            </a:xfrm>
            <a:custGeom>
              <a:avLst/>
              <a:gdLst/>
              <a:ahLst/>
              <a:cxnLst/>
              <a:rect l="l" t="t" r="r" b="b"/>
              <a:pathLst>
                <a:path w="218439" h="13970">
                  <a:moveTo>
                    <a:pt x="10972" y="5080"/>
                  </a:moveTo>
                  <a:lnTo>
                    <a:pt x="8521" y="2628"/>
                  </a:lnTo>
                  <a:lnTo>
                    <a:pt x="2451" y="2628"/>
                  </a:lnTo>
                  <a:lnTo>
                    <a:pt x="0" y="5080"/>
                  </a:lnTo>
                  <a:lnTo>
                    <a:pt x="0" y="11137"/>
                  </a:lnTo>
                  <a:lnTo>
                    <a:pt x="2451" y="13589"/>
                  </a:lnTo>
                  <a:lnTo>
                    <a:pt x="8521" y="13589"/>
                  </a:lnTo>
                  <a:lnTo>
                    <a:pt x="10972" y="11137"/>
                  </a:lnTo>
                  <a:lnTo>
                    <a:pt x="10972" y="8102"/>
                  </a:lnTo>
                  <a:lnTo>
                    <a:pt x="10972" y="5080"/>
                  </a:lnTo>
                  <a:close/>
                </a:path>
                <a:path w="218439" h="13970">
                  <a:moveTo>
                    <a:pt x="62001" y="3733"/>
                  </a:moveTo>
                  <a:lnTo>
                    <a:pt x="59537" y="1282"/>
                  </a:lnTo>
                  <a:lnTo>
                    <a:pt x="53479" y="1282"/>
                  </a:lnTo>
                  <a:lnTo>
                    <a:pt x="51028" y="3733"/>
                  </a:lnTo>
                  <a:lnTo>
                    <a:pt x="51028" y="9779"/>
                  </a:lnTo>
                  <a:lnTo>
                    <a:pt x="53479" y="12230"/>
                  </a:lnTo>
                  <a:lnTo>
                    <a:pt x="59537" y="12230"/>
                  </a:lnTo>
                  <a:lnTo>
                    <a:pt x="62001" y="9779"/>
                  </a:lnTo>
                  <a:lnTo>
                    <a:pt x="62001" y="6756"/>
                  </a:lnTo>
                  <a:lnTo>
                    <a:pt x="62001" y="3733"/>
                  </a:lnTo>
                  <a:close/>
                </a:path>
                <a:path w="218439" h="13970">
                  <a:moveTo>
                    <a:pt x="113512" y="4724"/>
                  </a:moveTo>
                  <a:lnTo>
                    <a:pt x="111061" y="2273"/>
                  </a:lnTo>
                  <a:lnTo>
                    <a:pt x="105003" y="2273"/>
                  </a:lnTo>
                  <a:lnTo>
                    <a:pt x="102539" y="4724"/>
                  </a:lnTo>
                  <a:lnTo>
                    <a:pt x="102539" y="10769"/>
                  </a:lnTo>
                  <a:lnTo>
                    <a:pt x="105003" y="13220"/>
                  </a:lnTo>
                  <a:lnTo>
                    <a:pt x="111061" y="13220"/>
                  </a:lnTo>
                  <a:lnTo>
                    <a:pt x="113512" y="10769"/>
                  </a:lnTo>
                  <a:lnTo>
                    <a:pt x="113512" y="7747"/>
                  </a:lnTo>
                  <a:lnTo>
                    <a:pt x="113512" y="4724"/>
                  </a:lnTo>
                  <a:close/>
                </a:path>
                <a:path w="218439" h="13970">
                  <a:moveTo>
                    <a:pt x="166331" y="3733"/>
                  </a:moveTo>
                  <a:lnTo>
                    <a:pt x="163880" y="1282"/>
                  </a:lnTo>
                  <a:lnTo>
                    <a:pt x="157822" y="1282"/>
                  </a:lnTo>
                  <a:lnTo>
                    <a:pt x="155371" y="3733"/>
                  </a:lnTo>
                  <a:lnTo>
                    <a:pt x="155371" y="9779"/>
                  </a:lnTo>
                  <a:lnTo>
                    <a:pt x="157822" y="12230"/>
                  </a:lnTo>
                  <a:lnTo>
                    <a:pt x="163880" y="12230"/>
                  </a:lnTo>
                  <a:lnTo>
                    <a:pt x="166331" y="9779"/>
                  </a:lnTo>
                  <a:lnTo>
                    <a:pt x="166331" y="6756"/>
                  </a:lnTo>
                  <a:lnTo>
                    <a:pt x="166331" y="3733"/>
                  </a:lnTo>
                  <a:close/>
                </a:path>
                <a:path w="218439" h="13970">
                  <a:moveTo>
                    <a:pt x="217830" y="2451"/>
                  </a:moveTo>
                  <a:lnTo>
                    <a:pt x="215379" y="0"/>
                  </a:lnTo>
                  <a:lnTo>
                    <a:pt x="209321" y="0"/>
                  </a:lnTo>
                  <a:lnTo>
                    <a:pt x="206870" y="2451"/>
                  </a:lnTo>
                  <a:lnTo>
                    <a:pt x="206870" y="8496"/>
                  </a:lnTo>
                  <a:lnTo>
                    <a:pt x="209321" y="10947"/>
                  </a:lnTo>
                  <a:lnTo>
                    <a:pt x="215379" y="10947"/>
                  </a:lnTo>
                  <a:lnTo>
                    <a:pt x="217830" y="8496"/>
                  </a:lnTo>
                  <a:lnTo>
                    <a:pt x="217830" y="5473"/>
                  </a:lnTo>
                  <a:lnTo>
                    <a:pt x="217830" y="245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2228176" y="3692364"/>
              <a:ext cx="510540" cy="64135"/>
            </a:xfrm>
            <a:custGeom>
              <a:avLst/>
              <a:gdLst/>
              <a:ahLst/>
              <a:cxnLst/>
              <a:rect l="l" t="t" r="r" b="b"/>
              <a:pathLst>
                <a:path w="510539" h="64135">
                  <a:moveTo>
                    <a:pt x="485321" y="63553"/>
                  </a:moveTo>
                  <a:lnTo>
                    <a:pt x="23750" y="55637"/>
                  </a:lnTo>
                  <a:lnTo>
                    <a:pt x="0" y="31093"/>
                  </a:lnTo>
                  <a:lnTo>
                    <a:pt x="127" y="23715"/>
                  </a:lnTo>
                  <a:lnTo>
                    <a:pt x="24707" y="0"/>
                  </a:lnTo>
                  <a:lnTo>
                    <a:pt x="28402" y="63"/>
                  </a:lnTo>
                  <a:lnTo>
                    <a:pt x="486278" y="7916"/>
                  </a:lnTo>
                  <a:lnTo>
                    <a:pt x="510028" y="32460"/>
                  </a:lnTo>
                  <a:lnTo>
                    <a:pt x="509901" y="39838"/>
                  </a:lnTo>
                  <a:lnTo>
                    <a:pt x="485321" y="63553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2228207" y="3701322"/>
              <a:ext cx="509270" cy="48895"/>
            </a:xfrm>
            <a:custGeom>
              <a:avLst/>
              <a:gdLst/>
              <a:ahLst/>
              <a:cxnLst/>
              <a:rect l="l" t="t" r="r" b="b"/>
              <a:pathLst>
                <a:path w="509269" h="48895">
                  <a:moveTo>
                    <a:pt x="161974" y="19189"/>
                  </a:moveTo>
                  <a:lnTo>
                    <a:pt x="149365" y="19189"/>
                  </a:lnTo>
                  <a:lnTo>
                    <a:pt x="150019" y="153"/>
                  </a:lnTo>
                  <a:lnTo>
                    <a:pt x="154229" y="0"/>
                  </a:lnTo>
                  <a:lnTo>
                    <a:pt x="153946" y="17002"/>
                  </a:lnTo>
                  <a:lnTo>
                    <a:pt x="153914" y="18969"/>
                  </a:lnTo>
                  <a:lnTo>
                    <a:pt x="161974" y="19189"/>
                  </a:lnTo>
                  <a:close/>
                </a:path>
                <a:path w="509269" h="48895">
                  <a:moveTo>
                    <a:pt x="374054" y="24486"/>
                  </a:moveTo>
                  <a:lnTo>
                    <a:pt x="356086" y="24486"/>
                  </a:lnTo>
                  <a:lnTo>
                    <a:pt x="357043" y="4498"/>
                  </a:lnTo>
                  <a:lnTo>
                    <a:pt x="357053" y="4290"/>
                  </a:lnTo>
                  <a:lnTo>
                    <a:pt x="363226" y="4498"/>
                  </a:lnTo>
                  <a:lnTo>
                    <a:pt x="362812" y="17002"/>
                  </a:lnTo>
                  <a:lnTo>
                    <a:pt x="362739" y="19189"/>
                  </a:lnTo>
                  <a:lnTo>
                    <a:pt x="362662" y="21531"/>
                  </a:lnTo>
                  <a:lnTo>
                    <a:pt x="362576" y="24131"/>
                  </a:lnTo>
                  <a:lnTo>
                    <a:pt x="374054" y="24486"/>
                  </a:lnTo>
                  <a:close/>
                </a:path>
                <a:path w="509269" h="48895">
                  <a:moveTo>
                    <a:pt x="153118" y="47606"/>
                  </a:moveTo>
                  <a:lnTo>
                    <a:pt x="149065" y="47606"/>
                  </a:lnTo>
                  <a:lnTo>
                    <a:pt x="149468" y="33180"/>
                  </a:lnTo>
                  <a:lnTo>
                    <a:pt x="149595" y="28650"/>
                  </a:lnTo>
                  <a:lnTo>
                    <a:pt x="149698" y="24968"/>
                  </a:lnTo>
                  <a:lnTo>
                    <a:pt x="0" y="21531"/>
                  </a:lnTo>
                  <a:lnTo>
                    <a:pt x="0" y="17002"/>
                  </a:lnTo>
                  <a:lnTo>
                    <a:pt x="149365" y="19189"/>
                  </a:lnTo>
                  <a:lnTo>
                    <a:pt x="161974" y="19189"/>
                  </a:lnTo>
                  <a:lnTo>
                    <a:pt x="356086" y="24486"/>
                  </a:lnTo>
                  <a:lnTo>
                    <a:pt x="374054" y="24486"/>
                  </a:lnTo>
                  <a:lnTo>
                    <a:pt x="383492" y="24778"/>
                  </a:lnTo>
                  <a:lnTo>
                    <a:pt x="153590" y="24778"/>
                  </a:lnTo>
                  <a:lnTo>
                    <a:pt x="153118" y="47606"/>
                  </a:lnTo>
                  <a:close/>
                </a:path>
                <a:path w="509269" h="48895">
                  <a:moveTo>
                    <a:pt x="362082" y="48743"/>
                  </a:moveTo>
                  <a:lnTo>
                    <a:pt x="356401" y="48743"/>
                  </a:lnTo>
                  <a:lnTo>
                    <a:pt x="356672" y="33180"/>
                  </a:lnTo>
                  <a:lnTo>
                    <a:pt x="356734" y="29601"/>
                  </a:lnTo>
                  <a:lnTo>
                    <a:pt x="153590" y="24778"/>
                  </a:lnTo>
                  <a:lnTo>
                    <a:pt x="383492" y="24778"/>
                  </a:lnTo>
                  <a:lnTo>
                    <a:pt x="508682" y="28650"/>
                  </a:lnTo>
                  <a:lnTo>
                    <a:pt x="508273" y="30080"/>
                  </a:lnTo>
                  <a:lnTo>
                    <a:pt x="362563" y="30080"/>
                  </a:lnTo>
                  <a:lnTo>
                    <a:pt x="362111" y="47606"/>
                  </a:lnTo>
                  <a:lnTo>
                    <a:pt x="362082" y="48743"/>
                  </a:lnTo>
                  <a:close/>
                </a:path>
                <a:path w="509269" h="48895">
                  <a:moveTo>
                    <a:pt x="507386" y="33180"/>
                  </a:moveTo>
                  <a:lnTo>
                    <a:pt x="362563" y="30080"/>
                  </a:lnTo>
                  <a:lnTo>
                    <a:pt x="508273" y="30080"/>
                  </a:lnTo>
                  <a:lnTo>
                    <a:pt x="507386" y="33180"/>
                  </a:lnTo>
                  <a:close/>
                </a:path>
              </a:pathLst>
            </a:custGeom>
            <a:solidFill>
              <a:srgbClr val="616A6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2228517" y="3848932"/>
              <a:ext cx="510540" cy="64135"/>
            </a:xfrm>
            <a:custGeom>
              <a:avLst/>
              <a:gdLst/>
              <a:ahLst/>
              <a:cxnLst/>
              <a:rect l="l" t="t" r="r" b="b"/>
              <a:pathLst>
                <a:path w="510539" h="64135">
                  <a:moveTo>
                    <a:pt x="485321" y="63553"/>
                  </a:moveTo>
                  <a:lnTo>
                    <a:pt x="23750" y="55637"/>
                  </a:lnTo>
                  <a:lnTo>
                    <a:pt x="0" y="31093"/>
                  </a:lnTo>
                  <a:lnTo>
                    <a:pt x="127" y="23715"/>
                  </a:lnTo>
                  <a:lnTo>
                    <a:pt x="24707" y="0"/>
                  </a:lnTo>
                  <a:lnTo>
                    <a:pt x="28402" y="63"/>
                  </a:lnTo>
                  <a:lnTo>
                    <a:pt x="486278" y="7916"/>
                  </a:lnTo>
                  <a:lnTo>
                    <a:pt x="510028" y="32460"/>
                  </a:lnTo>
                  <a:lnTo>
                    <a:pt x="509901" y="39838"/>
                  </a:lnTo>
                  <a:lnTo>
                    <a:pt x="485321" y="63553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2228550" y="3857907"/>
              <a:ext cx="509270" cy="48895"/>
            </a:xfrm>
            <a:custGeom>
              <a:avLst/>
              <a:gdLst/>
              <a:ahLst/>
              <a:cxnLst/>
              <a:rect l="l" t="t" r="r" b="b"/>
              <a:pathLst>
                <a:path w="509269" h="48895">
                  <a:moveTo>
                    <a:pt x="161974" y="19189"/>
                  </a:moveTo>
                  <a:lnTo>
                    <a:pt x="149365" y="19189"/>
                  </a:lnTo>
                  <a:lnTo>
                    <a:pt x="150019" y="153"/>
                  </a:lnTo>
                  <a:lnTo>
                    <a:pt x="154229" y="0"/>
                  </a:lnTo>
                  <a:lnTo>
                    <a:pt x="153946" y="17002"/>
                  </a:lnTo>
                  <a:lnTo>
                    <a:pt x="153914" y="18969"/>
                  </a:lnTo>
                  <a:lnTo>
                    <a:pt x="161974" y="19189"/>
                  </a:lnTo>
                  <a:close/>
                </a:path>
                <a:path w="509269" h="48895">
                  <a:moveTo>
                    <a:pt x="374054" y="24486"/>
                  </a:moveTo>
                  <a:lnTo>
                    <a:pt x="356086" y="24486"/>
                  </a:lnTo>
                  <a:lnTo>
                    <a:pt x="357043" y="4498"/>
                  </a:lnTo>
                  <a:lnTo>
                    <a:pt x="357053" y="4290"/>
                  </a:lnTo>
                  <a:lnTo>
                    <a:pt x="363226" y="4498"/>
                  </a:lnTo>
                  <a:lnTo>
                    <a:pt x="362812" y="17002"/>
                  </a:lnTo>
                  <a:lnTo>
                    <a:pt x="362739" y="19189"/>
                  </a:lnTo>
                  <a:lnTo>
                    <a:pt x="362662" y="21531"/>
                  </a:lnTo>
                  <a:lnTo>
                    <a:pt x="362576" y="24131"/>
                  </a:lnTo>
                  <a:lnTo>
                    <a:pt x="374054" y="24486"/>
                  </a:lnTo>
                  <a:close/>
                </a:path>
                <a:path w="509269" h="48895">
                  <a:moveTo>
                    <a:pt x="153118" y="47606"/>
                  </a:moveTo>
                  <a:lnTo>
                    <a:pt x="149065" y="47606"/>
                  </a:lnTo>
                  <a:lnTo>
                    <a:pt x="149468" y="33180"/>
                  </a:lnTo>
                  <a:lnTo>
                    <a:pt x="149595" y="28650"/>
                  </a:lnTo>
                  <a:lnTo>
                    <a:pt x="149698" y="24968"/>
                  </a:lnTo>
                  <a:lnTo>
                    <a:pt x="0" y="21531"/>
                  </a:lnTo>
                  <a:lnTo>
                    <a:pt x="0" y="17002"/>
                  </a:lnTo>
                  <a:lnTo>
                    <a:pt x="149365" y="19189"/>
                  </a:lnTo>
                  <a:lnTo>
                    <a:pt x="161974" y="19189"/>
                  </a:lnTo>
                  <a:lnTo>
                    <a:pt x="356086" y="24486"/>
                  </a:lnTo>
                  <a:lnTo>
                    <a:pt x="374054" y="24486"/>
                  </a:lnTo>
                  <a:lnTo>
                    <a:pt x="383492" y="24778"/>
                  </a:lnTo>
                  <a:lnTo>
                    <a:pt x="153590" y="24778"/>
                  </a:lnTo>
                  <a:lnTo>
                    <a:pt x="153118" y="47606"/>
                  </a:lnTo>
                  <a:close/>
                </a:path>
                <a:path w="509269" h="48895">
                  <a:moveTo>
                    <a:pt x="362082" y="48743"/>
                  </a:moveTo>
                  <a:lnTo>
                    <a:pt x="356401" y="48743"/>
                  </a:lnTo>
                  <a:lnTo>
                    <a:pt x="356672" y="33180"/>
                  </a:lnTo>
                  <a:lnTo>
                    <a:pt x="356734" y="29601"/>
                  </a:lnTo>
                  <a:lnTo>
                    <a:pt x="153590" y="24778"/>
                  </a:lnTo>
                  <a:lnTo>
                    <a:pt x="383492" y="24778"/>
                  </a:lnTo>
                  <a:lnTo>
                    <a:pt x="508682" y="28650"/>
                  </a:lnTo>
                  <a:lnTo>
                    <a:pt x="508273" y="30080"/>
                  </a:lnTo>
                  <a:lnTo>
                    <a:pt x="362563" y="30080"/>
                  </a:lnTo>
                  <a:lnTo>
                    <a:pt x="362111" y="47606"/>
                  </a:lnTo>
                  <a:lnTo>
                    <a:pt x="362082" y="48743"/>
                  </a:lnTo>
                  <a:close/>
                </a:path>
                <a:path w="509269" h="48895">
                  <a:moveTo>
                    <a:pt x="507386" y="33180"/>
                  </a:moveTo>
                  <a:lnTo>
                    <a:pt x="362563" y="30080"/>
                  </a:lnTo>
                  <a:lnTo>
                    <a:pt x="508273" y="30080"/>
                  </a:lnTo>
                  <a:lnTo>
                    <a:pt x="507386" y="33180"/>
                  </a:lnTo>
                  <a:close/>
                </a:path>
              </a:pathLst>
            </a:custGeom>
            <a:solidFill>
              <a:srgbClr val="616A6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2227229" y="4006843"/>
              <a:ext cx="510540" cy="57785"/>
            </a:xfrm>
            <a:custGeom>
              <a:avLst/>
              <a:gdLst/>
              <a:ahLst/>
              <a:cxnLst/>
              <a:rect l="l" t="t" r="r" b="b"/>
              <a:pathLst>
                <a:path w="510539" h="57785">
                  <a:moveTo>
                    <a:pt x="485320" y="57722"/>
                  </a:moveTo>
                  <a:lnTo>
                    <a:pt x="23750" y="50529"/>
                  </a:lnTo>
                  <a:lnTo>
                    <a:pt x="0" y="28238"/>
                  </a:lnTo>
                  <a:lnTo>
                    <a:pt x="127" y="21538"/>
                  </a:lnTo>
                  <a:lnTo>
                    <a:pt x="24707" y="0"/>
                  </a:lnTo>
                  <a:lnTo>
                    <a:pt x="28402" y="57"/>
                  </a:lnTo>
                  <a:lnTo>
                    <a:pt x="486277" y="7192"/>
                  </a:lnTo>
                  <a:lnTo>
                    <a:pt x="510027" y="29484"/>
                  </a:lnTo>
                  <a:lnTo>
                    <a:pt x="509900" y="36184"/>
                  </a:lnTo>
                  <a:lnTo>
                    <a:pt x="488885" y="57137"/>
                  </a:lnTo>
                  <a:lnTo>
                    <a:pt x="485320" y="57722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2227252" y="4014964"/>
              <a:ext cx="509270" cy="44450"/>
            </a:xfrm>
            <a:custGeom>
              <a:avLst/>
              <a:gdLst/>
              <a:ahLst/>
              <a:cxnLst/>
              <a:rect l="l" t="t" r="r" b="b"/>
              <a:pathLst>
                <a:path w="509269" h="44450">
                  <a:moveTo>
                    <a:pt x="161974" y="17427"/>
                  </a:moveTo>
                  <a:lnTo>
                    <a:pt x="149365" y="17427"/>
                  </a:lnTo>
                  <a:lnTo>
                    <a:pt x="150019" y="139"/>
                  </a:lnTo>
                  <a:lnTo>
                    <a:pt x="154229" y="0"/>
                  </a:lnTo>
                  <a:lnTo>
                    <a:pt x="153946" y="15441"/>
                  </a:lnTo>
                  <a:lnTo>
                    <a:pt x="153914" y="17228"/>
                  </a:lnTo>
                  <a:lnTo>
                    <a:pt x="161974" y="17427"/>
                  </a:lnTo>
                  <a:close/>
                </a:path>
                <a:path w="509269" h="44450">
                  <a:moveTo>
                    <a:pt x="374054" y="22238"/>
                  </a:moveTo>
                  <a:lnTo>
                    <a:pt x="356086" y="22238"/>
                  </a:lnTo>
                  <a:lnTo>
                    <a:pt x="357043" y="4085"/>
                  </a:lnTo>
                  <a:lnTo>
                    <a:pt x="357053" y="3896"/>
                  </a:lnTo>
                  <a:lnTo>
                    <a:pt x="363226" y="4085"/>
                  </a:lnTo>
                  <a:lnTo>
                    <a:pt x="362812" y="15441"/>
                  </a:lnTo>
                  <a:lnTo>
                    <a:pt x="362739" y="17427"/>
                  </a:lnTo>
                  <a:lnTo>
                    <a:pt x="362662" y="19555"/>
                  </a:lnTo>
                  <a:lnTo>
                    <a:pt x="362576" y="21916"/>
                  </a:lnTo>
                  <a:lnTo>
                    <a:pt x="374054" y="22238"/>
                  </a:lnTo>
                  <a:close/>
                </a:path>
                <a:path w="509269" h="44450">
                  <a:moveTo>
                    <a:pt x="153118" y="43235"/>
                  </a:moveTo>
                  <a:lnTo>
                    <a:pt x="149065" y="43235"/>
                  </a:lnTo>
                  <a:lnTo>
                    <a:pt x="149468" y="30133"/>
                  </a:lnTo>
                  <a:lnTo>
                    <a:pt x="149595" y="26020"/>
                  </a:lnTo>
                  <a:lnTo>
                    <a:pt x="149698" y="22675"/>
                  </a:lnTo>
                  <a:lnTo>
                    <a:pt x="0" y="19555"/>
                  </a:lnTo>
                  <a:lnTo>
                    <a:pt x="0" y="15441"/>
                  </a:lnTo>
                  <a:lnTo>
                    <a:pt x="149365" y="17427"/>
                  </a:lnTo>
                  <a:lnTo>
                    <a:pt x="161974" y="17427"/>
                  </a:lnTo>
                  <a:lnTo>
                    <a:pt x="356086" y="22238"/>
                  </a:lnTo>
                  <a:lnTo>
                    <a:pt x="374054" y="22238"/>
                  </a:lnTo>
                  <a:lnTo>
                    <a:pt x="383492" y="22503"/>
                  </a:lnTo>
                  <a:lnTo>
                    <a:pt x="153590" y="22503"/>
                  </a:lnTo>
                  <a:lnTo>
                    <a:pt x="153118" y="43235"/>
                  </a:lnTo>
                  <a:close/>
                </a:path>
                <a:path w="509269" h="44450">
                  <a:moveTo>
                    <a:pt x="362082" y="44268"/>
                  </a:moveTo>
                  <a:lnTo>
                    <a:pt x="356401" y="44268"/>
                  </a:lnTo>
                  <a:lnTo>
                    <a:pt x="356672" y="30133"/>
                  </a:lnTo>
                  <a:lnTo>
                    <a:pt x="356734" y="26884"/>
                  </a:lnTo>
                  <a:lnTo>
                    <a:pt x="153590" y="22503"/>
                  </a:lnTo>
                  <a:lnTo>
                    <a:pt x="383492" y="22503"/>
                  </a:lnTo>
                  <a:lnTo>
                    <a:pt x="508682" y="26020"/>
                  </a:lnTo>
                  <a:lnTo>
                    <a:pt x="508273" y="27318"/>
                  </a:lnTo>
                  <a:lnTo>
                    <a:pt x="362563" y="27318"/>
                  </a:lnTo>
                  <a:lnTo>
                    <a:pt x="362111" y="43235"/>
                  </a:lnTo>
                  <a:lnTo>
                    <a:pt x="362082" y="44268"/>
                  </a:lnTo>
                  <a:close/>
                </a:path>
                <a:path w="509269" h="44450">
                  <a:moveTo>
                    <a:pt x="507386" y="30133"/>
                  </a:moveTo>
                  <a:lnTo>
                    <a:pt x="362563" y="27318"/>
                  </a:lnTo>
                  <a:lnTo>
                    <a:pt x="508273" y="27318"/>
                  </a:lnTo>
                  <a:lnTo>
                    <a:pt x="507386" y="30133"/>
                  </a:lnTo>
                  <a:close/>
                </a:path>
              </a:pathLst>
            </a:custGeom>
            <a:solidFill>
              <a:srgbClr val="616A6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2228527" y="4162144"/>
              <a:ext cx="510540" cy="57785"/>
            </a:xfrm>
            <a:custGeom>
              <a:avLst/>
              <a:gdLst/>
              <a:ahLst/>
              <a:cxnLst/>
              <a:rect l="l" t="t" r="r" b="b"/>
              <a:pathLst>
                <a:path w="510539" h="57785">
                  <a:moveTo>
                    <a:pt x="485320" y="57722"/>
                  </a:moveTo>
                  <a:lnTo>
                    <a:pt x="23750" y="50529"/>
                  </a:lnTo>
                  <a:lnTo>
                    <a:pt x="0" y="28238"/>
                  </a:lnTo>
                  <a:lnTo>
                    <a:pt x="127" y="21538"/>
                  </a:lnTo>
                  <a:lnTo>
                    <a:pt x="24707" y="0"/>
                  </a:lnTo>
                  <a:lnTo>
                    <a:pt x="28402" y="57"/>
                  </a:lnTo>
                  <a:lnTo>
                    <a:pt x="486277" y="7192"/>
                  </a:lnTo>
                  <a:lnTo>
                    <a:pt x="510027" y="29484"/>
                  </a:lnTo>
                  <a:lnTo>
                    <a:pt x="509900" y="36184"/>
                  </a:lnTo>
                  <a:lnTo>
                    <a:pt x="488885" y="57137"/>
                  </a:lnTo>
                  <a:lnTo>
                    <a:pt x="485320" y="57722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2228550" y="4170265"/>
              <a:ext cx="509270" cy="44450"/>
            </a:xfrm>
            <a:custGeom>
              <a:avLst/>
              <a:gdLst/>
              <a:ahLst/>
              <a:cxnLst/>
              <a:rect l="l" t="t" r="r" b="b"/>
              <a:pathLst>
                <a:path w="509269" h="44450">
                  <a:moveTo>
                    <a:pt x="161974" y="17427"/>
                  </a:moveTo>
                  <a:lnTo>
                    <a:pt x="149365" y="17427"/>
                  </a:lnTo>
                  <a:lnTo>
                    <a:pt x="150019" y="139"/>
                  </a:lnTo>
                  <a:lnTo>
                    <a:pt x="154229" y="0"/>
                  </a:lnTo>
                  <a:lnTo>
                    <a:pt x="153946" y="15441"/>
                  </a:lnTo>
                  <a:lnTo>
                    <a:pt x="153914" y="17228"/>
                  </a:lnTo>
                  <a:lnTo>
                    <a:pt x="161974" y="17427"/>
                  </a:lnTo>
                  <a:close/>
                </a:path>
                <a:path w="509269" h="44450">
                  <a:moveTo>
                    <a:pt x="374054" y="22238"/>
                  </a:moveTo>
                  <a:lnTo>
                    <a:pt x="356086" y="22238"/>
                  </a:lnTo>
                  <a:lnTo>
                    <a:pt x="357043" y="4085"/>
                  </a:lnTo>
                  <a:lnTo>
                    <a:pt x="357053" y="3896"/>
                  </a:lnTo>
                  <a:lnTo>
                    <a:pt x="363226" y="4085"/>
                  </a:lnTo>
                  <a:lnTo>
                    <a:pt x="362812" y="15441"/>
                  </a:lnTo>
                  <a:lnTo>
                    <a:pt x="362739" y="17427"/>
                  </a:lnTo>
                  <a:lnTo>
                    <a:pt x="362662" y="19555"/>
                  </a:lnTo>
                  <a:lnTo>
                    <a:pt x="362576" y="21916"/>
                  </a:lnTo>
                  <a:lnTo>
                    <a:pt x="374054" y="22238"/>
                  </a:lnTo>
                  <a:close/>
                </a:path>
                <a:path w="509269" h="44450">
                  <a:moveTo>
                    <a:pt x="153118" y="43235"/>
                  </a:moveTo>
                  <a:lnTo>
                    <a:pt x="149065" y="43235"/>
                  </a:lnTo>
                  <a:lnTo>
                    <a:pt x="149468" y="30133"/>
                  </a:lnTo>
                  <a:lnTo>
                    <a:pt x="149595" y="26020"/>
                  </a:lnTo>
                  <a:lnTo>
                    <a:pt x="149698" y="22675"/>
                  </a:lnTo>
                  <a:lnTo>
                    <a:pt x="0" y="19555"/>
                  </a:lnTo>
                  <a:lnTo>
                    <a:pt x="0" y="15441"/>
                  </a:lnTo>
                  <a:lnTo>
                    <a:pt x="149365" y="17427"/>
                  </a:lnTo>
                  <a:lnTo>
                    <a:pt x="161974" y="17427"/>
                  </a:lnTo>
                  <a:lnTo>
                    <a:pt x="356086" y="22238"/>
                  </a:lnTo>
                  <a:lnTo>
                    <a:pt x="374054" y="22238"/>
                  </a:lnTo>
                  <a:lnTo>
                    <a:pt x="383492" y="22503"/>
                  </a:lnTo>
                  <a:lnTo>
                    <a:pt x="153590" y="22503"/>
                  </a:lnTo>
                  <a:lnTo>
                    <a:pt x="153118" y="43235"/>
                  </a:lnTo>
                  <a:close/>
                </a:path>
                <a:path w="509269" h="44450">
                  <a:moveTo>
                    <a:pt x="362082" y="44268"/>
                  </a:moveTo>
                  <a:lnTo>
                    <a:pt x="356401" y="44268"/>
                  </a:lnTo>
                  <a:lnTo>
                    <a:pt x="356672" y="30133"/>
                  </a:lnTo>
                  <a:lnTo>
                    <a:pt x="356734" y="26884"/>
                  </a:lnTo>
                  <a:lnTo>
                    <a:pt x="153590" y="22503"/>
                  </a:lnTo>
                  <a:lnTo>
                    <a:pt x="383492" y="22503"/>
                  </a:lnTo>
                  <a:lnTo>
                    <a:pt x="508682" y="26020"/>
                  </a:lnTo>
                  <a:lnTo>
                    <a:pt x="508273" y="27318"/>
                  </a:lnTo>
                  <a:lnTo>
                    <a:pt x="362563" y="27318"/>
                  </a:lnTo>
                  <a:lnTo>
                    <a:pt x="362111" y="43235"/>
                  </a:lnTo>
                  <a:lnTo>
                    <a:pt x="362082" y="44268"/>
                  </a:lnTo>
                  <a:close/>
                </a:path>
                <a:path w="509269" h="44450">
                  <a:moveTo>
                    <a:pt x="507386" y="30133"/>
                  </a:moveTo>
                  <a:lnTo>
                    <a:pt x="362563" y="27318"/>
                  </a:lnTo>
                  <a:lnTo>
                    <a:pt x="508273" y="27318"/>
                  </a:lnTo>
                  <a:lnTo>
                    <a:pt x="507386" y="30133"/>
                  </a:lnTo>
                  <a:close/>
                </a:path>
              </a:pathLst>
            </a:custGeom>
            <a:solidFill>
              <a:srgbClr val="616A6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2230470" y="4316546"/>
              <a:ext cx="510540" cy="59055"/>
            </a:xfrm>
            <a:custGeom>
              <a:avLst/>
              <a:gdLst/>
              <a:ahLst/>
              <a:cxnLst/>
              <a:rect l="l" t="t" r="r" b="b"/>
              <a:pathLst>
                <a:path w="510539" h="59054">
                  <a:moveTo>
                    <a:pt x="485549" y="58810"/>
                  </a:moveTo>
                  <a:lnTo>
                    <a:pt x="23933" y="54443"/>
                  </a:lnTo>
                  <a:lnTo>
                    <a:pt x="0" y="30603"/>
                  </a:lnTo>
                  <a:lnTo>
                    <a:pt x="71" y="23383"/>
                  </a:lnTo>
                  <a:lnTo>
                    <a:pt x="24473" y="0"/>
                  </a:lnTo>
                  <a:lnTo>
                    <a:pt x="28168" y="34"/>
                  </a:lnTo>
                  <a:lnTo>
                    <a:pt x="486089" y="4366"/>
                  </a:lnTo>
                  <a:lnTo>
                    <a:pt x="510023" y="28207"/>
                  </a:lnTo>
                  <a:lnTo>
                    <a:pt x="509951" y="35426"/>
                  </a:lnTo>
                  <a:lnTo>
                    <a:pt x="485549" y="58810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2230453" y="4324327"/>
              <a:ext cx="509270" cy="46990"/>
            </a:xfrm>
            <a:custGeom>
              <a:avLst/>
              <a:gdLst/>
              <a:ahLst/>
              <a:cxnLst/>
              <a:rect l="l" t="t" r="r" b="b"/>
              <a:pathLst>
                <a:path w="509269" h="46989">
                  <a:moveTo>
                    <a:pt x="161985" y="18718"/>
                  </a:moveTo>
                  <a:lnTo>
                    <a:pt x="149377" y="18811"/>
                  </a:lnTo>
                  <a:lnTo>
                    <a:pt x="149888" y="180"/>
                  </a:lnTo>
                  <a:lnTo>
                    <a:pt x="154096" y="0"/>
                  </a:lnTo>
                  <a:lnTo>
                    <a:pt x="153941" y="16637"/>
                  </a:lnTo>
                  <a:lnTo>
                    <a:pt x="153923" y="18562"/>
                  </a:lnTo>
                  <a:lnTo>
                    <a:pt x="161985" y="18718"/>
                  </a:lnTo>
                  <a:close/>
                </a:path>
                <a:path w="509269" h="46989">
                  <a:moveTo>
                    <a:pt x="374098" y="22344"/>
                  </a:moveTo>
                  <a:lnTo>
                    <a:pt x="356130" y="22476"/>
                  </a:lnTo>
                  <a:lnTo>
                    <a:pt x="356937" y="2913"/>
                  </a:lnTo>
                  <a:lnTo>
                    <a:pt x="356945" y="2708"/>
                  </a:lnTo>
                  <a:lnTo>
                    <a:pt x="363120" y="2867"/>
                  </a:lnTo>
                  <a:lnTo>
                    <a:pt x="362800" y="15104"/>
                  </a:lnTo>
                  <a:lnTo>
                    <a:pt x="362744" y="17244"/>
                  </a:lnTo>
                  <a:lnTo>
                    <a:pt x="362684" y="19537"/>
                  </a:lnTo>
                  <a:lnTo>
                    <a:pt x="362617" y="22081"/>
                  </a:lnTo>
                  <a:lnTo>
                    <a:pt x="374098" y="22344"/>
                  </a:lnTo>
                  <a:close/>
                </a:path>
                <a:path w="509269" h="46989">
                  <a:moveTo>
                    <a:pt x="153343" y="46586"/>
                  </a:moveTo>
                  <a:lnTo>
                    <a:pt x="149290" y="46616"/>
                  </a:lnTo>
                  <a:lnTo>
                    <a:pt x="149585" y="32498"/>
                  </a:lnTo>
                  <a:lnTo>
                    <a:pt x="149678" y="28066"/>
                  </a:lnTo>
                  <a:lnTo>
                    <a:pt x="149753" y="24462"/>
                  </a:lnTo>
                  <a:lnTo>
                    <a:pt x="34" y="22199"/>
                  </a:lnTo>
                  <a:lnTo>
                    <a:pt x="0" y="17767"/>
                  </a:lnTo>
                  <a:lnTo>
                    <a:pt x="149377" y="18811"/>
                  </a:lnTo>
                  <a:lnTo>
                    <a:pt x="161985" y="18718"/>
                  </a:lnTo>
                  <a:lnTo>
                    <a:pt x="356130" y="22476"/>
                  </a:lnTo>
                  <a:lnTo>
                    <a:pt x="374098" y="22344"/>
                  </a:lnTo>
                  <a:lnTo>
                    <a:pt x="383538" y="22560"/>
                  </a:lnTo>
                  <a:lnTo>
                    <a:pt x="153644" y="24248"/>
                  </a:lnTo>
                  <a:lnTo>
                    <a:pt x="153343" y="46586"/>
                  </a:lnTo>
                  <a:close/>
                </a:path>
                <a:path w="509269" h="46989">
                  <a:moveTo>
                    <a:pt x="362308" y="46165"/>
                  </a:moveTo>
                  <a:lnTo>
                    <a:pt x="356628" y="46207"/>
                  </a:lnTo>
                  <a:lnTo>
                    <a:pt x="356781" y="30977"/>
                  </a:lnTo>
                  <a:lnTo>
                    <a:pt x="356817" y="27476"/>
                  </a:lnTo>
                  <a:lnTo>
                    <a:pt x="153644" y="24248"/>
                  </a:lnTo>
                  <a:lnTo>
                    <a:pt x="383538" y="22560"/>
                  </a:lnTo>
                  <a:lnTo>
                    <a:pt x="508752" y="25430"/>
                  </a:lnTo>
                  <a:lnTo>
                    <a:pt x="508354" y="26832"/>
                  </a:lnTo>
                  <a:lnTo>
                    <a:pt x="362649" y="27901"/>
                  </a:lnTo>
                  <a:lnTo>
                    <a:pt x="362329" y="45052"/>
                  </a:lnTo>
                  <a:lnTo>
                    <a:pt x="362308" y="46165"/>
                  </a:lnTo>
                  <a:close/>
                </a:path>
                <a:path w="509269" h="46989">
                  <a:moveTo>
                    <a:pt x="507490" y="29871"/>
                  </a:moveTo>
                  <a:lnTo>
                    <a:pt x="362649" y="27901"/>
                  </a:lnTo>
                  <a:lnTo>
                    <a:pt x="508354" y="26832"/>
                  </a:lnTo>
                  <a:lnTo>
                    <a:pt x="507490" y="29871"/>
                  </a:lnTo>
                  <a:close/>
                </a:path>
              </a:pathLst>
            </a:custGeom>
            <a:solidFill>
              <a:srgbClr val="616A6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2229827" y="4469915"/>
              <a:ext cx="510540" cy="59055"/>
            </a:xfrm>
            <a:custGeom>
              <a:avLst/>
              <a:gdLst/>
              <a:ahLst/>
              <a:cxnLst/>
              <a:rect l="l" t="t" r="r" b="b"/>
              <a:pathLst>
                <a:path w="510539" h="59054">
                  <a:moveTo>
                    <a:pt x="485549" y="58810"/>
                  </a:moveTo>
                  <a:lnTo>
                    <a:pt x="23933" y="54443"/>
                  </a:lnTo>
                  <a:lnTo>
                    <a:pt x="0" y="30603"/>
                  </a:lnTo>
                  <a:lnTo>
                    <a:pt x="71" y="23383"/>
                  </a:lnTo>
                  <a:lnTo>
                    <a:pt x="24473" y="0"/>
                  </a:lnTo>
                  <a:lnTo>
                    <a:pt x="28168" y="34"/>
                  </a:lnTo>
                  <a:lnTo>
                    <a:pt x="486089" y="4366"/>
                  </a:lnTo>
                  <a:lnTo>
                    <a:pt x="510023" y="28207"/>
                  </a:lnTo>
                  <a:lnTo>
                    <a:pt x="509951" y="35426"/>
                  </a:lnTo>
                  <a:lnTo>
                    <a:pt x="485549" y="58810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2229810" y="4477696"/>
              <a:ext cx="509270" cy="46990"/>
            </a:xfrm>
            <a:custGeom>
              <a:avLst/>
              <a:gdLst/>
              <a:ahLst/>
              <a:cxnLst/>
              <a:rect l="l" t="t" r="r" b="b"/>
              <a:pathLst>
                <a:path w="509269" h="46989">
                  <a:moveTo>
                    <a:pt x="161985" y="18718"/>
                  </a:moveTo>
                  <a:lnTo>
                    <a:pt x="149377" y="18811"/>
                  </a:lnTo>
                  <a:lnTo>
                    <a:pt x="149888" y="180"/>
                  </a:lnTo>
                  <a:lnTo>
                    <a:pt x="154096" y="0"/>
                  </a:lnTo>
                  <a:lnTo>
                    <a:pt x="153941" y="16637"/>
                  </a:lnTo>
                  <a:lnTo>
                    <a:pt x="153923" y="18562"/>
                  </a:lnTo>
                  <a:lnTo>
                    <a:pt x="161985" y="18718"/>
                  </a:lnTo>
                  <a:close/>
                </a:path>
                <a:path w="509269" h="46989">
                  <a:moveTo>
                    <a:pt x="374098" y="22344"/>
                  </a:moveTo>
                  <a:lnTo>
                    <a:pt x="356130" y="22476"/>
                  </a:lnTo>
                  <a:lnTo>
                    <a:pt x="356937" y="2913"/>
                  </a:lnTo>
                  <a:lnTo>
                    <a:pt x="356945" y="2708"/>
                  </a:lnTo>
                  <a:lnTo>
                    <a:pt x="363120" y="2867"/>
                  </a:lnTo>
                  <a:lnTo>
                    <a:pt x="362800" y="15104"/>
                  </a:lnTo>
                  <a:lnTo>
                    <a:pt x="362744" y="17244"/>
                  </a:lnTo>
                  <a:lnTo>
                    <a:pt x="362684" y="19537"/>
                  </a:lnTo>
                  <a:lnTo>
                    <a:pt x="362617" y="22081"/>
                  </a:lnTo>
                  <a:lnTo>
                    <a:pt x="374098" y="22344"/>
                  </a:lnTo>
                  <a:close/>
                </a:path>
                <a:path w="509269" h="46989">
                  <a:moveTo>
                    <a:pt x="153343" y="46586"/>
                  </a:moveTo>
                  <a:lnTo>
                    <a:pt x="149290" y="46616"/>
                  </a:lnTo>
                  <a:lnTo>
                    <a:pt x="149585" y="32498"/>
                  </a:lnTo>
                  <a:lnTo>
                    <a:pt x="149678" y="28066"/>
                  </a:lnTo>
                  <a:lnTo>
                    <a:pt x="149753" y="24462"/>
                  </a:lnTo>
                  <a:lnTo>
                    <a:pt x="34" y="22199"/>
                  </a:lnTo>
                  <a:lnTo>
                    <a:pt x="0" y="17767"/>
                  </a:lnTo>
                  <a:lnTo>
                    <a:pt x="149377" y="18811"/>
                  </a:lnTo>
                  <a:lnTo>
                    <a:pt x="161985" y="18718"/>
                  </a:lnTo>
                  <a:lnTo>
                    <a:pt x="356130" y="22476"/>
                  </a:lnTo>
                  <a:lnTo>
                    <a:pt x="374098" y="22344"/>
                  </a:lnTo>
                  <a:lnTo>
                    <a:pt x="383538" y="22560"/>
                  </a:lnTo>
                  <a:lnTo>
                    <a:pt x="153644" y="24248"/>
                  </a:lnTo>
                  <a:lnTo>
                    <a:pt x="153343" y="46586"/>
                  </a:lnTo>
                  <a:close/>
                </a:path>
                <a:path w="509269" h="46989">
                  <a:moveTo>
                    <a:pt x="362308" y="46165"/>
                  </a:moveTo>
                  <a:lnTo>
                    <a:pt x="356628" y="46207"/>
                  </a:lnTo>
                  <a:lnTo>
                    <a:pt x="356781" y="30977"/>
                  </a:lnTo>
                  <a:lnTo>
                    <a:pt x="356817" y="27476"/>
                  </a:lnTo>
                  <a:lnTo>
                    <a:pt x="153644" y="24248"/>
                  </a:lnTo>
                  <a:lnTo>
                    <a:pt x="383538" y="22560"/>
                  </a:lnTo>
                  <a:lnTo>
                    <a:pt x="508752" y="25430"/>
                  </a:lnTo>
                  <a:lnTo>
                    <a:pt x="508354" y="26832"/>
                  </a:lnTo>
                  <a:lnTo>
                    <a:pt x="362649" y="27901"/>
                  </a:lnTo>
                  <a:lnTo>
                    <a:pt x="362329" y="45052"/>
                  </a:lnTo>
                  <a:lnTo>
                    <a:pt x="362308" y="46165"/>
                  </a:lnTo>
                  <a:close/>
                </a:path>
                <a:path w="509269" h="46989">
                  <a:moveTo>
                    <a:pt x="507490" y="29871"/>
                  </a:moveTo>
                  <a:lnTo>
                    <a:pt x="362649" y="27901"/>
                  </a:lnTo>
                  <a:lnTo>
                    <a:pt x="508354" y="26832"/>
                  </a:lnTo>
                  <a:lnTo>
                    <a:pt x="507490" y="29871"/>
                  </a:lnTo>
                  <a:close/>
                </a:path>
              </a:pathLst>
            </a:custGeom>
            <a:solidFill>
              <a:srgbClr val="616A6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2226617" y="4627962"/>
              <a:ext cx="510540" cy="54610"/>
            </a:xfrm>
            <a:custGeom>
              <a:avLst/>
              <a:gdLst/>
              <a:ahLst/>
              <a:cxnLst/>
              <a:rect l="l" t="t" r="r" b="b"/>
              <a:pathLst>
                <a:path w="510539" h="54610">
                  <a:moveTo>
                    <a:pt x="485803" y="54446"/>
                  </a:moveTo>
                  <a:lnTo>
                    <a:pt x="24164" y="54554"/>
                  </a:lnTo>
                  <a:lnTo>
                    <a:pt x="0" y="30946"/>
                  </a:lnTo>
                  <a:lnTo>
                    <a:pt x="1" y="23726"/>
                  </a:lnTo>
                  <a:lnTo>
                    <a:pt x="485814" y="0"/>
                  </a:lnTo>
                  <a:lnTo>
                    <a:pt x="489368" y="689"/>
                  </a:lnTo>
                  <a:lnTo>
                    <a:pt x="509978" y="23607"/>
                  </a:lnTo>
                  <a:lnTo>
                    <a:pt x="509977" y="30827"/>
                  </a:lnTo>
                  <a:lnTo>
                    <a:pt x="485803" y="54446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2226540" y="4634619"/>
              <a:ext cx="509270" cy="46990"/>
            </a:xfrm>
            <a:custGeom>
              <a:avLst/>
              <a:gdLst/>
              <a:ahLst/>
              <a:cxnLst/>
              <a:rect l="l" t="t" r="r" b="b"/>
              <a:pathLst>
                <a:path w="509269" h="46989">
                  <a:moveTo>
                    <a:pt x="161987" y="18641"/>
                  </a:moveTo>
                  <a:lnTo>
                    <a:pt x="149380" y="18855"/>
                  </a:lnTo>
                  <a:lnTo>
                    <a:pt x="149710" y="221"/>
                  </a:lnTo>
                  <a:lnTo>
                    <a:pt x="153917" y="0"/>
                  </a:lnTo>
                  <a:lnTo>
                    <a:pt x="153923" y="16638"/>
                  </a:lnTo>
                  <a:lnTo>
                    <a:pt x="153924" y="18563"/>
                  </a:lnTo>
                  <a:lnTo>
                    <a:pt x="161987" y="18641"/>
                  </a:lnTo>
                  <a:close/>
                </a:path>
                <a:path w="509269" h="46989">
                  <a:moveTo>
                    <a:pt x="374125" y="20214"/>
                  </a:moveTo>
                  <a:lnTo>
                    <a:pt x="356160" y="20520"/>
                  </a:lnTo>
                  <a:lnTo>
                    <a:pt x="356776" y="950"/>
                  </a:lnTo>
                  <a:lnTo>
                    <a:pt x="356783" y="745"/>
                  </a:lnTo>
                  <a:lnTo>
                    <a:pt x="362958" y="844"/>
                  </a:lnTo>
                  <a:lnTo>
                    <a:pt x="362757" y="13084"/>
                  </a:lnTo>
                  <a:lnTo>
                    <a:pt x="362722" y="15225"/>
                  </a:lnTo>
                  <a:lnTo>
                    <a:pt x="362684" y="17517"/>
                  </a:lnTo>
                  <a:lnTo>
                    <a:pt x="362642" y="20062"/>
                  </a:lnTo>
                  <a:lnTo>
                    <a:pt x="374125" y="20214"/>
                  </a:lnTo>
                  <a:close/>
                </a:path>
                <a:path w="509269" h="46989">
                  <a:moveTo>
                    <a:pt x="153615" y="46592"/>
                  </a:moveTo>
                  <a:lnTo>
                    <a:pt x="149564" y="46661"/>
                  </a:lnTo>
                  <a:lnTo>
                    <a:pt x="149721" y="32541"/>
                  </a:lnTo>
                  <a:lnTo>
                    <a:pt x="149771" y="28107"/>
                  </a:lnTo>
                  <a:lnTo>
                    <a:pt x="149811" y="24503"/>
                  </a:lnTo>
                  <a:lnTo>
                    <a:pt x="77" y="23688"/>
                  </a:lnTo>
                  <a:lnTo>
                    <a:pt x="0" y="19258"/>
                  </a:lnTo>
                  <a:lnTo>
                    <a:pt x="149380" y="18855"/>
                  </a:lnTo>
                  <a:lnTo>
                    <a:pt x="161987" y="18641"/>
                  </a:lnTo>
                  <a:lnTo>
                    <a:pt x="356160" y="20520"/>
                  </a:lnTo>
                  <a:lnTo>
                    <a:pt x="374125" y="20214"/>
                  </a:lnTo>
                  <a:lnTo>
                    <a:pt x="383567" y="20339"/>
                  </a:lnTo>
                  <a:lnTo>
                    <a:pt x="153700" y="24251"/>
                  </a:lnTo>
                  <a:lnTo>
                    <a:pt x="153615" y="46592"/>
                  </a:lnTo>
                  <a:close/>
                </a:path>
                <a:path w="509269" h="46989">
                  <a:moveTo>
                    <a:pt x="362568" y="44148"/>
                  </a:moveTo>
                  <a:lnTo>
                    <a:pt x="356888" y="44245"/>
                  </a:lnTo>
                  <a:lnTo>
                    <a:pt x="356893" y="29015"/>
                  </a:lnTo>
                  <a:lnTo>
                    <a:pt x="356895" y="25513"/>
                  </a:lnTo>
                  <a:lnTo>
                    <a:pt x="153700" y="24251"/>
                  </a:lnTo>
                  <a:lnTo>
                    <a:pt x="383567" y="20339"/>
                  </a:lnTo>
                  <a:lnTo>
                    <a:pt x="508803" y="21997"/>
                  </a:lnTo>
                  <a:lnTo>
                    <a:pt x="508419" y="23403"/>
                  </a:lnTo>
                  <a:lnTo>
                    <a:pt x="362731" y="25882"/>
                  </a:lnTo>
                  <a:lnTo>
                    <a:pt x="362578" y="43035"/>
                  </a:lnTo>
                  <a:lnTo>
                    <a:pt x="362568" y="44148"/>
                  </a:lnTo>
                  <a:close/>
                </a:path>
                <a:path w="509269" h="46989">
                  <a:moveTo>
                    <a:pt x="507585" y="26450"/>
                  </a:moveTo>
                  <a:lnTo>
                    <a:pt x="362731" y="25882"/>
                  </a:lnTo>
                  <a:lnTo>
                    <a:pt x="508419" y="23403"/>
                  </a:lnTo>
                  <a:lnTo>
                    <a:pt x="507585" y="26450"/>
                  </a:lnTo>
                  <a:close/>
                </a:path>
              </a:pathLst>
            </a:custGeom>
            <a:solidFill>
              <a:srgbClr val="616A6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2227922" y="4780048"/>
              <a:ext cx="510540" cy="55244"/>
            </a:xfrm>
            <a:custGeom>
              <a:avLst/>
              <a:gdLst/>
              <a:ahLst/>
              <a:cxnLst/>
              <a:rect l="l" t="t" r="r" b="b"/>
              <a:pathLst>
                <a:path w="510539" h="55245">
                  <a:moveTo>
                    <a:pt x="485803" y="55092"/>
                  </a:moveTo>
                  <a:lnTo>
                    <a:pt x="24164" y="55200"/>
                  </a:lnTo>
                  <a:lnTo>
                    <a:pt x="0" y="31312"/>
                  </a:lnTo>
                  <a:lnTo>
                    <a:pt x="1" y="24006"/>
                  </a:lnTo>
                  <a:lnTo>
                    <a:pt x="485814" y="0"/>
                  </a:lnTo>
                  <a:lnTo>
                    <a:pt x="489368" y="698"/>
                  </a:lnTo>
                  <a:lnTo>
                    <a:pt x="509978" y="23887"/>
                  </a:lnTo>
                  <a:lnTo>
                    <a:pt x="509977" y="31193"/>
                  </a:lnTo>
                  <a:lnTo>
                    <a:pt x="485803" y="55092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2227844" y="4786776"/>
              <a:ext cx="509270" cy="47625"/>
            </a:xfrm>
            <a:custGeom>
              <a:avLst/>
              <a:gdLst/>
              <a:ahLst/>
              <a:cxnLst/>
              <a:rect l="l" t="t" r="r" b="b"/>
              <a:pathLst>
                <a:path w="509269" h="47625">
                  <a:moveTo>
                    <a:pt x="161987" y="18862"/>
                  </a:moveTo>
                  <a:lnTo>
                    <a:pt x="149380" y="19079"/>
                  </a:lnTo>
                  <a:lnTo>
                    <a:pt x="149710" y="224"/>
                  </a:lnTo>
                  <a:lnTo>
                    <a:pt x="153917" y="0"/>
                  </a:lnTo>
                  <a:lnTo>
                    <a:pt x="153923" y="16835"/>
                  </a:lnTo>
                  <a:lnTo>
                    <a:pt x="153924" y="18783"/>
                  </a:lnTo>
                  <a:lnTo>
                    <a:pt x="161987" y="18862"/>
                  </a:lnTo>
                  <a:close/>
                </a:path>
                <a:path w="509269" h="47625">
                  <a:moveTo>
                    <a:pt x="374125" y="20454"/>
                  </a:moveTo>
                  <a:lnTo>
                    <a:pt x="356160" y="20763"/>
                  </a:lnTo>
                  <a:lnTo>
                    <a:pt x="356776" y="961"/>
                  </a:lnTo>
                  <a:lnTo>
                    <a:pt x="356783" y="754"/>
                  </a:lnTo>
                  <a:lnTo>
                    <a:pt x="362958" y="855"/>
                  </a:lnTo>
                  <a:lnTo>
                    <a:pt x="362757" y="13239"/>
                  </a:lnTo>
                  <a:lnTo>
                    <a:pt x="362722" y="15405"/>
                  </a:lnTo>
                  <a:lnTo>
                    <a:pt x="362684" y="17725"/>
                  </a:lnTo>
                  <a:lnTo>
                    <a:pt x="362642" y="20300"/>
                  </a:lnTo>
                  <a:lnTo>
                    <a:pt x="374125" y="20454"/>
                  </a:lnTo>
                  <a:close/>
                </a:path>
                <a:path w="509269" h="47625">
                  <a:moveTo>
                    <a:pt x="153615" y="47144"/>
                  </a:moveTo>
                  <a:lnTo>
                    <a:pt x="149564" y="47214"/>
                  </a:lnTo>
                  <a:lnTo>
                    <a:pt x="149721" y="32926"/>
                  </a:lnTo>
                  <a:lnTo>
                    <a:pt x="149771" y="28441"/>
                  </a:lnTo>
                  <a:lnTo>
                    <a:pt x="149811" y="24793"/>
                  </a:lnTo>
                  <a:lnTo>
                    <a:pt x="77" y="23969"/>
                  </a:lnTo>
                  <a:lnTo>
                    <a:pt x="0" y="19486"/>
                  </a:lnTo>
                  <a:lnTo>
                    <a:pt x="149380" y="19079"/>
                  </a:lnTo>
                  <a:lnTo>
                    <a:pt x="161987" y="18862"/>
                  </a:lnTo>
                  <a:lnTo>
                    <a:pt x="356160" y="20763"/>
                  </a:lnTo>
                  <a:lnTo>
                    <a:pt x="374125" y="20454"/>
                  </a:lnTo>
                  <a:lnTo>
                    <a:pt x="383567" y="20581"/>
                  </a:lnTo>
                  <a:lnTo>
                    <a:pt x="153700" y="24539"/>
                  </a:lnTo>
                  <a:lnTo>
                    <a:pt x="153615" y="47144"/>
                  </a:lnTo>
                  <a:close/>
                </a:path>
                <a:path w="509269" h="47625">
                  <a:moveTo>
                    <a:pt x="362568" y="44672"/>
                  </a:moveTo>
                  <a:lnTo>
                    <a:pt x="356888" y="44769"/>
                  </a:lnTo>
                  <a:lnTo>
                    <a:pt x="356893" y="29359"/>
                  </a:lnTo>
                  <a:lnTo>
                    <a:pt x="356895" y="25816"/>
                  </a:lnTo>
                  <a:lnTo>
                    <a:pt x="153700" y="24539"/>
                  </a:lnTo>
                  <a:lnTo>
                    <a:pt x="383567" y="20581"/>
                  </a:lnTo>
                  <a:lnTo>
                    <a:pt x="508803" y="22259"/>
                  </a:lnTo>
                  <a:lnTo>
                    <a:pt x="508419" y="23681"/>
                  </a:lnTo>
                  <a:lnTo>
                    <a:pt x="362731" y="26189"/>
                  </a:lnTo>
                  <a:lnTo>
                    <a:pt x="362578" y="43546"/>
                  </a:lnTo>
                  <a:lnTo>
                    <a:pt x="362568" y="44672"/>
                  </a:lnTo>
                  <a:close/>
                </a:path>
                <a:path w="509269" h="47625">
                  <a:moveTo>
                    <a:pt x="507585" y="26764"/>
                  </a:moveTo>
                  <a:lnTo>
                    <a:pt x="362731" y="26189"/>
                  </a:lnTo>
                  <a:lnTo>
                    <a:pt x="508419" y="23681"/>
                  </a:lnTo>
                  <a:lnTo>
                    <a:pt x="507585" y="26764"/>
                  </a:lnTo>
                  <a:close/>
                </a:path>
              </a:pathLst>
            </a:custGeom>
            <a:solidFill>
              <a:srgbClr val="616A6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2227922" y="4934334"/>
              <a:ext cx="510540" cy="49530"/>
            </a:xfrm>
            <a:custGeom>
              <a:avLst/>
              <a:gdLst/>
              <a:ahLst/>
              <a:cxnLst/>
              <a:rect l="l" t="t" r="r" b="b"/>
              <a:pathLst>
                <a:path w="510539" h="49529">
                  <a:moveTo>
                    <a:pt x="485803" y="49280"/>
                  </a:moveTo>
                  <a:lnTo>
                    <a:pt x="24164" y="49380"/>
                  </a:lnTo>
                  <a:lnTo>
                    <a:pt x="0" y="28013"/>
                  </a:lnTo>
                  <a:lnTo>
                    <a:pt x="1" y="21478"/>
                  </a:lnTo>
                  <a:lnTo>
                    <a:pt x="27870" y="99"/>
                  </a:lnTo>
                  <a:lnTo>
                    <a:pt x="485814" y="0"/>
                  </a:lnTo>
                  <a:lnTo>
                    <a:pt x="509978" y="21367"/>
                  </a:lnTo>
                  <a:lnTo>
                    <a:pt x="509977" y="27902"/>
                  </a:lnTo>
                  <a:lnTo>
                    <a:pt x="489358" y="48654"/>
                  </a:lnTo>
                  <a:lnTo>
                    <a:pt x="485803" y="49280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2227844" y="4940376"/>
              <a:ext cx="509270" cy="42545"/>
            </a:xfrm>
            <a:custGeom>
              <a:avLst/>
              <a:gdLst/>
              <a:ahLst/>
              <a:cxnLst/>
              <a:rect l="l" t="t" r="r" b="b"/>
              <a:pathLst>
                <a:path w="509269" h="42545">
                  <a:moveTo>
                    <a:pt x="161987" y="16872"/>
                  </a:moveTo>
                  <a:lnTo>
                    <a:pt x="149380" y="17066"/>
                  </a:lnTo>
                  <a:lnTo>
                    <a:pt x="149710" y="200"/>
                  </a:lnTo>
                  <a:lnTo>
                    <a:pt x="153917" y="0"/>
                  </a:lnTo>
                  <a:lnTo>
                    <a:pt x="153923" y="15059"/>
                  </a:lnTo>
                  <a:lnTo>
                    <a:pt x="153924" y="16801"/>
                  </a:lnTo>
                  <a:lnTo>
                    <a:pt x="161987" y="16872"/>
                  </a:lnTo>
                  <a:close/>
                </a:path>
                <a:path w="509269" h="42545">
                  <a:moveTo>
                    <a:pt x="374125" y="18297"/>
                  </a:moveTo>
                  <a:lnTo>
                    <a:pt x="356160" y="18574"/>
                  </a:lnTo>
                  <a:lnTo>
                    <a:pt x="356776" y="860"/>
                  </a:lnTo>
                  <a:lnTo>
                    <a:pt x="356783" y="675"/>
                  </a:lnTo>
                  <a:lnTo>
                    <a:pt x="362958" y="765"/>
                  </a:lnTo>
                  <a:lnTo>
                    <a:pt x="362757" y="11843"/>
                  </a:lnTo>
                  <a:lnTo>
                    <a:pt x="362722" y="13781"/>
                  </a:lnTo>
                  <a:lnTo>
                    <a:pt x="362684" y="15856"/>
                  </a:lnTo>
                  <a:lnTo>
                    <a:pt x="362642" y="18159"/>
                  </a:lnTo>
                  <a:lnTo>
                    <a:pt x="374125" y="18297"/>
                  </a:lnTo>
                  <a:close/>
                </a:path>
                <a:path w="509269" h="42545">
                  <a:moveTo>
                    <a:pt x="153615" y="42171"/>
                  </a:moveTo>
                  <a:lnTo>
                    <a:pt x="149564" y="42233"/>
                  </a:lnTo>
                  <a:lnTo>
                    <a:pt x="149721" y="29453"/>
                  </a:lnTo>
                  <a:lnTo>
                    <a:pt x="149771" y="25440"/>
                  </a:lnTo>
                  <a:lnTo>
                    <a:pt x="149811" y="22178"/>
                  </a:lnTo>
                  <a:lnTo>
                    <a:pt x="77" y="21440"/>
                  </a:lnTo>
                  <a:lnTo>
                    <a:pt x="0" y="17430"/>
                  </a:lnTo>
                  <a:lnTo>
                    <a:pt x="149380" y="17066"/>
                  </a:lnTo>
                  <a:lnTo>
                    <a:pt x="161987" y="16872"/>
                  </a:lnTo>
                  <a:lnTo>
                    <a:pt x="356160" y="18574"/>
                  </a:lnTo>
                  <a:lnTo>
                    <a:pt x="374125" y="18297"/>
                  </a:lnTo>
                  <a:lnTo>
                    <a:pt x="383567" y="18410"/>
                  </a:lnTo>
                  <a:lnTo>
                    <a:pt x="153700" y="21950"/>
                  </a:lnTo>
                  <a:lnTo>
                    <a:pt x="153615" y="42171"/>
                  </a:lnTo>
                  <a:close/>
                </a:path>
                <a:path w="509269" h="42545">
                  <a:moveTo>
                    <a:pt x="362568" y="39960"/>
                  </a:moveTo>
                  <a:lnTo>
                    <a:pt x="356888" y="40047"/>
                  </a:lnTo>
                  <a:lnTo>
                    <a:pt x="356893" y="26262"/>
                  </a:lnTo>
                  <a:lnTo>
                    <a:pt x="356895" y="23093"/>
                  </a:lnTo>
                  <a:lnTo>
                    <a:pt x="153700" y="21950"/>
                  </a:lnTo>
                  <a:lnTo>
                    <a:pt x="383567" y="18410"/>
                  </a:lnTo>
                  <a:lnTo>
                    <a:pt x="508803" y="19911"/>
                  </a:lnTo>
                  <a:lnTo>
                    <a:pt x="508419" y="21183"/>
                  </a:lnTo>
                  <a:lnTo>
                    <a:pt x="362731" y="23427"/>
                  </a:lnTo>
                  <a:lnTo>
                    <a:pt x="362578" y="38953"/>
                  </a:lnTo>
                  <a:lnTo>
                    <a:pt x="362568" y="39960"/>
                  </a:lnTo>
                  <a:close/>
                </a:path>
                <a:path w="509269" h="42545">
                  <a:moveTo>
                    <a:pt x="507585" y="23942"/>
                  </a:moveTo>
                  <a:lnTo>
                    <a:pt x="362731" y="23427"/>
                  </a:lnTo>
                  <a:lnTo>
                    <a:pt x="508419" y="21183"/>
                  </a:lnTo>
                  <a:lnTo>
                    <a:pt x="507585" y="23942"/>
                  </a:lnTo>
                  <a:close/>
                </a:path>
              </a:pathLst>
            </a:custGeom>
            <a:solidFill>
              <a:srgbClr val="616A6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2229202" y="5085713"/>
              <a:ext cx="510540" cy="52069"/>
            </a:xfrm>
            <a:custGeom>
              <a:avLst/>
              <a:gdLst/>
              <a:ahLst/>
              <a:cxnLst/>
              <a:rect l="l" t="t" r="r" b="b"/>
              <a:pathLst>
                <a:path w="510539" h="52070">
                  <a:moveTo>
                    <a:pt x="485919" y="49280"/>
                  </a:moveTo>
                  <a:lnTo>
                    <a:pt x="24288" y="51444"/>
                  </a:lnTo>
                  <a:lnTo>
                    <a:pt x="20731" y="50835"/>
                  </a:lnTo>
                  <a:lnTo>
                    <a:pt x="13893" y="48367"/>
                  </a:lnTo>
                  <a:lnTo>
                    <a:pt x="0" y="23650"/>
                  </a:lnTo>
                  <a:lnTo>
                    <a:pt x="693" y="20503"/>
                  </a:lnTo>
                  <a:lnTo>
                    <a:pt x="485708" y="0"/>
                  </a:lnTo>
                  <a:lnTo>
                    <a:pt x="489265" y="608"/>
                  </a:lnTo>
                  <a:lnTo>
                    <a:pt x="509996" y="27794"/>
                  </a:lnTo>
                  <a:lnTo>
                    <a:pt x="509302" y="30940"/>
                  </a:lnTo>
                  <a:lnTo>
                    <a:pt x="485919" y="49280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2229134" y="5092975"/>
              <a:ext cx="509270" cy="42545"/>
            </a:xfrm>
            <a:custGeom>
              <a:avLst/>
              <a:gdLst/>
              <a:ahLst/>
              <a:cxnLst/>
              <a:rect l="l" t="t" r="r" b="b"/>
              <a:pathLst>
                <a:path w="509269" h="42545">
                  <a:moveTo>
                    <a:pt x="161982" y="17070"/>
                  </a:moveTo>
                  <a:lnTo>
                    <a:pt x="149376" y="17321"/>
                  </a:lnTo>
                  <a:lnTo>
                    <a:pt x="149631" y="454"/>
                  </a:lnTo>
                  <a:lnTo>
                    <a:pt x="153836" y="234"/>
                  </a:lnTo>
                  <a:lnTo>
                    <a:pt x="153910" y="15294"/>
                  </a:lnTo>
                  <a:lnTo>
                    <a:pt x="153919" y="17036"/>
                  </a:lnTo>
                  <a:lnTo>
                    <a:pt x="161982" y="17070"/>
                  </a:lnTo>
                  <a:close/>
                </a:path>
                <a:path w="509269" h="42545">
                  <a:moveTo>
                    <a:pt x="374124" y="17543"/>
                  </a:moveTo>
                  <a:lnTo>
                    <a:pt x="356160" y="17900"/>
                  </a:lnTo>
                  <a:lnTo>
                    <a:pt x="356697" y="184"/>
                  </a:lnTo>
                  <a:lnTo>
                    <a:pt x="356702" y="0"/>
                  </a:lnTo>
                  <a:lnTo>
                    <a:pt x="362878" y="61"/>
                  </a:lnTo>
                  <a:lnTo>
                    <a:pt x="362727" y="11141"/>
                  </a:lnTo>
                  <a:lnTo>
                    <a:pt x="362700" y="13078"/>
                  </a:lnTo>
                  <a:lnTo>
                    <a:pt x="362672" y="15154"/>
                  </a:lnTo>
                  <a:lnTo>
                    <a:pt x="362641" y="17457"/>
                  </a:lnTo>
                  <a:lnTo>
                    <a:pt x="374124" y="17543"/>
                  </a:lnTo>
                  <a:close/>
                </a:path>
                <a:path w="509269" h="42545">
                  <a:moveTo>
                    <a:pt x="153725" y="42407"/>
                  </a:moveTo>
                  <a:lnTo>
                    <a:pt x="149673" y="42487"/>
                  </a:lnTo>
                  <a:lnTo>
                    <a:pt x="149773" y="29706"/>
                  </a:lnTo>
                  <a:lnTo>
                    <a:pt x="149805" y="25694"/>
                  </a:lnTo>
                  <a:lnTo>
                    <a:pt x="149830" y="22431"/>
                  </a:lnTo>
                  <a:lnTo>
                    <a:pt x="95" y="22365"/>
                  </a:lnTo>
                  <a:lnTo>
                    <a:pt x="0" y="18355"/>
                  </a:lnTo>
                  <a:lnTo>
                    <a:pt x="149376" y="17321"/>
                  </a:lnTo>
                  <a:lnTo>
                    <a:pt x="161982" y="17070"/>
                  </a:lnTo>
                  <a:lnTo>
                    <a:pt x="356160" y="17900"/>
                  </a:lnTo>
                  <a:lnTo>
                    <a:pt x="374124" y="17543"/>
                  </a:lnTo>
                  <a:lnTo>
                    <a:pt x="383566" y="17614"/>
                  </a:lnTo>
                  <a:lnTo>
                    <a:pt x="153718" y="22186"/>
                  </a:lnTo>
                  <a:lnTo>
                    <a:pt x="153725" y="42407"/>
                  </a:lnTo>
                  <a:close/>
                </a:path>
                <a:path w="509269" h="42545">
                  <a:moveTo>
                    <a:pt x="362664" y="39258"/>
                  </a:moveTo>
                  <a:lnTo>
                    <a:pt x="356984" y="39371"/>
                  </a:lnTo>
                  <a:lnTo>
                    <a:pt x="356928" y="25586"/>
                  </a:lnTo>
                  <a:lnTo>
                    <a:pt x="356915" y="22416"/>
                  </a:lnTo>
                  <a:lnTo>
                    <a:pt x="153718" y="22186"/>
                  </a:lnTo>
                  <a:lnTo>
                    <a:pt x="383566" y="17614"/>
                  </a:lnTo>
                  <a:lnTo>
                    <a:pt x="508807" y="18553"/>
                  </a:lnTo>
                  <a:lnTo>
                    <a:pt x="508428" y="19827"/>
                  </a:lnTo>
                  <a:lnTo>
                    <a:pt x="362752" y="22724"/>
                  </a:lnTo>
                  <a:lnTo>
                    <a:pt x="362669" y="38251"/>
                  </a:lnTo>
                  <a:lnTo>
                    <a:pt x="362664" y="39258"/>
                  </a:lnTo>
                  <a:close/>
                </a:path>
                <a:path w="509269" h="42545">
                  <a:moveTo>
                    <a:pt x="507607" y="22589"/>
                  </a:moveTo>
                  <a:lnTo>
                    <a:pt x="362752" y="22724"/>
                  </a:lnTo>
                  <a:lnTo>
                    <a:pt x="508428" y="19827"/>
                  </a:lnTo>
                  <a:lnTo>
                    <a:pt x="507607" y="22589"/>
                  </a:lnTo>
                  <a:close/>
                </a:path>
              </a:pathLst>
            </a:custGeom>
            <a:solidFill>
              <a:srgbClr val="616A6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2231793" y="5517279"/>
              <a:ext cx="510540" cy="57150"/>
            </a:xfrm>
            <a:custGeom>
              <a:avLst/>
              <a:gdLst/>
              <a:ahLst/>
              <a:cxnLst/>
              <a:rect l="l" t="t" r="r" b="b"/>
              <a:pathLst>
                <a:path w="510539" h="57150">
                  <a:moveTo>
                    <a:pt x="486175" y="49274"/>
                  </a:moveTo>
                  <a:lnTo>
                    <a:pt x="24598" y="56590"/>
                  </a:lnTo>
                  <a:lnTo>
                    <a:pt x="21034" y="56022"/>
                  </a:lnTo>
                  <a:lnTo>
                    <a:pt x="14169" y="53629"/>
                  </a:lnTo>
                  <a:lnTo>
                    <a:pt x="0" y="29069"/>
                  </a:lnTo>
                  <a:lnTo>
                    <a:pt x="658" y="25915"/>
                  </a:lnTo>
                  <a:lnTo>
                    <a:pt x="27529" y="7257"/>
                  </a:lnTo>
                  <a:lnTo>
                    <a:pt x="485411" y="0"/>
                  </a:lnTo>
                  <a:lnTo>
                    <a:pt x="510009" y="27521"/>
                  </a:lnTo>
                  <a:lnTo>
                    <a:pt x="509351" y="30675"/>
                  </a:lnTo>
                  <a:lnTo>
                    <a:pt x="489719" y="48593"/>
                  </a:lnTo>
                  <a:lnTo>
                    <a:pt x="486175" y="49274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2231746" y="5526001"/>
              <a:ext cx="509270" cy="45085"/>
            </a:xfrm>
            <a:custGeom>
              <a:avLst/>
              <a:gdLst/>
              <a:ahLst/>
              <a:cxnLst/>
              <a:rect l="l" t="t" r="r" b="b"/>
              <a:pathLst>
                <a:path w="509269" h="45085">
                  <a:moveTo>
                    <a:pt x="161958" y="19247"/>
                  </a:moveTo>
                  <a:lnTo>
                    <a:pt x="149355" y="19638"/>
                  </a:lnTo>
                  <a:lnTo>
                    <a:pt x="149421" y="2769"/>
                  </a:lnTo>
                  <a:lnTo>
                    <a:pt x="153624" y="2503"/>
                  </a:lnTo>
                  <a:lnTo>
                    <a:pt x="153867" y="17561"/>
                  </a:lnTo>
                  <a:lnTo>
                    <a:pt x="153895" y="19302"/>
                  </a:lnTo>
                  <a:lnTo>
                    <a:pt x="161958" y="19247"/>
                  </a:lnTo>
                  <a:close/>
                </a:path>
                <a:path w="509269" h="45085">
                  <a:moveTo>
                    <a:pt x="374091" y="17355"/>
                  </a:moveTo>
                  <a:lnTo>
                    <a:pt x="356133" y="17912"/>
                  </a:lnTo>
                  <a:lnTo>
                    <a:pt x="356472" y="191"/>
                  </a:lnTo>
                  <a:lnTo>
                    <a:pt x="356475" y="6"/>
                  </a:lnTo>
                  <a:lnTo>
                    <a:pt x="362651" y="0"/>
                  </a:lnTo>
                  <a:lnTo>
                    <a:pt x="362624" y="11080"/>
                  </a:lnTo>
                  <a:lnTo>
                    <a:pt x="362619" y="13017"/>
                  </a:lnTo>
                  <a:lnTo>
                    <a:pt x="362614" y="15093"/>
                  </a:lnTo>
                  <a:lnTo>
                    <a:pt x="362608" y="17397"/>
                  </a:lnTo>
                  <a:lnTo>
                    <a:pt x="374091" y="17355"/>
                  </a:lnTo>
                  <a:close/>
                </a:path>
                <a:path w="509269" h="45085">
                  <a:moveTo>
                    <a:pt x="153984" y="44674"/>
                  </a:moveTo>
                  <a:lnTo>
                    <a:pt x="149934" y="44799"/>
                  </a:lnTo>
                  <a:lnTo>
                    <a:pt x="149891" y="32018"/>
                  </a:lnTo>
                  <a:lnTo>
                    <a:pt x="149877" y="28005"/>
                  </a:lnTo>
                  <a:lnTo>
                    <a:pt x="149867" y="24743"/>
                  </a:lnTo>
                  <a:lnTo>
                    <a:pt x="139" y="26346"/>
                  </a:lnTo>
                  <a:lnTo>
                    <a:pt x="0" y="22337"/>
                  </a:lnTo>
                  <a:lnTo>
                    <a:pt x="149355" y="19638"/>
                  </a:lnTo>
                  <a:lnTo>
                    <a:pt x="161958" y="19247"/>
                  </a:lnTo>
                  <a:lnTo>
                    <a:pt x="356133" y="17912"/>
                  </a:lnTo>
                  <a:lnTo>
                    <a:pt x="374091" y="17355"/>
                  </a:lnTo>
                  <a:lnTo>
                    <a:pt x="383534" y="17320"/>
                  </a:lnTo>
                  <a:lnTo>
                    <a:pt x="153751" y="24454"/>
                  </a:lnTo>
                  <a:lnTo>
                    <a:pt x="153984" y="44674"/>
                  </a:lnTo>
                  <a:close/>
                </a:path>
                <a:path w="509269" h="45085">
                  <a:moveTo>
                    <a:pt x="362875" y="39196"/>
                  </a:moveTo>
                  <a:lnTo>
                    <a:pt x="357198" y="39372"/>
                  </a:lnTo>
                  <a:lnTo>
                    <a:pt x="356987" y="25589"/>
                  </a:lnTo>
                  <a:lnTo>
                    <a:pt x="356939" y="22420"/>
                  </a:lnTo>
                  <a:lnTo>
                    <a:pt x="153751" y="24454"/>
                  </a:lnTo>
                  <a:lnTo>
                    <a:pt x="383534" y="17320"/>
                  </a:lnTo>
                  <a:lnTo>
                    <a:pt x="508778" y="16863"/>
                  </a:lnTo>
                  <a:lnTo>
                    <a:pt x="508413" y="18141"/>
                  </a:lnTo>
                  <a:lnTo>
                    <a:pt x="362779" y="22663"/>
                  </a:lnTo>
                  <a:lnTo>
                    <a:pt x="362870" y="38189"/>
                  </a:lnTo>
                  <a:lnTo>
                    <a:pt x="362875" y="39196"/>
                  </a:lnTo>
                  <a:close/>
                </a:path>
                <a:path w="509269" h="45085">
                  <a:moveTo>
                    <a:pt x="507623" y="20912"/>
                  </a:moveTo>
                  <a:lnTo>
                    <a:pt x="362779" y="22663"/>
                  </a:lnTo>
                  <a:lnTo>
                    <a:pt x="508413" y="18141"/>
                  </a:lnTo>
                  <a:lnTo>
                    <a:pt x="507623" y="20912"/>
                  </a:lnTo>
                  <a:close/>
                </a:path>
              </a:pathLst>
            </a:custGeom>
            <a:solidFill>
              <a:srgbClr val="616A6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2228553" y="5666104"/>
              <a:ext cx="510540" cy="57150"/>
            </a:xfrm>
            <a:custGeom>
              <a:avLst/>
              <a:gdLst/>
              <a:ahLst/>
              <a:cxnLst/>
              <a:rect l="l" t="t" r="r" b="b"/>
              <a:pathLst>
                <a:path w="510539" h="57150">
                  <a:moveTo>
                    <a:pt x="486175" y="49274"/>
                  </a:moveTo>
                  <a:lnTo>
                    <a:pt x="24598" y="56590"/>
                  </a:lnTo>
                  <a:lnTo>
                    <a:pt x="21034" y="56022"/>
                  </a:lnTo>
                  <a:lnTo>
                    <a:pt x="14169" y="53629"/>
                  </a:lnTo>
                  <a:lnTo>
                    <a:pt x="0" y="29069"/>
                  </a:lnTo>
                  <a:lnTo>
                    <a:pt x="658" y="25915"/>
                  </a:lnTo>
                  <a:lnTo>
                    <a:pt x="27529" y="7257"/>
                  </a:lnTo>
                  <a:lnTo>
                    <a:pt x="485411" y="0"/>
                  </a:lnTo>
                  <a:lnTo>
                    <a:pt x="510009" y="27521"/>
                  </a:lnTo>
                  <a:lnTo>
                    <a:pt x="509351" y="30675"/>
                  </a:lnTo>
                  <a:lnTo>
                    <a:pt x="489719" y="48593"/>
                  </a:lnTo>
                  <a:lnTo>
                    <a:pt x="486175" y="49274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2228507" y="5674826"/>
              <a:ext cx="509270" cy="45085"/>
            </a:xfrm>
            <a:custGeom>
              <a:avLst/>
              <a:gdLst/>
              <a:ahLst/>
              <a:cxnLst/>
              <a:rect l="l" t="t" r="r" b="b"/>
              <a:pathLst>
                <a:path w="509269" h="45085">
                  <a:moveTo>
                    <a:pt x="161958" y="19247"/>
                  </a:moveTo>
                  <a:lnTo>
                    <a:pt x="149355" y="19638"/>
                  </a:lnTo>
                  <a:lnTo>
                    <a:pt x="149421" y="2769"/>
                  </a:lnTo>
                  <a:lnTo>
                    <a:pt x="153624" y="2503"/>
                  </a:lnTo>
                  <a:lnTo>
                    <a:pt x="153867" y="17561"/>
                  </a:lnTo>
                  <a:lnTo>
                    <a:pt x="153895" y="19302"/>
                  </a:lnTo>
                  <a:lnTo>
                    <a:pt x="161958" y="19247"/>
                  </a:lnTo>
                  <a:close/>
                </a:path>
                <a:path w="509269" h="45085">
                  <a:moveTo>
                    <a:pt x="374091" y="17355"/>
                  </a:moveTo>
                  <a:lnTo>
                    <a:pt x="356133" y="17912"/>
                  </a:lnTo>
                  <a:lnTo>
                    <a:pt x="356472" y="191"/>
                  </a:lnTo>
                  <a:lnTo>
                    <a:pt x="356475" y="6"/>
                  </a:lnTo>
                  <a:lnTo>
                    <a:pt x="362651" y="0"/>
                  </a:lnTo>
                  <a:lnTo>
                    <a:pt x="362624" y="11080"/>
                  </a:lnTo>
                  <a:lnTo>
                    <a:pt x="362619" y="13017"/>
                  </a:lnTo>
                  <a:lnTo>
                    <a:pt x="362614" y="15093"/>
                  </a:lnTo>
                  <a:lnTo>
                    <a:pt x="362608" y="17397"/>
                  </a:lnTo>
                  <a:lnTo>
                    <a:pt x="374091" y="17355"/>
                  </a:lnTo>
                  <a:close/>
                </a:path>
                <a:path w="509269" h="45085">
                  <a:moveTo>
                    <a:pt x="153984" y="44674"/>
                  </a:moveTo>
                  <a:lnTo>
                    <a:pt x="149934" y="44799"/>
                  </a:lnTo>
                  <a:lnTo>
                    <a:pt x="149891" y="32018"/>
                  </a:lnTo>
                  <a:lnTo>
                    <a:pt x="149877" y="28005"/>
                  </a:lnTo>
                  <a:lnTo>
                    <a:pt x="149867" y="24743"/>
                  </a:lnTo>
                  <a:lnTo>
                    <a:pt x="139" y="26346"/>
                  </a:lnTo>
                  <a:lnTo>
                    <a:pt x="0" y="22337"/>
                  </a:lnTo>
                  <a:lnTo>
                    <a:pt x="149355" y="19638"/>
                  </a:lnTo>
                  <a:lnTo>
                    <a:pt x="161958" y="19247"/>
                  </a:lnTo>
                  <a:lnTo>
                    <a:pt x="356133" y="17912"/>
                  </a:lnTo>
                  <a:lnTo>
                    <a:pt x="374091" y="17355"/>
                  </a:lnTo>
                  <a:lnTo>
                    <a:pt x="383534" y="17320"/>
                  </a:lnTo>
                  <a:lnTo>
                    <a:pt x="153751" y="24454"/>
                  </a:lnTo>
                  <a:lnTo>
                    <a:pt x="153984" y="44674"/>
                  </a:lnTo>
                  <a:close/>
                </a:path>
                <a:path w="509269" h="45085">
                  <a:moveTo>
                    <a:pt x="362875" y="39196"/>
                  </a:moveTo>
                  <a:lnTo>
                    <a:pt x="357198" y="39372"/>
                  </a:lnTo>
                  <a:lnTo>
                    <a:pt x="356987" y="25589"/>
                  </a:lnTo>
                  <a:lnTo>
                    <a:pt x="356939" y="22420"/>
                  </a:lnTo>
                  <a:lnTo>
                    <a:pt x="153751" y="24454"/>
                  </a:lnTo>
                  <a:lnTo>
                    <a:pt x="383534" y="17320"/>
                  </a:lnTo>
                  <a:lnTo>
                    <a:pt x="508778" y="16863"/>
                  </a:lnTo>
                  <a:lnTo>
                    <a:pt x="508413" y="18141"/>
                  </a:lnTo>
                  <a:lnTo>
                    <a:pt x="362779" y="22663"/>
                  </a:lnTo>
                  <a:lnTo>
                    <a:pt x="362870" y="38189"/>
                  </a:lnTo>
                  <a:lnTo>
                    <a:pt x="362875" y="39196"/>
                  </a:lnTo>
                  <a:close/>
                </a:path>
                <a:path w="509269" h="45085">
                  <a:moveTo>
                    <a:pt x="507623" y="20912"/>
                  </a:moveTo>
                  <a:lnTo>
                    <a:pt x="362779" y="22663"/>
                  </a:lnTo>
                  <a:lnTo>
                    <a:pt x="508413" y="18141"/>
                  </a:lnTo>
                  <a:lnTo>
                    <a:pt x="507623" y="20912"/>
                  </a:lnTo>
                  <a:close/>
                </a:path>
              </a:pathLst>
            </a:custGeom>
            <a:solidFill>
              <a:srgbClr val="616A6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2229208" y="5818287"/>
              <a:ext cx="510540" cy="59055"/>
            </a:xfrm>
            <a:custGeom>
              <a:avLst/>
              <a:gdLst/>
              <a:ahLst/>
              <a:cxnLst/>
              <a:rect l="l" t="t" r="r" b="b"/>
              <a:pathLst>
                <a:path w="510539" h="59054">
                  <a:moveTo>
                    <a:pt x="486271" y="49269"/>
                  </a:moveTo>
                  <a:lnTo>
                    <a:pt x="24740" y="58972"/>
                  </a:lnTo>
                  <a:lnTo>
                    <a:pt x="21174" y="58422"/>
                  </a:lnTo>
                  <a:lnTo>
                    <a:pt x="14296" y="56065"/>
                  </a:lnTo>
                  <a:lnTo>
                    <a:pt x="0" y="31579"/>
                  </a:lnTo>
                  <a:lnTo>
                    <a:pt x="641" y="28422"/>
                  </a:lnTo>
                  <a:lnTo>
                    <a:pt x="485252" y="0"/>
                  </a:lnTo>
                  <a:lnTo>
                    <a:pt x="488818" y="550"/>
                  </a:lnTo>
                  <a:lnTo>
                    <a:pt x="509992" y="27393"/>
                  </a:lnTo>
                  <a:lnTo>
                    <a:pt x="509351" y="30550"/>
                  </a:lnTo>
                  <a:lnTo>
                    <a:pt x="486271" y="49269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2229189" y="5827642"/>
              <a:ext cx="509270" cy="46355"/>
            </a:xfrm>
            <a:custGeom>
              <a:avLst/>
              <a:gdLst/>
              <a:ahLst/>
              <a:cxnLst/>
              <a:rect l="l" t="t" r="r" b="b"/>
              <a:pathLst>
                <a:path w="509269" h="46354">
                  <a:moveTo>
                    <a:pt x="161941" y="20285"/>
                  </a:moveTo>
                  <a:lnTo>
                    <a:pt x="149341" y="20742"/>
                  </a:lnTo>
                  <a:lnTo>
                    <a:pt x="149318" y="3872"/>
                  </a:lnTo>
                  <a:lnTo>
                    <a:pt x="153520" y="3584"/>
                  </a:lnTo>
                  <a:lnTo>
                    <a:pt x="153841" y="18641"/>
                  </a:lnTo>
                  <a:lnTo>
                    <a:pt x="153878" y="20382"/>
                  </a:lnTo>
                  <a:lnTo>
                    <a:pt x="161941" y="20285"/>
                  </a:lnTo>
                  <a:close/>
                </a:path>
                <a:path w="509269" h="46354">
                  <a:moveTo>
                    <a:pt x="374063" y="17295"/>
                  </a:moveTo>
                  <a:lnTo>
                    <a:pt x="356108" y="17946"/>
                  </a:lnTo>
                  <a:lnTo>
                    <a:pt x="356354" y="223"/>
                  </a:lnTo>
                  <a:lnTo>
                    <a:pt x="356357" y="38"/>
                  </a:lnTo>
                  <a:lnTo>
                    <a:pt x="362533" y="0"/>
                  </a:lnTo>
                  <a:lnTo>
                    <a:pt x="362563" y="11079"/>
                  </a:lnTo>
                  <a:lnTo>
                    <a:pt x="362569" y="13017"/>
                  </a:lnTo>
                  <a:lnTo>
                    <a:pt x="362574" y="15093"/>
                  </a:lnTo>
                  <a:lnTo>
                    <a:pt x="362580" y="17397"/>
                  </a:lnTo>
                  <a:lnTo>
                    <a:pt x="374063" y="17295"/>
                  </a:lnTo>
                  <a:close/>
                </a:path>
                <a:path w="509269" h="46354">
                  <a:moveTo>
                    <a:pt x="154099" y="45752"/>
                  </a:moveTo>
                  <a:lnTo>
                    <a:pt x="150050" y="45899"/>
                  </a:lnTo>
                  <a:lnTo>
                    <a:pt x="149940" y="33118"/>
                  </a:lnTo>
                  <a:lnTo>
                    <a:pt x="149906" y="29106"/>
                  </a:lnTo>
                  <a:lnTo>
                    <a:pt x="149878" y="25843"/>
                  </a:lnTo>
                  <a:lnTo>
                    <a:pt x="160" y="28221"/>
                  </a:lnTo>
                  <a:lnTo>
                    <a:pt x="0" y="24214"/>
                  </a:lnTo>
                  <a:lnTo>
                    <a:pt x="149341" y="20742"/>
                  </a:lnTo>
                  <a:lnTo>
                    <a:pt x="161941" y="20285"/>
                  </a:lnTo>
                  <a:lnTo>
                    <a:pt x="356108" y="17946"/>
                  </a:lnTo>
                  <a:lnTo>
                    <a:pt x="374063" y="17295"/>
                  </a:lnTo>
                  <a:lnTo>
                    <a:pt x="383505" y="17212"/>
                  </a:lnTo>
                  <a:lnTo>
                    <a:pt x="153761" y="25534"/>
                  </a:lnTo>
                  <a:lnTo>
                    <a:pt x="154099" y="45752"/>
                  </a:lnTo>
                  <a:close/>
                </a:path>
                <a:path w="509269" h="46354">
                  <a:moveTo>
                    <a:pt x="362961" y="39194"/>
                  </a:moveTo>
                  <a:lnTo>
                    <a:pt x="357284" y="39399"/>
                  </a:lnTo>
                  <a:lnTo>
                    <a:pt x="357002" y="25617"/>
                  </a:lnTo>
                  <a:lnTo>
                    <a:pt x="356937" y="22449"/>
                  </a:lnTo>
                  <a:lnTo>
                    <a:pt x="153761" y="25534"/>
                  </a:lnTo>
                  <a:lnTo>
                    <a:pt x="383505" y="17212"/>
                  </a:lnTo>
                  <a:lnTo>
                    <a:pt x="508747" y="16107"/>
                  </a:lnTo>
                  <a:lnTo>
                    <a:pt x="508389" y="17386"/>
                  </a:lnTo>
                  <a:lnTo>
                    <a:pt x="362779" y="22661"/>
                  </a:lnTo>
                  <a:lnTo>
                    <a:pt x="362950" y="38187"/>
                  </a:lnTo>
                  <a:lnTo>
                    <a:pt x="362961" y="39194"/>
                  </a:lnTo>
                  <a:close/>
                </a:path>
                <a:path w="509269" h="46354">
                  <a:moveTo>
                    <a:pt x="507612" y="20162"/>
                  </a:moveTo>
                  <a:lnTo>
                    <a:pt x="362779" y="22661"/>
                  </a:lnTo>
                  <a:lnTo>
                    <a:pt x="508389" y="17386"/>
                  </a:lnTo>
                  <a:lnTo>
                    <a:pt x="507612" y="20162"/>
                  </a:lnTo>
                  <a:close/>
                </a:path>
              </a:pathLst>
            </a:custGeom>
            <a:solidFill>
              <a:srgbClr val="616A6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2229894" y="5972535"/>
              <a:ext cx="510540" cy="62865"/>
            </a:xfrm>
            <a:custGeom>
              <a:avLst/>
              <a:gdLst/>
              <a:ahLst/>
              <a:cxnLst/>
              <a:rect l="l" t="t" r="r" b="b"/>
              <a:pathLst>
                <a:path w="510539" h="62864">
                  <a:moveTo>
                    <a:pt x="486393" y="49260"/>
                  </a:moveTo>
                  <a:lnTo>
                    <a:pt x="24939" y="62314"/>
                  </a:lnTo>
                  <a:lnTo>
                    <a:pt x="21368" y="61789"/>
                  </a:lnTo>
                  <a:lnTo>
                    <a:pt x="14474" y="59483"/>
                  </a:lnTo>
                  <a:lnTo>
                    <a:pt x="0" y="35101"/>
                  </a:lnTo>
                  <a:lnTo>
                    <a:pt x="618" y="31939"/>
                  </a:lnTo>
                  <a:lnTo>
                    <a:pt x="485016" y="0"/>
                  </a:lnTo>
                  <a:lnTo>
                    <a:pt x="488586" y="524"/>
                  </a:lnTo>
                  <a:lnTo>
                    <a:pt x="509955" y="27213"/>
                  </a:lnTo>
                  <a:lnTo>
                    <a:pt x="509336" y="30375"/>
                  </a:lnTo>
                  <a:lnTo>
                    <a:pt x="486393" y="49260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2229882" y="5982771"/>
              <a:ext cx="509270" cy="47625"/>
            </a:xfrm>
            <a:custGeom>
              <a:avLst/>
              <a:gdLst/>
              <a:ahLst/>
              <a:cxnLst/>
              <a:rect l="l" t="t" r="r" b="b"/>
              <a:pathLst>
                <a:path w="509269" h="47625">
                  <a:moveTo>
                    <a:pt x="161909" y="21741"/>
                  </a:moveTo>
                  <a:lnTo>
                    <a:pt x="149312" y="22289"/>
                  </a:lnTo>
                  <a:lnTo>
                    <a:pt x="149168" y="5421"/>
                  </a:lnTo>
                  <a:lnTo>
                    <a:pt x="153367" y="5102"/>
                  </a:lnTo>
                  <a:lnTo>
                    <a:pt x="153797" y="20156"/>
                  </a:lnTo>
                  <a:lnTo>
                    <a:pt x="153847" y="21897"/>
                  </a:lnTo>
                  <a:lnTo>
                    <a:pt x="161909" y="21741"/>
                  </a:lnTo>
                  <a:close/>
                </a:path>
                <a:path w="509269" h="47625">
                  <a:moveTo>
                    <a:pt x="374005" y="17211"/>
                  </a:moveTo>
                  <a:lnTo>
                    <a:pt x="356055" y="17992"/>
                  </a:lnTo>
                  <a:lnTo>
                    <a:pt x="356173" y="268"/>
                  </a:lnTo>
                  <a:lnTo>
                    <a:pt x="356174" y="83"/>
                  </a:lnTo>
                  <a:lnTo>
                    <a:pt x="362350" y="0"/>
                  </a:lnTo>
                  <a:lnTo>
                    <a:pt x="362460" y="11079"/>
                  </a:lnTo>
                  <a:lnTo>
                    <a:pt x="362479" y="13017"/>
                  </a:lnTo>
                  <a:lnTo>
                    <a:pt x="362500" y="15092"/>
                  </a:lnTo>
                  <a:lnTo>
                    <a:pt x="362523" y="17396"/>
                  </a:lnTo>
                  <a:lnTo>
                    <a:pt x="374005" y="17211"/>
                  </a:lnTo>
                  <a:close/>
                </a:path>
                <a:path w="509269" h="47625">
                  <a:moveTo>
                    <a:pt x="154253" y="47265"/>
                  </a:moveTo>
                  <a:lnTo>
                    <a:pt x="150204" y="47441"/>
                  </a:lnTo>
                  <a:lnTo>
                    <a:pt x="150002" y="34661"/>
                  </a:lnTo>
                  <a:lnTo>
                    <a:pt x="149938" y="30649"/>
                  </a:lnTo>
                  <a:lnTo>
                    <a:pt x="149887" y="27387"/>
                  </a:lnTo>
                  <a:lnTo>
                    <a:pt x="189" y="30852"/>
                  </a:lnTo>
                  <a:lnTo>
                    <a:pt x="0" y="26846"/>
                  </a:lnTo>
                  <a:lnTo>
                    <a:pt x="149312" y="22289"/>
                  </a:lnTo>
                  <a:lnTo>
                    <a:pt x="161909" y="21741"/>
                  </a:lnTo>
                  <a:lnTo>
                    <a:pt x="356055" y="17992"/>
                  </a:lnTo>
                  <a:lnTo>
                    <a:pt x="374005" y="17211"/>
                  </a:lnTo>
                  <a:lnTo>
                    <a:pt x="383446" y="17059"/>
                  </a:lnTo>
                  <a:lnTo>
                    <a:pt x="153768" y="27050"/>
                  </a:lnTo>
                  <a:lnTo>
                    <a:pt x="154253" y="47265"/>
                  </a:lnTo>
                  <a:close/>
                </a:path>
                <a:path w="509269" h="47625">
                  <a:moveTo>
                    <a:pt x="363062" y="39190"/>
                  </a:moveTo>
                  <a:lnTo>
                    <a:pt x="357387" y="39436"/>
                  </a:lnTo>
                  <a:lnTo>
                    <a:pt x="357004" y="25657"/>
                  </a:lnTo>
                  <a:lnTo>
                    <a:pt x="356917" y="22489"/>
                  </a:lnTo>
                  <a:lnTo>
                    <a:pt x="153768" y="27050"/>
                  </a:lnTo>
                  <a:lnTo>
                    <a:pt x="383446" y="17059"/>
                  </a:lnTo>
                  <a:lnTo>
                    <a:pt x="508677" y="15044"/>
                  </a:lnTo>
                  <a:lnTo>
                    <a:pt x="508328" y="16327"/>
                  </a:lnTo>
                  <a:lnTo>
                    <a:pt x="362760" y="22659"/>
                  </a:lnTo>
                  <a:lnTo>
                    <a:pt x="363044" y="38183"/>
                  </a:lnTo>
                  <a:lnTo>
                    <a:pt x="363062" y="39190"/>
                  </a:lnTo>
                  <a:close/>
                </a:path>
                <a:path w="509269" h="47625">
                  <a:moveTo>
                    <a:pt x="507572" y="19107"/>
                  </a:moveTo>
                  <a:lnTo>
                    <a:pt x="362760" y="22659"/>
                  </a:lnTo>
                  <a:lnTo>
                    <a:pt x="508328" y="16327"/>
                  </a:lnTo>
                  <a:lnTo>
                    <a:pt x="507572" y="19107"/>
                  </a:lnTo>
                  <a:close/>
                </a:path>
              </a:pathLst>
            </a:custGeom>
            <a:solidFill>
              <a:srgbClr val="616A6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2233783" y="6116822"/>
              <a:ext cx="510540" cy="62865"/>
            </a:xfrm>
            <a:custGeom>
              <a:avLst/>
              <a:gdLst/>
              <a:ahLst/>
              <a:cxnLst/>
              <a:rect l="l" t="t" r="r" b="b"/>
              <a:pathLst>
                <a:path w="510539" h="62864">
                  <a:moveTo>
                    <a:pt x="486393" y="49260"/>
                  </a:moveTo>
                  <a:lnTo>
                    <a:pt x="24939" y="62314"/>
                  </a:lnTo>
                  <a:lnTo>
                    <a:pt x="21368" y="61789"/>
                  </a:lnTo>
                  <a:lnTo>
                    <a:pt x="14474" y="59483"/>
                  </a:lnTo>
                  <a:lnTo>
                    <a:pt x="0" y="35101"/>
                  </a:lnTo>
                  <a:lnTo>
                    <a:pt x="618" y="31939"/>
                  </a:lnTo>
                  <a:lnTo>
                    <a:pt x="485016" y="0"/>
                  </a:lnTo>
                  <a:lnTo>
                    <a:pt x="488586" y="524"/>
                  </a:lnTo>
                  <a:lnTo>
                    <a:pt x="509955" y="27213"/>
                  </a:lnTo>
                  <a:lnTo>
                    <a:pt x="509336" y="30375"/>
                  </a:lnTo>
                  <a:lnTo>
                    <a:pt x="486393" y="49260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2233771" y="6127058"/>
              <a:ext cx="509270" cy="47625"/>
            </a:xfrm>
            <a:custGeom>
              <a:avLst/>
              <a:gdLst/>
              <a:ahLst/>
              <a:cxnLst/>
              <a:rect l="l" t="t" r="r" b="b"/>
              <a:pathLst>
                <a:path w="509269" h="47625">
                  <a:moveTo>
                    <a:pt x="161909" y="21741"/>
                  </a:moveTo>
                  <a:lnTo>
                    <a:pt x="149312" y="22289"/>
                  </a:lnTo>
                  <a:lnTo>
                    <a:pt x="149168" y="5421"/>
                  </a:lnTo>
                  <a:lnTo>
                    <a:pt x="153367" y="5102"/>
                  </a:lnTo>
                  <a:lnTo>
                    <a:pt x="153797" y="20156"/>
                  </a:lnTo>
                  <a:lnTo>
                    <a:pt x="153847" y="21897"/>
                  </a:lnTo>
                  <a:lnTo>
                    <a:pt x="161909" y="21741"/>
                  </a:lnTo>
                  <a:close/>
                </a:path>
                <a:path w="509269" h="47625">
                  <a:moveTo>
                    <a:pt x="374005" y="17211"/>
                  </a:moveTo>
                  <a:lnTo>
                    <a:pt x="356055" y="17992"/>
                  </a:lnTo>
                  <a:lnTo>
                    <a:pt x="356173" y="268"/>
                  </a:lnTo>
                  <a:lnTo>
                    <a:pt x="356174" y="83"/>
                  </a:lnTo>
                  <a:lnTo>
                    <a:pt x="362350" y="0"/>
                  </a:lnTo>
                  <a:lnTo>
                    <a:pt x="362460" y="11079"/>
                  </a:lnTo>
                  <a:lnTo>
                    <a:pt x="362479" y="13017"/>
                  </a:lnTo>
                  <a:lnTo>
                    <a:pt x="362500" y="15092"/>
                  </a:lnTo>
                  <a:lnTo>
                    <a:pt x="362523" y="17396"/>
                  </a:lnTo>
                  <a:lnTo>
                    <a:pt x="374005" y="17211"/>
                  </a:lnTo>
                  <a:close/>
                </a:path>
                <a:path w="509269" h="47625">
                  <a:moveTo>
                    <a:pt x="154253" y="47265"/>
                  </a:moveTo>
                  <a:lnTo>
                    <a:pt x="150204" y="47441"/>
                  </a:lnTo>
                  <a:lnTo>
                    <a:pt x="150002" y="34661"/>
                  </a:lnTo>
                  <a:lnTo>
                    <a:pt x="149938" y="30649"/>
                  </a:lnTo>
                  <a:lnTo>
                    <a:pt x="149887" y="27387"/>
                  </a:lnTo>
                  <a:lnTo>
                    <a:pt x="189" y="30852"/>
                  </a:lnTo>
                  <a:lnTo>
                    <a:pt x="0" y="26846"/>
                  </a:lnTo>
                  <a:lnTo>
                    <a:pt x="149312" y="22289"/>
                  </a:lnTo>
                  <a:lnTo>
                    <a:pt x="161909" y="21741"/>
                  </a:lnTo>
                  <a:lnTo>
                    <a:pt x="356055" y="17992"/>
                  </a:lnTo>
                  <a:lnTo>
                    <a:pt x="374005" y="17211"/>
                  </a:lnTo>
                  <a:lnTo>
                    <a:pt x="383446" y="17059"/>
                  </a:lnTo>
                  <a:lnTo>
                    <a:pt x="153768" y="27050"/>
                  </a:lnTo>
                  <a:lnTo>
                    <a:pt x="154253" y="47265"/>
                  </a:lnTo>
                  <a:close/>
                </a:path>
                <a:path w="509269" h="47625">
                  <a:moveTo>
                    <a:pt x="363062" y="39190"/>
                  </a:moveTo>
                  <a:lnTo>
                    <a:pt x="357387" y="39436"/>
                  </a:lnTo>
                  <a:lnTo>
                    <a:pt x="357004" y="25657"/>
                  </a:lnTo>
                  <a:lnTo>
                    <a:pt x="356917" y="22489"/>
                  </a:lnTo>
                  <a:lnTo>
                    <a:pt x="153768" y="27050"/>
                  </a:lnTo>
                  <a:lnTo>
                    <a:pt x="383446" y="17059"/>
                  </a:lnTo>
                  <a:lnTo>
                    <a:pt x="508677" y="15044"/>
                  </a:lnTo>
                  <a:lnTo>
                    <a:pt x="508328" y="16327"/>
                  </a:lnTo>
                  <a:lnTo>
                    <a:pt x="362760" y="22659"/>
                  </a:lnTo>
                  <a:lnTo>
                    <a:pt x="363044" y="38183"/>
                  </a:lnTo>
                  <a:lnTo>
                    <a:pt x="363062" y="39190"/>
                  </a:lnTo>
                  <a:close/>
                </a:path>
                <a:path w="509269" h="47625">
                  <a:moveTo>
                    <a:pt x="507572" y="19107"/>
                  </a:moveTo>
                  <a:lnTo>
                    <a:pt x="362760" y="22659"/>
                  </a:lnTo>
                  <a:lnTo>
                    <a:pt x="508328" y="16327"/>
                  </a:lnTo>
                  <a:lnTo>
                    <a:pt x="507572" y="19107"/>
                  </a:lnTo>
                  <a:close/>
                </a:path>
              </a:pathLst>
            </a:custGeom>
            <a:solidFill>
              <a:srgbClr val="616A6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2230543" y="6270808"/>
              <a:ext cx="510540" cy="62865"/>
            </a:xfrm>
            <a:custGeom>
              <a:avLst/>
              <a:gdLst/>
              <a:ahLst/>
              <a:cxnLst/>
              <a:rect l="l" t="t" r="r" b="b"/>
              <a:pathLst>
                <a:path w="510539" h="62864">
                  <a:moveTo>
                    <a:pt x="486393" y="49260"/>
                  </a:moveTo>
                  <a:lnTo>
                    <a:pt x="24939" y="62314"/>
                  </a:lnTo>
                  <a:lnTo>
                    <a:pt x="21368" y="61789"/>
                  </a:lnTo>
                  <a:lnTo>
                    <a:pt x="14474" y="59483"/>
                  </a:lnTo>
                  <a:lnTo>
                    <a:pt x="0" y="35101"/>
                  </a:lnTo>
                  <a:lnTo>
                    <a:pt x="618" y="31939"/>
                  </a:lnTo>
                  <a:lnTo>
                    <a:pt x="485016" y="0"/>
                  </a:lnTo>
                  <a:lnTo>
                    <a:pt x="488586" y="524"/>
                  </a:lnTo>
                  <a:lnTo>
                    <a:pt x="509955" y="27213"/>
                  </a:lnTo>
                  <a:lnTo>
                    <a:pt x="509336" y="30375"/>
                  </a:lnTo>
                  <a:lnTo>
                    <a:pt x="486393" y="49260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2230531" y="6281044"/>
              <a:ext cx="509270" cy="47625"/>
            </a:xfrm>
            <a:custGeom>
              <a:avLst/>
              <a:gdLst/>
              <a:ahLst/>
              <a:cxnLst/>
              <a:rect l="l" t="t" r="r" b="b"/>
              <a:pathLst>
                <a:path w="509269" h="47625">
                  <a:moveTo>
                    <a:pt x="161909" y="21741"/>
                  </a:moveTo>
                  <a:lnTo>
                    <a:pt x="149312" y="22289"/>
                  </a:lnTo>
                  <a:lnTo>
                    <a:pt x="149168" y="5421"/>
                  </a:lnTo>
                  <a:lnTo>
                    <a:pt x="153367" y="5102"/>
                  </a:lnTo>
                  <a:lnTo>
                    <a:pt x="153797" y="20156"/>
                  </a:lnTo>
                  <a:lnTo>
                    <a:pt x="153847" y="21897"/>
                  </a:lnTo>
                  <a:lnTo>
                    <a:pt x="161909" y="21741"/>
                  </a:lnTo>
                  <a:close/>
                </a:path>
                <a:path w="509269" h="47625">
                  <a:moveTo>
                    <a:pt x="374005" y="17211"/>
                  </a:moveTo>
                  <a:lnTo>
                    <a:pt x="356055" y="17992"/>
                  </a:lnTo>
                  <a:lnTo>
                    <a:pt x="356173" y="268"/>
                  </a:lnTo>
                  <a:lnTo>
                    <a:pt x="356174" y="83"/>
                  </a:lnTo>
                  <a:lnTo>
                    <a:pt x="362350" y="0"/>
                  </a:lnTo>
                  <a:lnTo>
                    <a:pt x="362460" y="11079"/>
                  </a:lnTo>
                  <a:lnTo>
                    <a:pt x="362479" y="13017"/>
                  </a:lnTo>
                  <a:lnTo>
                    <a:pt x="362500" y="15092"/>
                  </a:lnTo>
                  <a:lnTo>
                    <a:pt x="362523" y="17396"/>
                  </a:lnTo>
                  <a:lnTo>
                    <a:pt x="374005" y="17211"/>
                  </a:lnTo>
                  <a:close/>
                </a:path>
                <a:path w="509269" h="47625">
                  <a:moveTo>
                    <a:pt x="154253" y="47265"/>
                  </a:moveTo>
                  <a:lnTo>
                    <a:pt x="150204" y="47441"/>
                  </a:lnTo>
                  <a:lnTo>
                    <a:pt x="150002" y="34661"/>
                  </a:lnTo>
                  <a:lnTo>
                    <a:pt x="149938" y="30649"/>
                  </a:lnTo>
                  <a:lnTo>
                    <a:pt x="149887" y="27387"/>
                  </a:lnTo>
                  <a:lnTo>
                    <a:pt x="189" y="30852"/>
                  </a:lnTo>
                  <a:lnTo>
                    <a:pt x="0" y="26846"/>
                  </a:lnTo>
                  <a:lnTo>
                    <a:pt x="149312" y="22289"/>
                  </a:lnTo>
                  <a:lnTo>
                    <a:pt x="161909" y="21741"/>
                  </a:lnTo>
                  <a:lnTo>
                    <a:pt x="356055" y="17992"/>
                  </a:lnTo>
                  <a:lnTo>
                    <a:pt x="374005" y="17211"/>
                  </a:lnTo>
                  <a:lnTo>
                    <a:pt x="383446" y="17059"/>
                  </a:lnTo>
                  <a:lnTo>
                    <a:pt x="153768" y="27050"/>
                  </a:lnTo>
                  <a:lnTo>
                    <a:pt x="154253" y="47265"/>
                  </a:lnTo>
                  <a:close/>
                </a:path>
                <a:path w="509269" h="47625">
                  <a:moveTo>
                    <a:pt x="363062" y="39190"/>
                  </a:moveTo>
                  <a:lnTo>
                    <a:pt x="357387" y="39436"/>
                  </a:lnTo>
                  <a:lnTo>
                    <a:pt x="357004" y="25657"/>
                  </a:lnTo>
                  <a:lnTo>
                    <a:pt x="356917" y="22489"/>
                  </a:lnTo>
                  <a:lnTo>
                    <a:pt x="153768" y="27050"/>
                  </a:lnTo>
                  <a:lnTo>
                    <a:pt x="383446" y="17059"/>
                  </a:lnTo>
                  <a:lnTo>
                    <a:pt x="508677" y="15044"/>
                  </a:lnTo>
                  <a:lnTo>
                    <a:pt x="508328" y="16327"/>
                  </a:lnTo>
                  <a:lnTo>
                    <a:pt x="362760" y="22659"/>
                  </a:lnTo>
                  <a:lnTo>
                    <a:pt x="363044" y="38183"/>
                  </a:lnTo>
                  <a:lnTo>
                    <a:pt x="363062" y="39190"/>
                  </a:lnTo>
                  <a:close/>
                </a:path>
                <a:path w="509269" h="47625">
                  <a:moveTo>
                    <a:pt x="507572" y="19107"/>
                  </a:moveTo>
                  <a:lnTo>
                    <a:pt x="362760" y="22659"/>
                  </a:lnTo>
                  <a:lnTo>
                    <a:pt x="508328" y="16327"/>
                  </a:lnTo>
                  <a:lnTo>
                    <a:pt x="507572" y="19107"/>
                  </a:lnTo>
                  <a:close/>
                </a:path>
              </a:pathLst>
            </a:custGeom>
            <a:solidFill>
              <a:srgbClr val="616A6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2233173" y="6423366"/>
              <a:ext cx="509905" cy="66675"/>
            </a:xfrm>
            <a:custGeom>
              <a:avLst/>
              <a:gdLst/>
              <a:ahLst/>
              <a:cxnLst/>
              <a:rect l="l" t="t" r="r" b="b"/>
              <a:pathLst>
                <a:path w="509905" h="66675">
                  <a:moveTo>
                    <a:pt x="486498" y="49246"/>
                  </a:moveTo>
                  <a:lnTo>
                    <a:pt x="25183" y="66459"/>
                  </a:lnTo>
                  <a:lnTo>
                    <a:pt x="21608" y="65966"/>
                  </a:lnTo>
                  <a:lnTo>
                    <a:pt x="14693" y="63722"/>
                  </a:lnTo>
                  <a:lnTo>
                    <a:pt x="0" y="39471"/>
                  </a:lnTo>
                  <a:lnTo>
                    <a:pt x="590" y="36304"/>
                  </a:lnTo>
                  <a:lnTo>
                    <a:pt x="484676" y="0"/>
                  </a:lnTo>
                  <a:lnTo>
                    <a:pt x="488251" y="492"/>
                  </a:lnTo>
                  <a:lnTo>
                    <a:pt x="509860" y="26987"/>
                  </a:lnTo>
                  <a:lnTo>
                    <a:pt x="509270" y="30154"/>
                  </a:lnTo>
                  <a:lnTo>
                    <a:pt x="486498" y="49246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2233164" y="6434728"/>
              <a:ext cx="508634" cy="49530"/>
            </a:xfrm>
            <a:custGeom>
              <a:avLst/>
              <a:gdLst/>
              <a:ahLst/>
              <a:cxnLst/>
              <a:rect l="l" t="t" r="r" b="b"/>
              <a:pathLst>
                <a:path w="508635" h="49529">
                  <a:moveTo>
                    <a:pt x="161853" y="23545"/>
                  </a:moveTo>
                  <a:lnTo>
                    <a:pt x="149262" y="24206"/>
                  </a:lnTo>
                  <a:lnTo>
                    <a:pt x="148965" y="7340"/>
                  </a:lnTo>
                  <a:lnTo>
                    <a:pt x="153161" y="6983"/>
                  </a:lnTo>
                  <a:lnTo>
                    <a:pt x="153728" y="22032"/>
                  </a:lnTo>
                  <a:lnTo>
                    <a:pt x="153793" y="23773"/>
                  </a:lnTo>
                  <a:lnTo>
                    <a:pt x="161853" y="23545"/>
                  </a:lnTo>
                  <a:close/>
                </a:path>
                <a:path w="508635" h="49529">
                  <a:moveTo>
                    <a:pt x="373896" y="17106"/>
                  </a:moveTo>
                  <a:lnTo>
                    <a:pt x="355954" y="18048"/>
                  </a:lnTo>
                  <a:lnTo>
                    <a:pt x="355912" y="324"/>
                  </a:lnTo>
                  <a:lnTo>
                    <a:pt x="355911" y="139"/>
                  </a:lnTo>
                  <a:lnTo>
                    <a:pt x="362086" y="0"/>
                  </a:lnTo>
                  <a:lnTo>
                    <a:pt x="362297" y="11078"/>
                  </a:lnTo>
                  <a:lnTo>
                    <a:pt x="362333" y="13015"/>
                  </a:lnTo>
                  <a:lnTo>
                    <a:pt x="362373" y="15090"/>
                  </a:lnTo>
                  <a:lnTo>
                    <a:pt x="362417" y="17394"/>
                  </a:lnTo>
                  <a:lnTo>
                    <a:pt x="373896" y="17106"/>
                  </a:lnTo>
                  <a:close/>
                </a:path>
                <a:path w="508635" h="49529">
                  <a:moveTo>
                    <a:pt x="154428" y="49137"/>
                  </a:moveTo>
                  <a:lnTo>
                    <a:pt x="150382" y="49349"/>
                  </a:lnTo>
                  <a:lnTo>
                    <a:pt x="150064" y="36572"/>
                  </a:lnTo>
                  <a:lnTo>
                    <a:pt x="149964" y="32560"/>
                  </a:lnTo>
                  <a:lnTo>
                    <a:pt x="149883" y="29299"/>
                  </a:lnTo>
                  <a:lnTo>
                    <a:pt x="226" y="34112"/>
                  </a:lnTo>
                  <a:lnTo>
                    <a:pt x="0" y="30107"/>
                  </a:lnTo>
                  <a:lnTo>
                    <a:pt x="149262" y="24206"/>
                  </a:lnTo>
                  <a:lnTo>
                    <a:pt x="161853" y="23545"/>
                  </a:lnTo>
                  <a:lnTo>
                    <a:pt x="355954" y="18048"/>
                  </a:lnTo>
                  <a:lnTo>
                    <a:pt x="373896" y="17106"/>
                  </a:lnTo>
                  <a:lnTo>
                    <a:pt x="383336" y="16869"/>
                  </a:lnTo>
                  <a:lnTo>
                    <a:pt x="153760" y="28927"/>
                  </a:lnTo>
                  <a:lnTo>
                    <a:pt x="154428" y="49137"/>
                  </a:lnTo>
                  <a:close/>
                </a:path>
                <a:path w="508635" h="49529">
                  <a:moveTo>
                    <a:pt x="363153" y="39182"/>
                  </a:moveTo>
                  <a:lnTo>
                    <a:pt x="357480" y="39480"/>
                  </a:lnTo>
                  <a:lnTo>
                    <a:pt x="356973" y="25704"/>
                  </a:lnTo>
                  <a:lnTo>
                    <a:pt x="356856" y="22537"/>
                  </a:lnTo>
                  <a:lnTo>
                    <a:pt x="153760" y="28927"/>
                  </a:lnTo>
                  <a:lnTo>
                    <a:pt x="383336" y="16869"/>
                  </a:lnTo>
                  <a:lnTo>
                    <a:pt x="508541" y="13727"/>
                  </a:lnTo>
                  <a:lnTo>
                    <a:pt x="508204" y="15012"/>
                  </a:lnTo>
                  <a:lnTo>
                    <a:pt x="362701" y="22655"/>
                  </a:lnTo>
                  <a:lnTo>
                    <a:pt x="363125" y="38175"/>
                  </a:lnTo>
                  <a:lnTo>
                    <a:pt x="363153" y="39182"/>
                  </a:lnTo>
                  <a:close/>
                </a:path>
                <a:path w="508635" h="49529">
                  <a:moveTo>
                    <a:pt x="507473" y="17799"/>
                  </a:moveTo>
                  <a:lnTo>
                    <a:pt x="362701" y="22655"/>
                  </a:lnTo>
                  <a:lnTo>
                    <a:pt x="508204" y="15012"/>
                  </a:lnTo>
                  <a:lnTo>
                    <a:pt x="507473" y="17799"/>
                  </a:lnTo>
                  <a:close/>
                </a:path>
              </a:pathLst>
            </a:custGeom>
            <a:solidFill>
              <a:srgbClr val="616A6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2229291" y="6571567"/>
              <a:ext cx="509905" cy="66675"/>
            </a:xfrm>
            <a:custGeom>
              <a:avLst/>
              <a:gdLst/>
              <a:ahLst/>
              <a:cxnLst/>
              <a:rect l="l" t="t" r="r" b="b"/>
              <a:pathLst>
                <a:path w="509905" h="66675">
                  <a:moveTo>
                    <a:pt x="486498" y="49246"/>
                  </a:moveTo>
                  <a:lnTo>
                    <a:pt x="25183" y="66459"/>
                  </a:lnTo>
                  <a:lnTo>
                    <a:pt x="21608" y="65966"/>
                  </a:lnTo>
                  <a:lnTo>
                    <a:pt x="14693" y="63722"/>
                  </a:lnTo>
                  <a:lnTo>
                    <a:pt x="0" y="39471"/>
                  </a:lnTo>
                  <a:lnTo>
                    <a:pt x="590" y="36304"/>
                  </a:lnTo>
                  <a:lnTo>
                    <a:pt x="484676" y="0"/>
                  </a:lnTo>
                  <a:lnTo>
                    <a:pt x="488251" y="492"/>
                  </a:lnTo>
                  <a:lnTo>
                    <a:pt x="509860" y="26987"/>
                  </a:lnTo>
                  <a:lnTo>
                    <a:pt x="509270" y="30154"/>
                  </a:lnTo>
                  <a:lnTo>
                    <a:pt x="486498" y="49246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2229281" y="6582929"/>
              <a:ext cx="508634" cy="49530"/>
            </a:xfrm>
            <a:custGeom>
              <a:avLst/>
              <a:gdLst/>
              <a:ahLst/>
              <a:cxnLst/>
              <a:rect l="l" t="t" r="r" b="b"/>
              <a:pathLst>
                <a:path w="508635" h="49529">
                  <a:moveTo>
                    <a:pt x="161853" y="23545"/>
                  </a:moveTo>
                  <a:lnTo>
                    <a:pt x="149262" y="24206"/>
                  </a:lnTo>
                  <a:lnTo>
                    <a:pt x="148965" y="7340"/>
                  </a:lnTo>
                  <a:lnTo>
                    <a:pt x="153161" y="6983"/>
                  </a:lnTo>
                  <a:lnTo>
                    <a:pt x="153728" y="22032"/>
                  </a:lnTo>
                  <a:lnTo>
                    <a:pt x="153793" y="23773"/>
                  </a:lnTo>
                  <a:lnTo>
                    <a:pt x="161853" y="23545"/>
                  </a:lnTo>
                  <a:close/>
                </a:path>
                <a:path w="508635" h="49529">
                  <a:moveTo>
                    <a:pt x="373896" y="17106"/>
                  </a:moveTo>
                  <a:lnTo>
                    <a:pt x="355954" y="18048"/>
                  </a:lnTo>
                  <a:lnTo>
                    <a:pt x="355912" y="324"/>
                  </a:lnTo>
                  <a:lnTo>
                    <a:pt x="355911" y="139"/>
                  </a:lnTo>
                  <a:lnTo>
                    <a:pt x="362086" y="0"/>
                  </a:lnTo>
                  <a:lnTo>
                    <a:pt x="362297" y="11078"/>
                  </a:lnTo>
                  <a:lnTo>
                    <a:pt x="362333" y="13015"/>
                  </a:lnTo>
                  <a:lnTo>
                    <a:pt x="362373" y="15090"/>
                  </a:lnTo>
                  <a:lnTo>
                    <a:pt x="362417" y="17394"/>
                  </a:lnTo>
                  <a:lnTo>
                    <a:pt x="373896" y="17106"/>
                  </a:lnTo>
                  <a:close/>
                </a:path>
                <a:path w="508635" h="49529">
                  <a:moveTo>
                    <a:pt x="154428" y="49137"/>
                  </a:moveTo>
                  <a:lnTo>
                    <a:pt x="150382" y="49349"/>
                  </a:lnTo>
                  <a:lnTo>
                    <a:pt x="150064" y="36572"/>
                  </a:lnTo>
                  <a:lnTo>
                    <a:pt x="149964" y="32560"/>
                  </a:lnTo>
                  <a:lnTo>
                    <a:pt x="149883" y="29299"/>
                  </a:lnTo>
                  <a:lnTo>
                    <a:pt x="226" y="34112"/>
                  </a:lnTo>
                  <a:lnTo>
                    <a:pt x="0" y="30107"/>
                  </a:lnTo>
                  <a:lnTo>
                    <a:pt x="149262" y="24206"/>
                  </a:lnTo>
                  <a:lnTo>
                    <a:pt x="161853" y="23545"/>
                  </a:lnTo>
                  <a:lnTo>
                    <a:pt x="355954" y="18048"/>
                  </a:lnTo>
                  <a:lnTo>
                    <a:pt x="373896" y="17106"/>
                  </a:lnTo>
                  <a:lnTo>
                    <a:pt x="383336" y="16869"/>
                  </a:lnTo>
                  <a:lnTo>
                    <a:pt x="153760" y="28927"/>
                  </a:lnTo>
                  <a:lnTo>
                    <a:pt x="154428" y="49137"/>
                  </a:lnTo>
                  <a:close/>
                </a:path>
                <a:path w="508635" h="49529">
                  <a:moveTo>
                    <a:pt x="363153" y="39182"/>
                  </a:moveTo>
                  <a:lnTo>
                    <a:pt x="357480" y="39480"/>
                  </a:lnTo>
                  <a:lnTo>
                    <a:pt x="356973" y="25704"/>
                  </a:lnTo>
                  <a:lnTo>
                    <a:pt x="356856" y="22537"/>
                  </a:lnTo>
                  <a:lnTo>
                    <a:pt x="153760" y="28927"/>
                  </a:lnTo>
                  <a:lnTo>
                    <a:pt x="383336" y="16869"/>
                  </a:lnTo>
                  <a:lnTo>
                    <a:pt x="508541" y="13727"/>
                  </a:lnTo>
                  <a:lnTo>
                    <a:pt x="508204" y="15012"/>
                  </a:lnTo>
                  <a:lnTo>
                    <a:pt x="362701" y="22655"/>
                  </a:lnTo>
                  <a:lnTo>
                    <a:pt x="363125" y="38175"/>
                  </a:lnTo>
                  <a:lnTo>
                    <a:pt x="363153" y="39182"/>
                  </a:lnTo>
                  <a:close/>
                </a:path>
                <a:path w="508635" h="49529">
                  <a:moveTo>
                    <a:pt x="507473" y="17799"/>
                  </a:moveTo>
                  <a:lnTo>
                    <a:pt x="362701" y="22655"/>
                  </a:lnTo>
                  <a:lnTo>
                    <a:pt x="508204" y="15012"/>
                  </a:lnTo>
                  <a:lnTo>
                    <a:pt x="507473" y="17799"/>
                  </a:lnTo>
                  <a:close/>
                </a:path>
              </a:pathLst>
            </a:custGeom>
            <a:solidFill>
              <a:srgbClr val="616A6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2231881" y="6726214"/>
              <a:ext cx="509905" cy="66675"/>
            </a:xfrm>
            <a:custGeom>
              <a:avLst/>
              <a:gdLst/>
              <a:ahLst/>
              <a:cxnLst/>
              <a:rect l="l" t="t" r="r" b="b"/>
              <a:pathLst>
                <a:path w="509905" h="66675">
                  <a:moveTo>
                    <a:pt x="486498" y="49246"/>
                  </a:moveTo>
                  <a:lnTo>
                    <a:pt x="25183" y="66459"/>
                  </a:lnTo>
                  <a:lnTo>
                    <a:pt x="21608" y="65966"/>
                  </a:lnTo>
                  <a:lnTo>
                    <a:pt x="14693" y="63722"/>
                  </a:lnTo>
                  <a:lnTo>
                    <a:pt x="0" y="39471"/>
                  </a:lnTo>
                  <a:lnTo>
                    <a:pt x="590" y="36304"/>
                  </a:lnTo>
                  <a:lnTo>
                    <a:pt x="484676" y="0"/>
                  </a:lnTo>
                  <a:lnTo>
                    <a:pt x="488251" y="492"/>
                  </a:lnTo>
                  <a:lnTo>
                    <a:pt x="509860" y="26987"/>
                  </a:lnTo>
                  <a:lnTo>
                    <a:pt x="509270" y="30154"/>
                  </a:lnTo>
                  <a:lnTo>
                    <a:pt x="486498" y="49246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2231871" y="6737576"/>
              <a:ext cx="508634" cy="49530"/>
            </a:xfrm>
            <a:custGeom>
              <a:avLst/>
              <a:gdLst/>
              <a:ahLst/>
              <a:cxnLst/>
              <a:rect l="l" t="t" r="r" b="b"/>
              <a:pathLst>
                <a:path w="508635" h="49529">
                  <a:moveTo>
                    <a:pt x="161853" y="23545"/>
                  </a:moveTo>
                  <a:lnTo>
                    <a:pt x="149262" y="24206"/>
                  </a:lnTo>
                  <a:lnTo>
                    <a:pt x="148965" y="7340"/>
                  </a:lnTo>
                  <a:lnTo>
                    <a:pt x="153161" y="6983"/>
                  </a:lnTo>
                  <a:lnTo>
                    <a:pt x="153728" y="22032"/>
                  </a:lnTo>
                  <a:lnTo>
                    <a:pt x="153793" y="23773"/>
                  </a:lnTo>
                  <a:lnTo>
                    <a:pt x="161853" y="23545"/>
                  </a:lnTo>
                  <a:close/>
                </a:path>
                <a:path w="508635" h="49529">
                  <a:moveTo>
                    <a:pt x="373896" y="17106"/>
                  </a:moveTo>
                  <a:lnTo>
                    <a:pt x="355954" y="18048"/>
                  </a:lnTo>
                  <a:lnTo>
                    <a:pt x="355912" y="324"/>
                  </a:lnTo>
                  <a:lnTo>
                    <a:pt x="355911" y="139"/>
                  </a:lnTo>
                  <a:lnTo>
                    <a:pt x="362086" y="0"/>
                  </a:lnTo>
                  <a:lnTo>
                    <a:pt x="362297" y="11078"/>
                  </a:lnTo>
                  <a:lnTo>
                    <a:pt x="362333" y="13015"/>
                  </a:lnTo>
                  <a:lnTo>
                    <a:pt x="362373" y="15090"/>
                  </a:lnTo>
                  <a:lnTo>
                    <a:pt x="362417" y="17394"/>
                  </a:lnTo>
                  <a:lnTo>
                    <a:pt x="373896" y="17106"/>
                  </a:lnTo>
                  <a:close/>
                </a:path>
                <a:path w="508635" h="49529">
                  <a:moveTo>
                    <a:pt x="154428" y="49137"/>
                  </a:moveTo>
                  <a:lnTo>
                    <a:pt x="150382" y="49349"/>
                  </a:lnTo>
                  <a:lnTo>
                    <a:pt x="150064" y="36572"/>
                  </a:lnTo>
                  <a:lnTo>
                    <a:pt x="149964" y="32560"/>
                  </a:lnTo>
                  <a:lnTo>
                    <a:pt x="149883" y="29299"/>
                  </a:lnTo>
                  <a:lnTo>
                    <a:pt x="226" y="34112"/>
                  </a:lnTo>
                  <a:lnTo>
                    <a:pt x="0" y="30107"/>
                  </a:lnTo>
                  <a:lnTo>
                    <a:pt x="149262" y="24206"/>
                  </a:lnTo>
                  <a:lnTo>
                    <a:pt x="161853" y="23545"/>
                  </a:lnTo>
                  <a:lnTo>
                    <a:pt x="355954" y="18048"/>
                  </a:lnTo>
                  <a:lnTo>
                    <a:pt x="373896" y="17106"/>
                  </a:lnTo>
                  <a:lnTo>
                    <a:pt x="383336" y="16869"/>
                  </a:lnTo>
                  <a:lnTo>
                    <a:pt x="153760" y="28927"/>
                  </a:lnTo>
                  <a:lnTo>
                    <a:pt x="154428" y="49137"/>
                  </a:lnTo>
                  <a:close/>
                </a:path>
                <a:path w="508635" h="49529">
                  <a:moveTo>
                    <a:pt x="363153" y="39182"/>
                  </a:moveTo>
                  <a:lnTo>
                    <a:pt x="357480" y="39480"/>
                  </a:lnTo>
                  <a:lnTo>
                    <a:pt x="356973" y="25704"/>
                  </a:lnTo>
                  <a:lnTo>
                    <a:pt x="356856" y="22537"/>
                  </a:lnTo>
                  <a:lnTo>
                    <a:pt x="153760" y="28927"/>
                  </a:lnTo>
                  <a:lnTo>
                    <a:pt x="383336" y="16869"/>
                  </a:lnTo>
                  <a:lnTo>
                    <a:pt x="508541" y="13727"/>
                  </a:lnTo>
                  <a:lnTo>
                    <a:pt x="508204" y="15012"/>
                  </a:lnTo>
                  <a:lnTo>
                    <a:pt x="362701" y="22655"/>
                  </a:lnTo>
                  <a:lnTo>
                    <a:pt x="363125" y="38175"/>
                  </a:lnTo>
                  <a:lnTo>
                    <a:pt x="363153" y="39182"/>
                  </a:lnTo>
                  <a:close/>
                </a:path>
                <a:path w="508635" h="49529">
                  <a:moveTo>
                    <a:pt x="507473" y="17799"/>
                  </a:moveTo>
                  <a:lnTo>
                    <a:pt x="362701" y="22655"/>
                  </a:lnTo>
                  <a:lnTo>
                    <a:pt x="508204" y="15012"/>
                  </a:lnTo>
                  <a:lnTo>
                    <a:pt x="507473" y="17799"/>
                  </a:lnTo>
                  <a:close/>
                </a:path>
              </a:pathLst>
            </a:custGeom>
            <a:solidFill>
              <a:srgbClr val="616A6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2812365" y="4985984"/>
              <a:ext cx="117475" cy="107314"/>
            </a:xfrm>
            <a:custGeom>
              <a:avLst/>
              <a:gdLst/>
              <a:ahLst/>
              <a:cxnLst/>
              <a:rect l="l" t="t" r="r" b="b"/>
              <a:pathLst>
                <a:path w="117475" h="107314">
                  <a:moveTo>
                    <a:pt x="0" y="92267"/>
                  </a:moveTo>
                  <a:lnTo>
                    <a:pt x="485" y="106745"/>
                  </a:lnTo>
                  <a:lnTo>
                    <a:pt x="22842" y="106098"/>
                  </a:lnTo>
                  <a:lnTo>
                    <a:pt x="22842" y="90569"/>
                  </a:lnTo>
                  <a:lnTo>
                    <a:pt x="0" y="92267"/>
                  </a:lnTo>
                  <a:close/>
                </a:path>
                <a:path w="117475" h="107314">
                  <a:moveTo>
                    <a:pt x="22690" y="90327"/>
                  </a:moveTo>
                  <a:lnTo>
                    <a:pt x="29085" y="82262"/>
                  </a:lnTo>
                  <a:lnTo>
                    <a:pt x="35168" y="81758"/>
                  </a:lnTo>
                  <a:lnTo>
                    <a:pt x="40915" y="89437"/>
                  </a:lnTo>
                </a:path>
                <a:path w="117475" h="107314">
                  <a:moveTo>
                    <a:pt x="95343" y="89998"/>
                  </a:moveTo>
                  <a:lnTo>
                    <a:pt x="96031" y="104525"/>
                  </a:lnTo>
                  <a:lnTo>
                    <a:pt x="117452" y="104067"/>
                  </a:lnTo>
                  <a:lnTo>
                    <a:pt x="116077" y="89540"/>
                  </a:lnTo>
                  <a:lnTo>
                    <a:pt x="95344" y="89998"/>
                  </a:lnTo>
                  <a:close/>
                </a:path>
                <a:path w="117475" h="107314">
                  <a:moveTo>
                    <a:pt x="94977" y="90803"/>
                  </a:moveTo>
                  <a:lnTo>
                    <a:pt x="99725" y="83821"/>
                  </a:lnTo>
                  <a:lnTo>
                    <a:pt x="104943" y="81485"/>
                  </a:lnTo>
                  <a:lnTo>
                    <a:pt x="110620" y="83494"/>
                  </a:lnTo>
                  <a:lnTo>
                    <a:pt x="116742" y="89545"/>
                  </a:lnTo>
                </a:path>
                <a:path w="117475" h="107314">
                  <a:moveTo>
                    <a:pt x="47506" y="8594"/>
                  </a:moveTo>
                  <a:lnTo>
                    <a:pt x="48194" y="23121"/>
                  </a:lnTo>
                  <a:lnTo>
                    <a:pt x="54745" y="26500"/>
                  </a:lnTo>
                  <a:lnTo>
                    <a:pt x="61842" y="26602"/>
                  </a:lnTo>
                  <a:lnTo>
                    <a:pt x="69615" y="22663"/>
                  </a:lnTo>
                  <a:lnTo>
                    <a:pt x="69213" y="7975"/>
                  </a:lnTo>
                  <a:lnTo>
                    <a:pt x="47507" y="8594"/>
                  </a:lnTo>
                  <a:close/>
                </a:path>
                <a:path w="117475" h="107314">
                  <a:moveTo>
                    <a:pt x="47763" y="8740"/>
                  </a:moveTo>
                  <a:lnTo>
                    <a:pt x="47478" y="7819"/>
                  </a:lnTo>
                  <a:lnTo>
                    <a:pt x="54326" y="110"/>
                  </a:lnTo>
                  <a:lnTo>
                    <a:pt x="61678" y="0"/>
                  </a:lnTo>
                  <a:lnTo>
                    <a:pt x="67266" y="3874"/>
                  </a:lnTo>
                  <a:lnTo>
                    <a:pt x="68821" y="8121"/>
                  </a:lnTo>
                  <a:lnTo>
                    <a:pt x="47763" y="8740"/>
                  </a:lnTo>
                  <a:close/>
                </a:path>
              </a:pathLst>
            </a:custGeom>
            <a:ln w="3662">
              <a:solidFill>
                <a:srgbClr val="3333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/>
            <p:cNvSpPr/>
            <p:nvPr/>
          </p:nvSpPr>
          <p:spPr>
            <a:xfrm>
              <a:off x="2861427" y="4886322"/>
              <a:ext cx="19050" cy="29845"/>
            </a:xfrm>
            <a:custGeom>
              <a:avLst/>
              <a:gdLst/>
              <a:ahLst/>
              <a:cxnLst/>
              <a:rect l="l" t="t" r="r" b="b"/>
              <a:pathLst>
                <a:path w="19050" h="29845">
                  <a:moveTo>
                    <a:pt x="7902" y="23302"/>
                  </a:moveTo>
                  <a:lnTo>
                    <a:pt x="8064" y="29610"/>
                  </a:lnTo>
                  <a:lnTo>
                    <a:pt x="11952" y="29610"/>
                  </a:lnTo>
                  <a:lnTo>
                    <a:pt x="12033" y="23625"/>
                  </a:lnTo>
                  <a:lnTo>
                    <a:pt x="14647" y="19452"/>
                  </a:lnTo>
                  <a:lnTo>
                    <a:pt x="18835" y="16020"/>
                  </a:lnTo>
                  <a:lnTo>
                    <a:pt x="18027" y="10037"/>
                  </a:lnTo>
                  <a:lnTo>
                    <a:pt x="17994" y="5833"/>
                  </a:lnTo>
                  <a:lnTo>
                    <a:pt x="17651" y="0"/>
                  </a:lnTo>
                  <a:lnTo>
                    <a:pt x="8712" y="89"/>
                  </a:lnTo>
                  <a:lnTo>
                    <a:pt x="5421" y="868"/>
                  </a:lnTo>
                  <a:lnTo>
                    <a:pt x="2313" y="2111"/>
                  </a:lnTo>
                  <a:lnTo>
                    <a:pt x="936" y="7772"/>
                  </a:lnTo>
                  <a:lnTo>
                    <a:pt x="0" y="16061"/>
                  </a:lnTo>
                  <a:lnTo>
                    <a:pt x="3998" y="19636"/>
                  </a:lnTo>
                  <a:lnTo>
                    <a:pt x="7902" y="23301"/>
                  </a:lnTo>
                  <a:close/>
                </a:path>
              </a:pathLst>
            </a:custGeom>
            <a:ln w="3664">
              <a:solidFill>
                <a:srgbClr val="322E2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9"/>
            <p:cNvSpPr/>
            <p:nvPr/>
          </p:nvSpPr>
          <p:spPr>
            <a:xfrm>
              <a:off x="2858057" y="4882022"/>
              <a:ext cx="26670" cy="25400"/>
            </a:xfrm>
            <a:custGeom>
              <a:avLst/>
              <a:gdLst/>
              <a:ahLst/>
              <a:cxnLst/>
              <a:rect l="l" t="t" r="r" b="b"/>
              <a:pathLst>
                <a:path w="26669" h="25400">
                  <a:moveTo>
                    <a:pt x="5993" y="22002"/>
                  </a:moveTo>
                  <a:lnTo>
                    <a:pt x="2186" y="24105"/>
                  </a:lnTo>
                </a:path>
                <a:path w="26669" h="25400">
                  <a:moveTo>
                    <a:pt x="4050" y="14425"/>
                  </a:moveTo>
                  <a:lnTo>
                    <a:pt x="0" y="14182"/>
                  </a:lnTo>
                </a:path>
                <a:path w="26669" h="25400">
                  <a:moveTo>
                    <a:pt x="7056" y="7544"/>
                  </a:moveTo>
                  <a:lnTo>
                    <a:pt x="3167" y="3581"/>
                  </a:lnTo>
                </a:path>
                <a:path w="26669" h="25400">
                  <a:moveTo>
                    <a:pt x="13214" y="4286"/>
                  </a:moveTo>
                  <a:lnTo>
                    <a:pt x="13295" y="0"/>
                  </a:lnTo>
                </a:path>
                <a:path w="26669" h="25400">
                  <a:moveTo>
                    <a:pt x="19116" y="6629"/>
                  </a:moveTo>
                  <a:lnTo>
                    <a:pt x="23247" y="2746"/>
                  </a:lnTo>
                </a:path>
                <a:path w="26669" h="25400">
                  <a:moveTo>
                    <a:pt x="21718" y="14169"/>
                  </a:moveTo>
                  <a:lnTo>
                    <a:pt x="26416" y="14007"/>
                  </a:lnTo>
                </a:path>
                <a:path w="26669" h="25400">
                  <a:moveTo>
                    <a:pt x="20105" y="21929"/>
                  </a:moveTo>
                  <a:lnTo>
                    <a:pt x="24237" y="25245"/>
                  </a:lnTo>
                </a:path>
              </a:pathLst>
            </a:custGeom>
            <a:ln w="3662">
              <a:solidFill>
                <a:srgbClr val="3333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2859945" y="4337921"/>
              <a:ext cx="107314" cy="55244"/>
            </a:xfrm>
            <a:custGeom>
              <a:avLst/>
              <a:gdLst/>
              <a:ahLst/>
              <a:cxnLst/>
              <a:rect l="l" t="t" r="r" b="b"/>
              <a:pathLst>
                <a:path w="107314" h="55245">
                  <a:moveTo>
                    <a:pt x="0" y="12162"/>
                  </a:moveTo>
                  <a:lnTo>
                    <a:pt x="229" y="47391"/>
                  </a:lnTo>
                  <a:lnTo>
                    <a:pt x="5356" y="47917"/>
                  </a:lnTo>
                  <a:lnTo>
                    <a:pt x="11163" y="47444"/>
                  </a:lnTo>
                  <a:lnTo>
                    <a:pt x="16357" y="48898"/>
                  </a:lnTo>
                  <a:lnTo>
                    <a:pt x="24612" y="51475"/>
                  </a:lnTo>
                  <a:lnTo>
                    <a:pt x="32941" y="53897"/>
                  </a:lnTo>
                  <a:lnTo>
                    <a:pt x="41546" y="55159"/>
                  </a:lnTo>
                  <a:lnTo>
                    <a:pt x="50631" y="54254"/>
                  </a:lnTo>
                  <a:lnTo>
                    <a:pt x="57530" y="48143"/>
                  </a:lnTo>
                  <a:lnTo>
                    <a:pt x="61915" y="41646"/>
                  </a:lnTo>
                  <a:lnTo>
                    <a:pt x="64897" y="34933"/>
                  </a:lnTo>
                  <a:lnTo>
                    <a:pt x="67585" y="28175"/>
                  </a:lnTo>
                  <a:lnTo>
                    <a:pt x="98514" y="27031"/>
                  </a:lnTo>
                  <a:lnTo>
                    <a:pt x="106904" y="26726"/>
                  </a:lnTo>
                  <a:lnTo>
                    <a:pt x="105164" y="12695"/>
                  </a:lnTo>
                  <a:lnTo>
                    <a:pt x="97369" y="12848"/>
                  </a:lnTo>
                  <a:lnTo>
                    <a:pt x="67585" y="13076"/>
                  </a:lnTo>
                  <a:lnTo>
                    <a:pt x="56424" y="2682"/>
                  </a:lnTo>
                  <a:lnTo>
                    <a:pt x="43975" y="0"/>
                  </a:lnTo>
                  <a:lnTo>
                    <a:pt x="30501" y="3455"/>
                  </a:lnTo>
                  <a:lnTo>
                    <a:pt x="16266" y="11475"/>
                  </a:lnTo>
                  <a:lnTo>
                    <a:pt x="0" y="12161"/>
                  </a:lnTo>
                  <a:close/>
                </a:path>
                <a:path w="107314" h="55245">
                  <a:moveTo>
                    <a:pt x="67338" y="13077"/>
                  </a:moveTo>
                  <a:lnTo>
                    <a:pt x="53133" y="13305"/>
                  </a:lnTo>
                </a:path>
              </a:pathLst>
            </a:custGeom>
            <a:ln w="3662">
              <a:solidFill>
                <a:srgbClr val="34313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1" name="object 111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334572" y="3518909"/>
              <a:ext cx="562276" cy="3338834"/>
            </a:xfrm>
            <a:prstGeom prst="rect">
              <a:avLst/>
            </a:prstGeom>
          </p:spPr>
        </p:pic>
        <p:sp>
          <p:nvSpPr>
            <p:cNvPr id="112" name="object 112"/>
            <p:cNvSpPr/>
            <p:nvPr/>
          </p:nvSpPr>
          <p:spPr>
            <a:xfrm>
              <a:off x="1334630" y="3444176"/>
              <a:ext cx="567690" cy="3424554"/>
            </a:xfrm>
            <a:custGeom>
              <a:avLst/>
              <a:gdLst/>
              <a:ahLst/>
              <a:cxnLst/>
              <a:rect l="l" t="t" r="r" b="b"/>
              <a:pathLst>
                <a:path w="567689" h="3424554">
                  <a:moveTo>
                    <a:pt x="567423" y="3424339"/>
                  </a:moveTo>
                  <a:lnTo>
                    <a:pt x="567397" y="3419195"/>
                  </a:lnTo>
                  <a:lnTo>
                    <a:pt x="550735" y="0"/>
                  </a:lnTo>
                  <a:lnTo>
                    <a:pt x="546938" y="1257"/>
                  </a:lnTo>
                  <a:lnTo>
                    <a:pt x="547217" y="68630"/>
                  </a:lnTo>
                  <a:lnTo>
                    <a:pt x="25" y="273977"/>
                  </a:lnTo>
                  <a:lnTo>
                    <a:pt x="0" y="279323"/>
                  </a:lnTo>
                  <a:lnTo>
                    <a:pt x="547243" y="74726"/>
                  </a:lnTo>
                  <a:lnTo>
                    <a:pt x="561225" y="3419195"/>
                  </a:lnTo>
                  <a:lnTo>
                    <a:pt x="567423" y="342433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3" name="object 113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326387" y="4972024"/>
              <a:ext cx="121992" cy="423545"/>
            </a:xfrm>
            <a:prstGeom prst="rect">
              <a:avLst/>
            </a:prstGeom>
          </p:spPr>
        </p:pic>
        <p:sp>
          <p:nvSpPr>
            <p:cNvPr id="114" name="object 114"/>
            <p:cNvSpPr/>
            <p:nvPr/>
          </p:nvSpPr>
          <p:spPr>
            <a:xfrm>
              <a:off x="1342393" y="4968427"/>
              <a:ext cx="113030" cy="438784"/>
            </a:xfrm>
            <a:custGeom>
              <a:avLst/>
              <a:gdLst/>
              <a:ahLst/>
              <a:cxnLst/>
              <a:rect l="l" t="t" r="r" b="b"/>
              <a:pathLst>
                <a:path w="113030" h="438785">
                  <a:moveTo>
                    <a:pt x="65433" y="424868"/>
                  </a:moveTo>
                  <a:lnTo>
                    <a:pt x="46770" y="424868"/>
                  </a:lnTo>
                  <a:lnTo>
                    <a:pt x="64202" y="414350"/>
                  </a:lnTo>
                  <a:lnTo>
                    <a:pt x="78315" y="392237"/>
                  </a:lnTo>
                  <a:lnTo>
                    <a:pt x="89034" y="360664"/>
                  </a:lnTo>
                  <a:lnTo>
                    <a:pt x="96282" y="321768"/>
                  </a:lnTo>
                  <a:lnTo>
                    <a:pt x="99982" y="277684"/>
                  </a:lnTo>
                  <a:lnTo>
                    <a:pt x="100056" y="230548"/>
                  </a:lnTo>
                  <a:lnTo>
                    <a:pt x="96430" y="182494"/>
                  </a:lnTo>
                  <a:lnTo>
                    <a:pt x="89025" y="135659"/>
                  </a:lnTo>
                  <a:lnTo>
                    <a:pt x="77765" y="92179"/>
                  </a:lnTo>
                  <a:lnTo>
                    <a:pt x="62574" y="54188"/>
                  </a:lnTo>
                  <a:lnTo>
                    <a:pt x="20132" y="3218"/>
                  </a:lnTo>
                  <a:lnTo>
                    <a:pt x="28512" y="0"/>
                  </a:lnTo>
                  <a:lnTo>
                    <a:pt x="75616" y="60177"/>
                  </a:lnTo>
                  <a:lnTo>
                    <a:pt x="91553" y="97469"/>
                  </a:lnTo>
                  <a:lnTo>
                    <a:pt x="102861" y="137891"/>
                  </a:lnTo>
                  <a:lnTo>
                    <a:pt x="109877" y="180191"/>
                  </a:lnTo>
                  <a:lnTo>
                    <a:pt x="112938" y="223115"/>
                  </a:lnTo>
                  <a:lnTo>
                    <a:pt x="112380" y="265409"/>
                  </a:lnTo>
                  <a:lnTo>
                    <a:pt x="108539" y="305819"/>
                  </a:lnTo>
                  <a:lnTo>
                    <a:pt x="92354" y="375974"/>
                  </a:lnTo>
                  <a:lnTo>
                    <a:pt x="67075" y="423552"/>
                  </a:lnTo>
                  <a:lnTo>
                    <a:pt x="65433" y="424868"/>
                  </a:lnTo>
                  <a:close/>
                </a:path>
                <a:path w="113030" h="438785">
                  <a:moveTo>
                    <a:pt x="35393" y="438524"/>
                  </a:moveTo>
                  <a:lnTo>
                    <a:pt x="17992" y="430649"/>
                  </a:lnTo>
                  <a:lnTo>
                    <a:pt x="0" y="410861"/>
                  </a:lnTo>
                  <a:lnTo>
                    <a:pt x="6480" y="406979"/>
                  </a:lnTo>
                  <a:lnTo>
                    <a:pt x="13380" y="413839"/>
                  </a:lnTo>
                  <a:lnTo>
                    <a:pt x="19921" y="418663"/>
                  </a:lnTo>
                  <a:lnTo>
                    <a:pt x="26098" y="421656"/>
                  </a:lnTo>
                  <a:lnTo>
                    <a:pt x="46770" y="424868"/>
                  </a:lnTo>
                  <a:lnTo>
                    <a:pt x="65433" y="424868"/>
                  </a:lnTo>
                  <a:lnTo>
                    <a:pt x="51866" y="435741"/>
                  </a:lnTo>
                  <a:lnTo>
                    <a:pt x="35393" y="438524"/>
                  </a:lnTo>
                  <a:close/>
                </a:path>
              </a:pathLst>
            </a:custGeom>
            <a:solidFill>
              <a:srgbClr val="1C161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5" name="object 115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330662" y="5041553"/>
              <a:ext cx="58322" cy="286034"/>
            </a:xfrm>
            <a:prstGeom prst="rect">
              <a:avLst/>
            </a:prstGeom>
          </p:spPr>
        </p:pic>
        <p:sp>
          <p:nvSpPr>
            <p:cNvPr id="116" name="object 116"/>
            <p:cNvSpPr/>
            <p:nvPr/>
          </p:nvSpPr>
          <p:spPr>
            <a:xfrm>
              <a:off x="1332008" y="5031073"/>
              <a:ext cx="62865" cy="309880"/>
            </a:xfrm>
            <a:custGeom>
              <a:avLst/>
              <a:gdLst/>
              <a:ahLst/>
              <a:cxnLst/>
              <a:rect l="l" t="t" r="r" b="b"/>
              <a:pathLst>
                <a:path w="62865" h="309879">
                  <a:moveTo>
                    <a:pt x="21019" y="309293"/>
                  </a:moveTo>
                  <a:lnTo>
                    <a:pt x="11257" y="301224"/>
                  </a:lnTo>
                  <a:lnTo>
                    <a:pt x="5122" y="276467"/>
                  </a:lnTo>
                  <a:lnTo>
                    <a:pt x="4027" y="232310"/>
                  </a:lnTo>
                  <a:lnTo>
                    <a:pt x="9835" y="265233"/>
                  </a:lnTo>
                  <a:lnTo>
                    <a:pt x="14731" y="285818"/>
                  </a:lnTo>
                  <a:lnTo>
                    <a:pt x="19190" y="296091"/>
                  </a:lnTo>
                  <a:lnTo>
                    <a:pt x="23687" y="298080"/>
                  </a:lnTo>
                  <a:lnTo>
                    <a:pt x="35373" y="280593"/>
                  </a:lnTo>
                  <a:lnTo>
                    <a:pt x="45263" y="241567"/>
                  </a:lnTo>
                  <a:lnTo>
                    <a:pt x="51559" y="189779"/>
                  </a:lnTo>
                  <a:lnTo>
                    <a:pt x="52465" y="134005"/>
                  </a:lnTo>
                  <a:lnTo>
                    <a:pt x="46183" y="83023"/>
                  </a:lnTo>
                  <a:lnTo>
                    <a:pt x="34938" y="42721"/>
                  </a:lnTo>
                  <a:lnTo>
                    <a:pt x="16203" y="15604"/>
                  </a:lnTo>
                  <a:lnTo>
                    <a:pt x="9839" y="26933"/>
                  </a:lnTo>
                  <a:lnTo>
                    <a:pt x="4574" y="50225"/>
                  </a:lnTo>
                  <a:lnTo>
                    <a:pt x="0" y="80973"/>
                  </a:lnTo>
                  <a:lnTo>
                    <a:pt x="3636" y="23768"/>
                  </a:lnTo>
                  <a:lnTo>
                    <a:pt x="11939" y="0"/>
                  </a:lnTo>
                  <a:lnTo>
                    <a:pt x="23200" y="2496"/>
                  </a:lnTo>
                  <a:lnTo>
                    <a:pt x="35714" y="24085"/>
                  </a:lnTo>
                  <a:lnTo>
                    <a:pt x="47774" y="57596"/>
                  </a:lnTo>
                  <a:lnTo>
                    <a:pt x="57672" y="95856"/>
                  </a:lnTo>
                  <a:lnTo>
                    <a:pt x="62576" y="180642"/>
                  </a:lnTo>
                  <a:lnTo>
                    <a:pt x="57506" y="241994"/>
                  </a:lnTo>
                  <a:lnTo>
                    <a:pt x="46349" y="282159"/>
                  </a:lnTo>
                  <a:lnTo>
                    <a:pt x="32993" y="303388"/>
                  </a:lnTo>
                  <a:lnTo>
                    <a:pt x="21019" y="309293"/>
                  </a:lnTo>
                  <a:close/>
                </a:path>
              </a:pathLst>
            </a:custGeom>
            <a:solidFill>
              <a:srgbClr val="1C161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7" name="object 117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387543" y="5266138"/>
              <a:ext cx="31799" cy="59250"/>
            </a:xfrm>
            <a:prstGeom prst="rect">
              <a:avLst/>
            </a:prstGeom>
          </p:spPr>
        </p:pic>
        <p:sp>
          <p:nvSpPr>
            <p:cNvPr id="118" name="object 118"/>
            <p:cNvSpPr/>
            <p:nvPr/>
          </p:nvSpPr>
          <p:spPr>
            <a:xfrm>
              <a:off x="1387988" y="5271754"/>
              <a:ext cx="17780" cy="47625"/>
            </a:xfrm>
            <a:custGeom>
              <a:avLst/>
              <a:gdLst/>
              <a:ahLst/>
              <a:cxnLst/>
              <a:rect l="l" t="t" r="r" b="b"/>
              <a:pathLst>
                <a:path w="17780" h="47625">
                  <a:moveTo>
                    <a:pt x="17290" y="23677"/>
                  </a:moveTo>
                  <a:lnTo>
                    <a:pt x="17290" y="36754"/>
                  </a:lnTo>
                  <a:lnTo>
                    <a:pt x="13419" y="47354"/>
                  </a:lnTo>
                  <a:lnTo>
                    <a:pt x="8645" y="47354"/>
                  </a:lnTo>
                  <a:lnTo>
                    <a:pt x="3870" y="47354"/>
                  </a:lnTo>
                  <a:lnTo>
                    <a:pt x="0" y="36754"/>
                  </a:lnTo>
                  <a:lnTo>
                    <a:pt x="0" y="23677"/>
                  </a:lnTo>
                  <a:lnTo>
                    <a:pt x="0" y="10600"/>
                  </a:lnTo>
                  <a:lnTo>
                    <a:pt x="3870" y="0"/>
                  </a:lnTo>
                  <a:lnTo>
                    <a:pt x="8645" y="0"/>
                  </a:lnTo>
                  <a:lnTo>
                    <a:pt x="13419" y="0"/>
                  </a:lnTo>
                  <a:lnTo>
                    <a:pt x="17290" y="10600"/>
                  </a:lnTo>
                  <a:lnTo>
                    <a:pt x="17290" y="23677"/>
                  </a:lnTo>
                  <a:close/>
                </a:path>
              </a:pathLst>
            </a:custGeom>
            <a:ln w="3175">
              <a:solidFill>
                <a:srgbClr val="AFA5A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9"/>
            <p:cNvSpPr/>
            <p:nvPr/>
          </p:nvSpPr>
          <p:spPr>
            <a:xfrm>
              <a:off x="1395216" y="5286223"/>
              <a:ext cx="1905" cy="12700"/>
            </a:xfrm>
            <a:custGeom>
              <a:avLst/>
              <a:gdLst/>
              <a:ahLst/>
              <a:cxnLst/>
              <a:rect l="l" t="t" r="r" b="b"/>
              <a:pathLst>
                <a:path w="1905" h="12700">
                  <a:moveTo>
                    <a:pt x="0" y="0"/>
                  </a:moveTo>
                  <a:lnTo>
                    <a:pt x="1832" y="12353"/>
                  </a:lnTo>
                </a:path>
              </a:pathLst>
            </a:custGeom>
            <a:ln w="3175">
              <a:solidFill>
                <a:srgbClr val="7973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20"/>
            <p:cNvSpPr/>
            <p:nvPr/>
          </p:nvSpPr>
          <p:spPr>
            <a:xfrm>
              <a:off x="1392247" y="5295593"/>
              <a:ext cx="10160" cy="13970"/>
            </a:xfrm>
            <a:custGeom>
              <a:avLst/>
              <a:gdLst/>
              <a:ahLst/>
              <a:cxnLst/>
              <a:rect l="l" t="t" r="r" b="b"/>
              <a:pathLst>
                <a:path w="10159" h="13970">
                  <a:moveTo>
                    <a:pt x="0" y="7320"/>
                  </a:moveTo>
                  <a:lnTo>
                    <a:pt x="2972" y="12337"/>
                  </a:lnTo>
                  <a:lnTo>
                    <a:pt x="5906" y="13421"/>
                  </a:lnTo>
                  <a:lnTo>
                    <a:pt x="8406" y="9624"/>
                  </a:lnTo>
                  <a:lnTo>
                    <a:pt x="10080" y="0"/>
                  </a:lnTo>
                </a:path>
              </a:pathLst>
            </a:custGeom>
            <a:ln w="3175">
              <a:solidFill>
                <a:srgbClr val="7973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1" name="object 121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1463039" y="5032247"/>
              <a:ext cx="115823" cy="463295"/>
            </a:xfrm>
            <a:prstGeom prst="rect">
              <a:avLst/>
            </a:prstGeom>
          </p:spPr>
        </p:pic>
        <p:pic>
          <p:nvPicPr>
            <p:cNvPr id="122" name="object 122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1447799" y="5815583"/>
              <a:ext cx="115823" cy="454151"/>
            </a:xfrm>
            <a:prstGeom prst="rect">
              <a:avLst/>
            </a:prstGeom>
          </p:spPr>
        </p:pic>
        <p:pic>
          <p:nvPicPr>
            <p:cNvPr id="123" name="object 123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1728215" y="5105400"/>
              <a:ext cx="115823" cy="1417319"/>
            </a:xfrm>
            <a:prstGeom prst="rect">
              <a:avLst/>
            </a:prstGeom>
          </p:spPr>
        </p:pic>
        <p:pic>
          <p:nvPicPr>
            <p:cNvPr id="124" name="object 124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1088135" y="3450336"/>
              <a:ext cx="926591" cy="3105911"/>
            </a:xfrm>
            <a:prstGeom prst="rect">
              <a:avLst/>
            </a:prstGeom>
          </p:spPr>
        </p:pic>
      </p:grpSp>
      <p:sp>
        <p:nvSpPr>
          <p:cNvPr id="125" name="object 125"/>
          <p:cNvSpPr txBox="1"/>
          <p:nvPr/>
        </p:nvSpPr>
        <p:spPr>
          <a:xfrm>
            <a:off x="1063469" y="6983731"/>
            <a:ext cx="2785745" cy="742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7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Hardware</a:t>
            </a:r>
            <a:endParaRPr sz="4700">
              <a:latin typeface="Lucida Sans Unicode"/>
              <a:cs typeface="Lucida Sans Unicode"/>
            </a:endParaRPr>
          </a:p>
        </p:txBody>
      </p:sp>
      <p:grpSp>
        <p:nvGrpSpPr>
          <p:cNvPr id="126" name="object 126"/>
          <p:cNvGrpSpPr/>
          <p:nvPr/>
        </p:nvGrpSpPr>
        <p:grpSpPr>
          <a:xfrm>
            <a:off x="3601894" y="4947389"/>
            <a:ext cx="2998470" cy="190500"/>
            <a:chOff x="3601894" y="4947389"/>
            <a:chExt cx="2998470" cy="190500"/>
          </a:xfrm>
        </p:grpSpPr>
        <p:sp>
          <p:nvSpPr>
            <p:cNvPr id="127" name="object 127"/>
            <p:cNvSpPr/>
            <p:nvPr/>
          </p:nvSpPr>
          <p:spPr>
            <a:xfrm>
              <a:off x="3601894" y="5042639"/>
              <a:ext cx="2855595" cy="0"/>
            </a:xfrm>
            <a:custGeom>
              <a:avLst/>
              <a:gdLst/>
              <a:ahLst/>
              <a:cxnLst/>
              <a:rect l="l" t="t" r="r" b="b"/>
              <a:pathLst>
                <a:path w="2855595">
                  <a:moveTo>
                    <a:pt x="0" y="0"/>
                  </a:moveTo>
                  <a:lnTo>
                    <a:pt x="2855501" y="0"/>
                  </a:lnTo>
                </a:path>
              </a:pathLst>
            </a:custGeom>
            <a:ln w="476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8" name="object 128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6457396" y="4947389"/>
              <a:ext cx="142874" cy="190499"/>
            </a:xfrm>
            <a:prstGeom prst="rect">
              <a:avLst/>
            </a:prstGeom>
          </p:spPr>
        </p:pic>
      </p:grpSp>
      <p:grpSp>
        <p:nvGrpSpPr>
          <p:cNvPr id="129" name="object 129"/>
          <p:cNvGrpSpPr/>
          <p:nvPr/>
        </p:nvGrpSpPr>
        <p:grpSpPr>
          <a:xfrm>
            <a:off x="10505768" y="4923577"/>
            <a:ext cx="2389505" cy="190500"/>
            <a:chOff x="10505768" y="4923577"/>
            <a:chExt cx="2389505" cy="190500"/>
          </a:xfrm>
        </p:grpSpPr>
        <p:sp>
          <p:nvSpPr>
            <p:cNvPr id="130" name="object 130"/>
            <p:cNvSpPr/>
            <p:nvPr/>
          </p:nvSpPr>
          <p:spPr>
            <a:xfrm>
              <a:off x="10505768" y="5018827"/>
              <a:ext cx="2246630" cy="0"/>
            </a:xfrm>
            <a:custGeom>
              <a:avLst/>
              <a:gdLst/>
              <a:ahLst/>
              <a:cxnLst/>
              <a:rect l="l" t="t" r="r" b="b"/>
              <a:pathLst>
                <a:path w="2246629">
                  <a:moveTo>
                    <a:pt x="0" y="0"/>
                  </a:moveTo>
                  <a:lnTo>
                    <a:pt x="2246377" y="0"/>
                  </a:lnTo>
                </a:path>
              </a:pathLst>
            </a:custGeom>
            <a:ln w="476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1" name="object 131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12752145" y="4923577"/>
              <a:ext cx="142874" cy="190499"/>
            </a:xfrm>
            <a:prstGeom prst="rect">
              <a:avLst/>
            </a:prstGeom>
          </p:spPr>
        </p:pic>
      </p:grpSp>
      <p:sp>
        <p:nvSpPr>
          <p:cNvPr id="132" name="object 132"/>
          <p:cNvSpPr txBox="1"/>
          <p:nvPr/>
        </p:nvSpPr>
        <p:spPr>
          <a:xfrm>
            <a:off x="6434923" y="5721829"/>
            <a:ext cx="4859655" cy="23933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R="334010" algn="ctr">
              <a:lnSpc>
                <a:spcPct val="100000"/>
              </a:lnSpc>
              <a:spcBef>
                <a:spcPts val="105"/>
              </a:spcBef>
            </a:pPr>
            <a:r>
              <a:rPr sz="47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Hypervisor</a:t>
            </a:r>
            <a:endParaRPr sz="4700">
              <a:latin typeface="Lucida Sans Unicode"/>
              <a:cs typeface="Lucida Sans Unicode"/>
            </a:endParaRPr>
          </a:p>
          <a:p>
            <a:pPr marL="403860" indent="-403225">
              <a:lnSpc>
                <a:spcPct val="100000"/>
              </a:lnSpc>
              <a:spcBef>
                <a:spcPts val="4190"/>
              </a:spcBef>
              <a:buSzPct val="95588"/>
              <a:buAutoNum type="arabicPeriod"/>
              <a:tabLst>
                <a:tab pos="403860" algn="l"/>
              </a:tabLst>
            </a:pPr>
            <a:r>
              <a:rPr sz="3400" spc="-114" dirty="0">
                <a:solidFill>
                  <a:srgbClr val="FFFFFF"/>
                </a:solidFill>
                <a:latin typeface="Lucida Sans Unicode"/>
                <a:cs typeface="Lucida Sans Unicode"/>
              </a:rPr>
              <a:t>VMware</a:t>
            </a:r>
            <a:r>
              <a:rPr sz="3400" spc="-17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400" spc="-95" dirty="0">
                <a:solidFill>
                  <a:srgbClr val="FFFFFF"/>
                </a:solidFill>
                <a:latin typeface="Lucida Sans Unicode"/>
                <a:cs typeface="Lucida Sans Unicode"/>
              </a:rPr>
              <a:t>vSphere</a:t>
            </a:r>
            <a:r>
              <a:rPr sz="3400" spc="-17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400" spc="-645" dirty="0">
                <a:solidFill>
                  <a:srgbClr val="FFFFFF"/>
                </a:solidFill>
                <a:latin typeface="Lucida Sans Unicode"/>
                <a:cs typeface="Lucida Sans Unicode"/>
              </a:rPr>
              <a:t>/</a:t>
            </a:r>
            <a:r>
              <a:rPr sz="3400" spc="-17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400" spc="-60" dirty="0">
                <a:solidFill>
                  <a:srgbClr val="FFFFFF"/>
                </a:solidFill>
                <a:latin typeface="Lucida Sans Unicode"/>
                <a:cs typeface="Lucida Sans Unicode"/>
              </a:rPr>
              <a:t>ESXi</a:t>
            </a:r>
            <a:endParaRPr sz="3400">
              <a:latin typeface="Lucida Sans Unicode"/>
              <a:cs typeface="Lucida Sans Unicode"/>
            </a:endParaRPr>
          </a:p>
          <a:p>
            <a:pPr marL="541655" indent="-528955">
              <a:lnSpc>
                <a:spcPct val="100000"/>
              </a:lnSpc>
              <a:spcBef>
                <a:spcPts val="645"/>
              </a:spcBef>
              <a:buSzPct val="95588"/>
              <a:buAutoNum type="arabicPeriod"/>
              <a:tabLst>
                <a:tab pos="541655" algn="l"/>
              </a:tabLst>
            </a:pPr>
            <a:r>
              <a:rPr sz="3400" spc="-165" dirty="0">
                <a:solidFill>
                  <a:srgbClr val="FFFFFF"/>
                </a:solidFill>
                <a:latin typeface="Lucida Sans Unicode"/>
                <a:cs typeface="Lucida Sans Unicode"/>
              </a:rPr>
              <a:t>Xen</a:t>
            </a:r>
            <a:r>
              <a:rPr sz="3400" spc="-17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400" spc="-645" dirty="0">
                <a:solidFill>
                  <a:srgbClr val="FFFFFF"/>
                </a:solidFill>
                <a:latin typeface="Lucida Sans Unicode"/>
                <a:cs typeface="Lucida Sans Unicode"/>
              </a:rPr>
              <a:t>/</a:t>
            </a:r>
            <a:r>
              <a:rPr sz="3400" spc="-17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400" spc="-229" dirty="0">
                <a:solidFill>
                  <a:srgbClr val="FFFFFF"/>
                </a:solidFill>
                <a:latin typeface="Lucida Sans Unicode"/>
                <a:cs typeface="Lucida Sans Unicode"/>
              </a:rPr>
              <a:t>Citrix</a:t>
            </a:r>
            <a:r>
              <a:rPr sz="3400" spc="-17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4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XenServer</a:t>
            </a:r>
            <a:endParaRPr sz="3400">
              <a:latin typeface="Lucida Sans Unicode"/>
              <a:cs typeface="Lucida Sans Unicode"/>
            </a:endParaRPr>
          </a:p>
        </p:txBody>
      </p:sp>
      <p:sp>
        <p:nvSpPr>
          <p:cNvPr id="133" name="object 133"/>
          <p:cNvSpPr txBox="1">
            <a:spLocks noGrp="1"/>
          </p:cNvSpPr>
          <p:nvPr>
            <p:ph type="title"/>
          </p:nvPr>
        </p:nvSpPr>
        <p:spPr>
          <a:xfrm>
            <a:off x="3581452" y="639362"/>
            <a:ext cx="8928100" cy="10693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3340100" algn="l"/>
              </a:tabLst>
            </a:pPr>
            <a:r>
              <a:rPr sz="6850" spc="-370" dirty="0"/>
              <a:t>Type</a:t>
            </a:r>
            <a:r>
              <a:rPr sz="6850" spc="-495" dirty="0"/>
              <a:t> </a:t>
            </a:r>
            <a:r>
              <a:rPr sz="6850" spc="-645" dirty="0"/>
              <a:t>1</a:t>
            </a:r>
            <a:r>
              <a:rPr sz="6850" dirty="0"/>
              <a:t>	</a:t>
            </a:r>
            <a:r>
              <a:rPr sz="6850" spc="-195" dirty="0"/>
              <a:t>(Bare-</a:t>
            </a:r>
            <a:r>
              <a:rPr sz="6850" spc="-170" dirty="0"/>
              <a:t>Matel)</a:t>
            </a:r>
            <a:endParaRPr sz="685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77354" y="3095047"/>
            <a:ext cx="10794365" cy="12877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4037965" algn="l"/>
              </a:tabLst>
            </a:pPr>
            <a:r>
              <a:rPr sz="8250" spc="-440" dirty="0">
                <a:solidFill>
                  <a:srgbClr val="FFFFFF"/>
                </a:solidFill>
                <a:latin typeface="Arial Black"/>
                <a:cs typeface="Arial Black"/>
              </a:rPr>
              <a:t>Type</a:t>
            </a:r>
            <a:r>
              <a:rPr sz="8250" spc="-600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8250" spc="-710" dirty="0">
                <a:solidFill>
                  <a:srgbClr val="FFFFFF"/>
                </a:solidFill>
                <a:latin typeface="Arial Black"/>
                <a:cs typeface="Arial Black"/>
              </a:rPr>
              <a:t>1</a:t>
            </a:r>
            <a:r>
              <a:rPr sz="8250" dirty="0">
                <a:solidFill>
                  <a:srgbClr val="FFFFFF"/>
                </a:solidFill>
                <a:latin typeface="Arial Black"/>
                <a:cs typeface="Arial Black"/>
              </a:rPr>
              <a:t>	</a:t>
            </a:r>
            <a:r>
              <a:rPr sz="8250" spc="-235" dirty="0">
                <a:solidFill>
                  <a:srgbClr val="FFFFFF"/>
                </a:solidFill>
                <a:latin typeface="Arial Black"/>
                <a:cs typeface="Arial Black"/>
              </a:rPr>
              <a:t>(Bare-</a:t>
            </a:r>
            <a:r>
              <a:rPr sz="8250" spc="-165" dirty="0">
                <a:solidFill>
                  <a:srgbClr val="FFFFFF"/>
                </a:solidFill>
                <a:latin typeface="Arial Black"/>
                <a:cs typeface="Arial Black"/>
              </a:rPr>
              <a:t>Matel)</a:t>
            </a:r>
            <a:endParaRPr sz="8250">
              <a:latin typeface="Arial Black"/>
              <a:cs typeface="Arial Black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subTitle" idx="4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94485" marR="5080" indent="-1582420">
              <a:lnSpc>
                <a:spcPct val="116599"/>
              </a:lnSpc>
              <a:spcBef>
                <a:spcPts val="100"/>
              </a:spcBef>
            </a:pPr>
            <a:r>
              <a:rPr sz="5200" spc="-415" dirty="0">
                <a:latin typeface="Arial Black"/>
                <a:cs typeface="Arial Black"/>
              </a:rPr>
              <a:t>Used</a:t>
            </a:r>
            <a:r>
              <a:rPr sz="5200" spc="-484" dirty="0">
                <a:latin typeface="Arial Black"/>
                <a:cs typeface="Arial Black"/>
              </a:rPr>
              <a:t> </a:t>
            </a:r>
            <a:r>
              <a:rPr sz="5200" spc="-175" dirty="0">
                <a:latin typeface="Arial Black"/>
                <a:cs typeface="Arial Black"/>
              </a:rPr>
              <a:t>by</a:t>
            </a:r>
            <a:r>
              <a:rPr sz="5200" spc="-480" dirty="0">
                <a:latin typeface="Arial Black"/>
                <a:cs typeface="Arial Black"/>
              </a:rPr>
              <a:t> </a:t>
            </a:r>
            <a:r>
              <a:rPr sz="5200" spc="-245" dirty="0">
                <a:latin typeface="Arial Black"/>
                <a:cs typeface="Arial Black"/>
              </a:rPr>
              <a:t>Cloud</a:t>
            </a:r>
            <a:r>
              <a:rPr sz="5200" spc="-480" dirty="0">
                <a:latin typeface="Arial Black"/>
                <a:cs typeface="Arial Black"/>
              </a:rPr>
              <a:t> </a:t>
            </a:r>
            <a:r>
              <a:rPr sz="5200" spc="-285" dirty="0">
                <a:latin typeface="Arial Black"/>
                <a:cs typeface="Arial Black"/>
              </a:rPr>
              <a:t>Providers</a:t>
            </a:r>
            <a:r>
              <a:rPr sz="5200" spc="-480" dirty="0">
                <a:latin typeface="Arial Black"/>
                <a:cs typeface="Arial Black"/>
              </a:rPr>
              <a:t> </a:t>
            </a:r>
            <a:r>
              <a:rPr sz="5200" spc="-320" dirty="0">
                <a:latin typeface="Arial Black"/>
                <a:cs typeface="Arial Black"/>
              </a:rPr>
              <a:t>and </a:t>
            </a:r>
            <a:r>
              <a:rPr sz="5200" spc="-315" dirty="0">
                <a:latin typeface="Arial Black"/>
                <a:cs typeface="Arial Black"/>
              </a:rPr>
              <a:t>Enterprise</a:t>
            </a:r>
            <a:r>
              <a:rPr sz="5200" spc="-475" dirty="0">
                <a:latin typeface="Arial Black"/>
                <a:cs typeface="Arial Black"/>
              </a:rPr>
              <a:t> </a:t>
            </a:r>
            <a:r>
              <a:rPr sz="5200" spc="-375" dirty="0">
                <a:latin typeface="Arial Black"/>
                <a:cs typeface="Arial Black"/>
              </a:rPr>
              <a:t>Servers.</a:t>
            </a:r>
            <a:endParaRPr sz="52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9" cy="102869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69085">
              <a:lnSpc>
                <a:spcPct val="100000"/>
              </a:lnSpc>
              <a:spcBef>
                <a:spcPts val="100"/>
              </a:spcBef>
            </a:pPr>
            <a:r>
              <a:rPr spc="-175" dirty="0"/>
              <a:t>Why</a:t>
            </a:r>
            <a:r>
              <a:rPr spc="-365" dirty="0"/>
              <a:t> </a:t>
            </a:r>
            <a:r>
              <a:rPr spc="-235" dirty="0"/>
              <a:t>do</a:t>
            </a:r>
            <a:r>
              <a:rPr spc="-365" dirty="0"/>
              <a:t> </a:t>
            </a:r>
            <a:r>
              <a:rPr spc="-335" dirty="0"/>
              <a:t>companies</a:t>
            </a:r>
            <a:r>
              <a:rPr spc="-365" dirty="0"/>
              <a:t> </a:t>
            </a:r>
            <a:r>
              <a:rPr spc="-370" dirty="0"/>
              <a:t>use</a:t>
            </a:r>
            <a:r>
              <a:rPr spc="-365" dirty="0"/>
              <a:t> </a:t>
            </a:r>
            <a:r>
              <a:rPr spc="-175" dirty="0"/>
              <a:t>virtualization?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84541" y="994441"/>
            <a:ext cx="7629525" cy="817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15" dirty="0"/>
              <a:t>Virtualization</a:t>
            </a:r>
            <a:r>
              <a:rPr spc="-345" dirty="0"/>
              <a:t> </a:t>
            </a:r>
            <a:r>
              <a:rPr spc="-490" dirty="0"/>
              <a:t>Use</a:t>
            </a:r>
            <a:r>
              <a:rPr spc="-345" dirty="0"/>
              <a:t> </a:t>
            </a:r>
            <a:r>
              <a:rPr spc="-560" dirty="0"/>
              <a:t>Case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36774" y="2841788"/>
            <a:ext cx="180975" cy="18097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36774" y="3565688"/>
            <a:ext cx="180975" cy="18097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217836" y="4284826"/>
            <a:ext cx="190500" cy="19049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217836" y="5008726"/>
            <a:ext cx="190500" cy="19049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217836" y="5732626"/>
            <a:ext cx="190500" cy="19049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36774" y="6461288"/>
            <a:ext cx="180975" cy="180974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36774" y="7185188"/>
            <a:ext cx="180975" cy="180974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4751955" y="2485540"/>
            <a:ext cx="6836409" cy="50927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4774565">
              <a:lnSpc>
                <a:spcPct val="115900"/>
              </a:lnSpc>
              <a:spcBef>
                <a:spcPts val="95"/>
              </a:spcBef>
            </a:pPr>
            <a:r>
              <a:rPr sz="41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Cheap </a:t>
            </a:r>
            <a:r>
              <a:rPr sz="4100" spc="-70" dirty="0">
                <a:solidFill>
                  <a:srgbClr val="FFFFFF"/>
                </a:solidFill>
                <a:latin typeface="Lucida Sans Unicode"/>
                <a:cs typeface="Lucida Sans Unicode"/>
              </a:rPr>
              <a:t>Reduces</a:t>
            </a:r>
            <a:endParaRPr sz="4100">
              <a:latin typeface="Lucida Sans Unicode"/>
              <a:cs typeface="Lucida Sans Unicode"/>
            </a:endParaRPr>
          </a:p>
          <a:p>
            <a:pPr marL="897890" marR="3670300">
              <a:lnSpc>
                <a:spcPts val="5700"/>
              </a:lnSpc>
              <a:spcBef>
                <a:spcPts val="320"/>
              </a:spcBef>
            </a:pPr>
            <a:r>
              <a:rPr sz="4100" spc="-75" dirty="0">
                <a:solidFill>
                  <a:srgbClr val="FFFFFF"/>
                </a:solidFill>
                <a:latin typeface="Lucida Sans Unicode"/>
                <a:cs typeface="Lucida Sans Unicode"/>
              </a:rPr>
              <a:t>workload </a:t>
            </a:r>
            <a:r>
              <a:rPr sz="41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Space Energy</a:t>
            </a:r>
            <a:endParaRPr sz="4100">
              <a:latin typeface="Lucida Sans Unicode"/>
              <a:cs typeface="Lucida Sans Unicode"/>
            </a:endParaRPr>
          </a:p>
          <a:p>
            <a:pPr marL="12700" marR="5080">
              <a:lnSpc>
                <a:spcPts val="5700"/>
              </a:lnSpc>
            </a:pPr>
            <a:r>
              <a:rPr sz="4100" spc="-45" dirty="0">
                <a:solidFill>
                  <a:srgbClr val="FFFFFF"/>
                </a:solidFill>
                <a:latin typeface="Lucida Sans Unicode"/>
                <a:cs typeface="Lucida Sans Unicode"/>
              </a:rPr>
              <a:t>Easy</a:t>
            </a:r>
            <a:r>
              <a:rPr sz="4100" spc="-2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4100" spc="-120" dirty="0">
                <a:solidFill>
                  <a:srgbClr val="FFFFFF"/>
                </a:solidFill>
                <a:latin typeface="Lucida Sans Unicode"/>
                <a:cs typeface="Lucida Sans Unicode"/>
              </a:rPr>
              <a:t>backup</a:t>
            </a:r>
            <a:r>
              <a:rPr sz="4100" spc="-2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4100" spc="-160" dirty="0">
                <a:solidFill>
                  <a:srgbClr val="FFFFFF"/>
                </a:solidFill>
                <a:latin typeface="Lucida Sans Unicode"/>
                <a:cs typeface="Lucida Sans Unicode"/>
              </a:rPr>
              <a:t>using</a:t>
            </a:r>
            <a:r>
              <a:rPr sz="4100" spc="-2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4100" spc="-40" dirty="0">
                <a:solidFill>
                  <a:srgbClr val="FFFFFF"/>
                </a:solidFill>
                <a:latin typeface="Lucida Sans Unicode"/>
                <a:cs typeface="Lucida Sans Unicode"/>
              </a:rPr>
              <a:t>snapshot </a:t>
            </a:r>
            <a:r>
              <a:rPr sz="4100" spc="-45" dirty="0">
                <a:solidFill>
                  <a:srgbClr val="FFFFFF"/>
                </a:solidFill>
                <a:latin typeface="Lucida Sans Unicode"/>
                <a:cs typeface="Lucida Sans Unicode"/>
              </a:rPr>
              <a:t>Easy</a:t>
            </a:r>
            <a:r>
              <a:rPr sz="4100" spc="-26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41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recovery</a:t>
            </a:r>
            <a:endParaRPr sz="41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48916" y="4212743"/>
            <a:ext cx="13390244" cy="1854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0" spc="-195" dirty="0"/>
              <a:t>Virtual</a:t>
            </a:r>
            <a:r>
              <a:rPr sz="12000" spc="-840" dirty="0"/>
              <a:t> </a:t>
            </a:r>
            <a:r>
              <a:rPr sz="12000" spc="-480" dirty="0"/>
              <a:t>Machines</a:t>
            </a:r>
            <a:endParaRPr sz="120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34986" y="5589104"/>
            <a:ext cx="14418310" cy="1397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0" spc="-495" dirty="0"/>
              <a:t>Please</a:t>
            </a:r>
            <a:r>
              <a:rPr sz="9000" spc="-665" dirty="0"/>
              <a:t> </a:t>
            </a:r>
            <a:r>
              <a:rPr sz="9000" spc="-370" dirty="0"/>
              <a:t>Like</a:t>
            </a:r>
            <a:r>
              <a:rPr sz="9000" spc="-660" dirty="0"/>
              <a:t> </a:t>
            </a:r>
            <a:r>
              <a:rPr sz="9000" spc="-880" dirty="0"/>
              <a:t>&amp;</a:t>
            </a:r>
            <a:r>
              <a:rPr sz="9000" spc="-660" dirty="0"/>
              <a:t> </a:t>
            </a:r>
            <a:r>
              <a:rPr sz="9000" spc="-1050" dirty="0">
                <a:solidFill>
                  <a:srgbClr val="FFDE58"/>
                </a:solidFill>
              </a:rPr>
              <a:t>SUBSCRIBE</a:t>
            </a:r>
            <a:endParaRPr sz="9000"/>
          </a:p>
        </p:txBody>
      </p:sp>
      <p:sp>
        <p:nvSpPr>
          <p:cNvPr id="3" name="object 3"/>
          <p:cNvSpPr txBox="1"/>
          <p:nvPr/>
        </p:nvSpPr>
        <p:spPr>
          <a:xfrm rot="21060000">
            <a:off x="5932257" y="1664777"/>
            <a:ext cx="4553473" cy="15684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2350"/>
              </a:lnSpc>
            </a:pPr>
            <a:r>
              <a:rPr sz="12350" i="1" spc="-1140" dirty="0">
                <a:solidFill>
                  <a:srgbClr val="F5F2E3"/>
                </a:solidFill>
                <a:latin typeface="Verdana"/>
                <a:cs typeface="Verdana"/>
              </a:rPr>
              <a:t>Thank</a:t>
            </a:r>
            <a:endParaRPr sz="1235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 rot="21120000">
            <a:off x="6930838" y="3115550"/>
            <a:ext cx="3308959" cy="14116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115"/>
              </a:lnSpc>
            </a:pPr>
            <a:r>
              <a:rPr sz="11100" i="1" spc="-455" dirty="0">
                <a:solidFill>
                  <a:srgbClr val="F5F2E3"/>
                </a:solidFill>
                <a:latin typeface="Verdana"/>
                <a:cs typeface="Verdana"/>
              </a:rPr>
              <a:t>you!</a:t>
            </a:r>
            <a:endParaRPr sz="111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75411" y="4707032"/>
            <a:ext cx="4343399" cy="4343399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3292511" y="5143438"/>
            <a:ext cx="696595" cy="698500"/>
            <a:chOff x="13292511" y="5143438"/>
            <a:chExt cx="696595" cy="698500"/>
          </a:xfrm>
        </p:grpSpPr>
        <p:sp>
          <p:nvSpPr>
            <p:cNvPr id="4" name="object 4"/>
            <p:cNvSpPr/>
            <p:nvPr/>
          </p:nvSpPr>
          <p:spPr>
            <a:xfrm>
              <a:off x="13292511" y="5143438"/>
              <a:ext cx="696595" cy="698500"/>
            </a:xfrm>
            <a:custGeom>
              <a:avLst/>
              <a:gdLst/>
              <a:ahLst/>
              <a:cxnLst/>
              <a:rect l="l" t="t" r="r" b="b"/>
              <a:pathLst>
                <a:path w="696594" h="698500">
                  <a:moveTo>
                    <a:pt x="348298" y="697884"/>
                  </a:moveTo>
                  <a:lnTo>
                    <a:pt x="305660" y="695260"/>
                  </a:lnTo>
                  <a:lnTo>
                    <a:pt x="263668" y="687427"/>
                  </a:lnTo>
                  <a:lnTo>
                    <a:pt x="222949" y="674504"/>
                  </a:lnTo>
                  <a:lnTo>
                    <a:pt x="184110" y="656682"/>
                  </a:lnTo>
                  <a:lnTo>
                    <a:pt x="147742" y="634230"/>
                  </a:lnTo>
                  <a:lnTo>
                    <a:pt x="114395" y="607491"/>
                  </a:lnTo>
                  <a:lnTo>
                    <a:pt x="84565" y="576864"/>
                  </a:lnTo>
                  <a:lnTo>
                    <a:pt x="58698" y="542804"/>
                  </a:lnTo>
                  <a:lnTo>
                    <a:pt x="37188" y="505828"/>
                  </a:lnTo>
                  <a:lnTo>
                    <a:pt x="20359" y="466497"/>
                  </a:lnTo>
                  <a:lnTo>
                    <a:pt x="8463" y="425398"/>
                  </a:lnTo>
                  <a:lnTo>
                    <a:pt x="1677" y="383144"/>
                  </a:lnTo>
                  <a:lnTo>
                    <a:pt x="0" y="348942"/>
                  </a:lnTo>
                  <a:lnTo>
                    <a:pt x="105" y="340376"/>
                  </a:lnTo>
                  <a:lnTo>
                    <a:pt x="3769" y="297741"/>
                  </a:lnTo>
                  <a:lnTo>
                    <a:pt x="12615" y="255877"/>
                  </a:lnTo>
                  <a:lnTo>
                    <a:pt x="26512" y="215408"/>
                  </a:lnTo>
                  <a:lnTo>
                    <a:pt x="45249" y="176947"/>
                  </a:lnTo>
                  <a:lnTo>
                    <a:pt x="68541" y="141077"/>
                  </a:lnTo>
                  <a:lnTo>
                    <a:pt x="96042" y="108334"/>
                  </a:lnTo>
                  <a:lnTo>
                    <a:pt x="127340" y="79206"/>
                  </a:lnTo>
                  <a:lnTo>
                    <a:pt x="161960" y="54135"/>
                  </a:lnTo>
                  <a:lnTo>
                    <a:pt x="199381" y="33502"/>
                  </a:lnTo>
                  <a:lnTo>
                    <a:pt x="239040" y="17612"/>
                  </a:lnTo>
                  <a:lnTo>
                    <a:pt x="280348" y="6704"/>
                  </a:lnTo>
                  <a:lnTo>
                    <a:pt x="322678" y="945"/>
                  </a:lnTo>
                  <a:lnTo>
                    <a:pt x="348298" y="0"/>
                  </a:lnTo>
                  <a:lnTo>
                    <a:pt x="356848" y="105"/>
                  </a:lnTo>
                  <a:lnTo>
                    <a:pt x="399404" y="3776"/>
                  </a:lnTo>
                  <a:lnTo>
                    <a:pt x="441191" y="12639"/>
                  </a:lnTo>
                  <a:lnTo>
                    <a:pt x="481585" y="26561"/>
                  </a:lnTo>
                  <a:lnTo>
                    <a:pt x="519976" y="45333"/>
                  </a:lnTo>
                  <a:lnTo>
                    <a:pt x="555779" y="68668"/>
                  </a:lnTo>
                  <a:lnTo>
                    <a:pt x="588462" y="96219"/>
                  </a:lnTo>
                  <a:lnTo>
                    <a:pt x="617536" y="127575"/>
                  </a:lnTo>
                  <a:lnTo>
                    <a:pt x="642560" y="162261"/>
                  </a:lnTo>
                  <a:lnTo>
                    <a:pt x="663156" y="199750"/>
                  </a:lnTo>
                  <a:lnTo>
                    <a:pt x="679017" y="239483"/>
                  </a:lnTo>
                  <a:lnTo>
                    <a:pt x="689904" y="280867"/>
                  </a:lnTo>
                  <a:lnTo>
                    <a:pt x="695653" y="323275"/>
                  </a:lnTo>
                  <a:lnTo>
                    <a:pt x="696596" y="348942"/>
                  </a:lnTo>
                  <a:lnTo>
                    <a:pt x="696492" y="357508"/>
                  </a:lnTo>
                  <a:lnTo>
                    <a:pt x="692827" y="400142"/>
                  </a:lnTo>
                  <a:lnTo>
                    <a:pt x="683981" y="442007"/>
                  </a:lnTo>
                  <a:lnTo>
                    <a:pt x="670083" y="482476"/>
                  </a:lnTo>
                  <a:lnTo>
                    <a:pt x="651346" y="520937"/>
                  </a:lnTo>
                  <a:lnTo>
                    <a:pt x="628054" y="556807"/>
                  </a:lnTo>
                  <a:lnTo>
                    <a:pt x="600554" y="589550"/>
                  </a:lnTo>
                  <a:lnTo>
                    <a:pt x="569256" y="618678"/>
                  </a:lnTo>
                  <a:lnTo>
                    <a:pt x="534634" y="643749"/>
                  </a:lnTo>
                  <a:lnTo>
                    <a:pt x="497214" y="664382"/>
                  </a:lnTo>
                  <a:lnTo>
                    <a:pt x="457555" y="680272"/>
                  </a:lnTo>
                  <a:lnTo>
                    <a:pt x="416247" y="691179"/>
                  </a:lnTo>
                  <a:lnTo>
                    <a:pt x="373918" y="696939"/>
                  </a:lnTo>
                  <a:lnTo>
                    <a:pt x="348298" y="697884"/>
                  </a:lnTo>
                  <a:close/>
                </a:path>
              </a:pathLst>
            </a:custGeom>
            <a:solidFill>
              <a:srgbClr val="DD481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3357467" y="5240661"/>
              <a:ext cx="485140" cy="504825"/>
            </a:xfrm>
            <a:custGeom>
              <a:avLst/>
              <a:gdLst/>
              <a:ahLst/>
              <a:cxnLst/>
              <a:rect l="l" t="t" r="r" b="b"/>
              <a:pathLst>
                <a:path w="485140" h="504825">
                  <a:moveTo>
                    <a:pt x="396014" y="92466"/>
                  </a:moveTo>
                  <a:lnTo>
                    <a:pt x="361126" y="69686"/>
                  </a:lnTo>
                  <a:lnTo>
                    <a:pt x="354876" y="46193"/>
                  </a:lnTo>
                  <a:lnTo>
                    <a:pt x="356469" y="34042"/>
                  </a:lnTo>
                  <a:lnTo>
                    <a:pt x="389725" y="1246"/>
                  </a:lnTo>
                  <a:lnTo>
                    <a:pt x="407505" y="0"/>
                  </a:lnTo>
                  <a:lnTo>
                    <a:pt x="425009" y="5891"/>
                  </a:lnTo>
                  <a:lnTo>
                    <a:pt x="448264" y="40147"/>
                  </a:lnTo>
                  <a:lnTo>
                    <a:pt x="448658" y="46193"/>
                  </a:lnTo>
                  <a:lnTo>
                    <a:pt x="447045" y="58441"/>
                  </a:lnTo>
                  <a:lnTo>
                    <a:pt x="413793" y="91229"/>
                  </a:lnTo>
                  <a:lnTo>
                    <a:pt x="396014" y="92466"/>
                  </a:lnTo>
                  <a:close/>
                </a:path>
                <a:path w="485140" h="504825">
                  <a:moveTo>
                    <a:pt x="226123" y="128289"/>
                  </a:moveTo>
                  <a:lnTo>
                    <a:pt x="193811" y="70281"/>
                  </a:lnTo>
                  <a:lnTo>
                    <a:pt x="214656" y="61364"/>
                  </a:lnTo>
                  <a:lnTo>
                    <a:pt x="236630" y="54793"/>
                  </a:lnTo>
                  <a:lnTo>
                    <a:pt x="259574" y="50731"/>
                  </a:lnTo>
                  <a:lnTo>
                    <a:pt x="283333" y="49341"/>
                  </a:lnTo>
                  <a:lnTo>
                    <a:pt x="297204" y="49822"/>
                  </a:lnTo>
                  <a:lnTo>
                    <a:pt x="310855" y="51236"/>
                  </a:lnTo>
                  <a:lnTo>
                    <a:pt x="324237" y="53540"/>
                  </a:lnTo>
                  <a:lnTo>
                    <a:pt x="337300" y="56693"/>
                  </a:lnTo>
                  <a:lnTo>
                    <a:pt x="341047" y="70281"/>
                  </a:lnTo>
                  <a:lnTo>
                    <a:pt x="347732" y="82987"/>
                  </a:lnTo>
                  <a:lnTo>
                    <a:pt x="357127" y="94000"/>
                  </a:lnTo>
                  <a:lnTo>
                    <a:pt x="369113" y="102884"/>
                  </a:lnTo>
                  <a:lnTo>
                    <a:pt x="382783" y="108833"/>
                  </a:lnTo>
                  <a:lnTo>
                    <a:pt x="396980" y="111481"/>
                  </a:lnTo>
                  <a:lnTo>
                    <a:pt x="428327" y="111481"/>
                  </a:lnTo>
                  <a:lnTo>
                    <a:pt x="431852" y="115633"/>
                  </a:lnTo>
                  <a:lnTo>
                    <a:pt x="283342" y="115633"/>
                  </a:lnTo>
                  <a:lnTo>
                    <a:pt x="269268" y="116413"/>
                  </a:lnTo>
                  <a:lnTo>
                    <a:pt x="268568" y="116413"/>
                  </a:lnTo>
                  <a:lnTo>
                    <a:pt x="253585" y="118924"/>
                  </a:lnTo>
                  <a:lnTo>
                    <a:pt x="239522" y="122895"/>
                  </a:lnTo>
                  <a:lnTo>
                    <a:pt x="226123" y="128289"/>
                  </a:lnTo>
                  <a:close/>
                </a:path>
                <a:path w="485140" h="504825">
                  <a:moveTo>
                    <a:pt x="171273" y="420263"/>
                  </a:moveTo>
                  <a:lnTo>
                    <a:pt x="142820" y="397244"/>
                  </a:lnTo>
                  <a:lnTo>
                    <a:pt x="118959" y="369509"/>
                  </a:lnTo>
                  <a:lnTo>
                    <a:pt x="100373" y="337737"/>
                  </a:lnTo>
                  <a:lnTo>
                    <a:pt x="87745" y="302606"/>
                  </a:lnTo>
                  <a:lnTo>
                    <a:pt x="97734" y="292388"/>
                  </a:lnTo>
                  <a:lnTo>
                    <a:pt x="105306" y="280285"/>
                  </a:lnTo>
                  <a:lnTo>
                    <a:pt x="110122" y="266668"/>
                  </a:lnTo>
                  <a:lnTo>
                    <a:pt x="111815" y="251712"/>
                  </a:lnTo>
                  <a:lnTo>
                    <a:pt x="111428" y="244504"/>
                  </a:lnTo>
                  <a:lnTo>
                    <a:pt x="93142" y="205957"/>
                  </a:lnTo>
                  <a:lnTo>
                    <a:pt x="87745" y="201048"/>
                  </a:lnTo>
                  <a:lnTo>
                    <a:pt x="100378" y="165932"/>
                  </a:lnTo>
                  <a:lnTo>
                    <a:pt x="118965" y="134168"/>
                  </a:lnTo>
                  <a:lnTo>
                    <a:pt x="142824" y="106436"/>
                  </a:lnTo>
                  <a:lnTo>
                    <a:pt x="171290" y="83401"/>
                  </a:lnTo>
                  <a:lnTo>
                    <a:pt x="173152" y="86563"/>
                  </a:lnTo>
                  <a:lnTo>
                    <a:pt x="205268" y="140384"/>
                  </a:lnTo>
                  <a:lnTo>
                    <a:pt x="181507" y="161697"/>
                  </a:lnTo>
                  <a:lnTo>
                    <a:pt x="163291" y="188027"/>
                  </a:lnTo>
                  <a:lnTo>
                    <a:pt x="151625" y="218371"/>
                  </a:lnTo>
                  <a:lnTo>
                    <a:pt x="147515" y="251712"/>
                  </a:lnTo>
                  <a:lnTo>
                    <a:pt x="148982" y="263790"/>
                  </a:lnTo>
                  <a:lnTo>
                    <a:pt x="151555" y="284658"/>
                  </a:lnTo>
                  <a:lnTo>
                    <a:pt x="151626" y="285236"/>
                  </a:lnTo>
                  <a:lnTo>
                    <a:pt x="163294" y="315575"/>
                  </a:lnTo>
                  <a:lnTo>
                    <a:pt x="181510" y="341898"/>
                  </a:lnTo>
                  <a:lnTo>
                    <a:pt x="205268" y="363201"/>
                  </a:lnTo>
                  <a:lnTo>
                    <a:pt x="171273" y="420263"/>
                  </a:lnTo>
                  <a:close/>
                </a:path>
                <a:path w="485140" h="504825">
                  <a:moveTo>
                    <a:pt x="428327" y="111481"/>
                  </a:moveTo>
                  <a:lnTo>
                    <a:pt x="396980" y="111481"/>
                  </a:lnTo>
                  <a:lnTo>
                    <a:pt x="411183" y="110962"/>
                  </a:lnTo>
                  <a:lnTo>
                    <a:pt x="424870" y="107411"/>
                  </a:lnTo>
                  <a:lnTo>
                    <a:pt x="428327" y="111481"/>
                  </a:lnTo>
                  <a:close/>
                </a:path>
                <a:path w="485140" h="504825">
                  <a:moveTo>
                    <a:pt x="418623" y="239648"/>
                  </a:moveTo>
                  <a:lnTo>
                    <a:pt x="408806" y="198948"/>
                  </a:lnTo>
                  <a:lnTo>
                    <a:pt x="386849" y="163227"/>
                  </a:lnTo>
                  <a:lnTo>
                    <a:pt x="347847" y="131679"/>
                  </a:lnTo>
                  <a:lnTo>
                    <a:pt x="300090" y="116413"/>
                  </a:lnTo>
                  <a:lnTo>
                    <a:pt x="291726" y="115633"/>
                  </a:lnTo>
                  <a:lnTo>
                    <a:pt x="431852" y="115633"/>
                  </a:lnTo>
                  <a:lnTo>
                    <a:pt x="466548" y="166499"/>
                  </a:lnTo>
                  <a:lnTo>
                    <a:pt x="484885" y="238670"/>
                  </a:lnTo>
                  <a:lnTo>
                    <a:pt x="418623" y="239648"/>
                  </a:lnTo>
                  <a:close/>
                </a:path>
                <a:path w="485140" h="504825">
                  <a:moveTo>
                    <a:pt x="52683" y="298295"/>
                  </a:moveTo>
                  <a:lnTo>
                    <a:pt x="46511" y="298295"/>
                  </a:lnTo>
                  <a:lnTo>
                    <a:pt x="28406" y="294637"/>
                  </a:lnTo>
                  <a:lnTo>
                    <a:pt x="13621" y="284658"/>
                  </a:lnTo>
                  <a:lnTo>
                    <a:pt x="3653" y="269854"/>
                  </a:lnTo>
                  <a:lnTo>
                    <a:pt x="0" y="251712"/>
                  </a:lnTo>
                  <a:lnTo>
                    <a:pt x="3659" y="233570"/>
                  </a:lnTo>
                  <a:lnTo>
                    <a:pt x="13634" y="218758"/>
                  </a:lnTo>
                  <a:lnTo>
                    <a:pt x="28446" y="208773"/>
                  </a:lnTo>
                  <a:lnTo>
                    <a:pt x="46549" y="205113"/>
                  </a:lnTo>
                  <a:lnTo>
                    <a:pt x="64642" y="208773"/>
                  </a:lnTo>
                  <a:lnTo>
                    <a:pt x="79414" y="218758"/>
                  </a:lnTo>
                  <a:lnTo>
                    <a:pt x="89362" y="233570"/>
                  </a:lnTo>
                  <a:lnTo>
                    <a:pt x="93009" y="251712"/>
                  </a:lnTo>
                  <a:lnTo>
                    <a:pt x="93010" y="257889"/>
                  </a:lnTo>
                  <a:lnTo>
                    <a:pt x="91839" y="263790"/>
                  </a:lnTo>
                  <a:lnTo>
                    <a:pt x="58609" y="297115"/>
                  </a:lnTo>
                  <a:lnTo>
                    <a:pt x="52683" y="298295"/>
                  </a:lnTo>
                  <a:close/>
                </a:path>
                <a:path w="485140" h="504825">
                  <a:moveTo>
                    <a:pt x="431912" y="387737"/>
                  </a:moveTo>
                  <a:lnTo>
                    <a:pt x="283328" y="387737"/>
                  </a:lnTo>
                  <a:lnTo>
                    <a:pt x="333547" y="378148"/>
                  </a:lnTo>
                  <a:lnTo>
                    <a:pt x="375292" y="351838"/>
                  </a:lnTo>
                  <a:lnTo>
                    <a:pt x="404876" y="312491"/>
                  </a:lnTo>
                  <a:lnTo>
                    <a:pt x="418608" y="263790"/>
                  </a:lnTo>
                  <a:lnTo>
                    <a:pt x="484885" y="264768"/>
                  </a:lnTo>
                  <a:lnTo>
                    <a:pt x="478972" y="302161"/>
                  </a:lnTo>
                  <a:lnTo>
                    <a:pt x="466554" y="336937"/>
                  </a:lnTo>
                  <a:lnTo>
                    <a:pt x="448298" y="368444"/>
                  </a:lnTo>
                  <a:lnTo>
                    <a:pt x="431912" y="387737"/>
                  </a:lnTo>
                  <a:close/>
                </a:path>
                <a:path w="485140" h="504825">
                  <a:moveTo>
                    <a:pt x="283341" y="454113"/>
                  </a:moveTo>
                  <a:lnTo>
                    <a:pt x="260039" y="452821"/>
                  </a:lnTo>
                  <a:lnTo>
                    <a:pt x="237352" y="448896"/>
                  </a:lnTo>
                  <a:lnTo>
                    <a:pt x="215278" y="442339"/>
                  </a:lnTo>
                  <a:lnTo>
                    <a:pt x="193819" y="433150"/>
                  </a:lnTo>
                  <a:lnTo>
                    <a:pt x="226131" y="375142"/>
                  </a:lnTo>
                  <a:lnTo>
                    <a:pt x="239526" y="380540"/>
                  </a:lnTo>
                  <a:lnTo>
                    <a:pt x="253586" y="384514"/>
                  </a:lnTo>
                  <a:lnTo>
                    <a:pt x="268222" y="386967"/>
                  </a:lnTo>
                  <a:lnTo>
                    <a:pt x="282110" y="387737"/>
                  </a:lnTo>
                  <a:lnTo>
                    <a:pt x="431912" y="387737"/>
                  </a:lnTo>
                  <a:lnTo>
                    <a:pt x="428660" y="391566"/>
                  </a:lnTo>
                  <a:lnTo>
                    <a:pt x="401280" y="391566"/>
                  </a:lnTo>
                  <a:lnTo>
                    <a:pt x="391623" y="392341"/>
                  </a:lnTo>
                  <a:lnTo>
                    <a:pt x="353860" y="412392"/>
                  </a:lnTo>
                  <a:lnTo>
                    <a:pt x="337308" y="446745"/>
                  </a:lnTo>
                  <a:lnTo>
                    <a:pt x="324004" y="449967"/>
                  </a:lnTo>
                  <a:lnTo>
                    <a:pt x="310575" y="452269"/>
                  </a:lnTo>
                  <a:lnTo>
                    <a:pt x="297021" y="453651"/>
                  </a:lnTo>
                  <a:lnTo>
                    <a:pt x="283341" y="454113"/>
                  </a:lnTo>
                  <a:close/>
                </a:path>
                <a:path w="485140" h="504825">
                  <a:moveTo>
                    <a:pt x="424871" y="396028"/>
                  </a:moveTo>
                  <a:lnTo>
                    <a:pt x="420344" y="394299"/>
                  </a:lnTo>
                  <a:lnTo>
                    <a:pt x="415683" y="393090"/>
                  </a:lnTo>
                  <a:lnTo>
                    <a:pt x="406092" y="391715"/>
                  </a:lnTo>
                  <a:lnTo>
                    <a:pt x="401280" y="391566"/>
                  </a:lnTo>
                  <a:lnTo>
                    <a:pt x="428660" y="391566"/>
                  </a:lnTo>
                  <a:lnTo>
                    <a:pt x="424871" y="396028"/>
                  </a:lnTo>
                  <a:close/>
                </a:path>
                <a:path w="485140" h="504825">
                  <a:moveTo>
                    <a:pt x="401645" y="504374"/>
                  </a:moveTo>
                  <a:lnTo>
                    <a:pt x="364274" y="486049"/>
                  </a:lnTo>
                  <a:lnTo>
                    <a:pt x="354538" y="457210"/>
                  </a:lnTo>
                  <a:lnTo>
                    <a:pt x="354750" y="454113"/>
                  </a:lnTo>
                  <a:lnTo>
                    <a:pt x="354839" y="452821"/>
                  </a:lnTo>
                  <a:lnTo>
                    <a:pt x="354954" y="451136"/>
                  </a:lnTo>
                  <a:lnTo>
                    <a:pt x="358212" y="439154"/>
                  </a:lnTo>
                  <a:lnTo>
                    <a:pt x="360826" y="433912"/>
                  </a:lnTo>
                  <a:lnTo>
                    <a:pt x="360928" y="433707"/>
                  </a:lnTo>
                  <a:lnTo>
                    <a:pt x="368431" y="424037"/>
                  </a:lnTo>
                  <a:lnTo>
                    <a:pt x="368536" y="423902"/>
                  </a:lnTo>
                  <a:lnTo>
                    <a:pt x="373133" y="419920"/>
                  </a:lnTo>
                  <a:lnTo>
                    <a:pt x="378527" y="416860"/>
                  </a:lnTo>
                  <a:lnTo>
                    <a:pt x="396020" y="410970"/>
                  </a:lnTo>
                  <a:lnTo>
                    <a:pt x="413799" y="412216"/>
                  </a:lnTo>
                  <a:lnTo>
                    <a:pt x="429559" y="419920"/>
                  </a:lnTo>
                  <a:lnTo>
                    <a:pt x="429707" y="419920"/>
                  </a:lnTo>
                  <a:lnTo>
                    <a:pt x="442029" y="433912"/>
                  </a:lnTo>
                  <a:lnTo>
                    <a:pt x="445050" y="439154"/>
                  </a:lnTo>
                  <a:lnTo>
                    <a:pt x="447054" y="444997"/>
                  </a:lnTo>
                  <a:lnTo>
                    <a:pt x="448658" y="457210"/>
                  </a:lnTo>
                  <a:lnTo>
                    <a:pt x="448267" y="463288"/>
                  </a:lnTo>
                  <a:lnTo>
                    <a:pt x="425009" y="497532"/>
                  </a:lnTo>
                  <a:lnTo>
                    <a:pt x="419666" y="500681"/>
                  </a:lnTo>
                  <a:lnTo>
                    <a:pt x="413925" y="502679"/>
                  </a:lnTo>
                  <a:lnTo>
                    <a:pt x="401645" y="50437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/>
          <p:nvPr/>
        </p:nvSpPr>
        <p:spPr>
          <a:xfrm>
            <a:off x="8169358" y="5143492"/>
            <a:ext cx="4980940" cy="1309370"/>
          </a:xfrm>
          <a:custGeom>
            <a:avLst/>
            <a:gdLst/>
            <a:ahLst/>
            <a:cxnLst/>
            <a:rect l="l" t="t" r="r" b="b"/>
            <a:pathLst>
              <a:path w="4980940" h="1309370">
                <a:moveTo>
                  <a:pt x="354914" y="1307690"/>
                </a:moveTo>
                <a:lnTo>
                  <a:pt x="307129" y="1305872"/>
                </a:lnTo>
                <a:lnTo>
                  <a:pt x="263280" y="1300420"/>
                </a:lnTo>
                <a:lnTo>
                  <a:pt x="223369" y="1291338"/>
                </a:lnTo>
                <a:lnTo>
                  <a:pt x="187396" y="1278628"/>
                </a:lnTo>
                <a:lnTo>
                  <a:pt x="126023" y="1243533"/>
                </a:lnTo>
                <a:lnTo>
                  <a:pt x="77934" y="1196370"/>
                </a:lnTo>
                <a:lnTo>
                  <a:pt x="42279" y="1138418"/>
                </a:lnTo>
                <a:lnTo>
                  <a:pt x="18227" y="1070915"/>
                </a:lnTo>
                <a:lnTo>
                  <a:pt x="4554" y="994694"/>
                </a:lnTo>
                <a:lnTo>
                  <a:pt x="1138" y="953620"/>
                </a:lnTo>
                <a:lnTo>
                  <a:pt x="0" y="910563"/>
                </a:lnTo>
                <a:lnTo>
                  <a:pt x="0" y="425365"/>
                </a:lnTo>
                <a:lnTo>
                  <a:pt x="154246" y="425365"/>
                </a:lnTo>
                <a:lnTo>
                  <a:pt x="154246" y="877329"/>
                </a:lnTo>
                <a:lnTo>
                  <a:pt x="156236" y="936889"/>
                </a:lnTo>
                <a:lnTo>
                  <a:pt x="162207" y="989267"/>
                </a:lnTo>
                <a:lnTo>
                  <a:pt x="172159" y="1034463"/>
                </a:lnTo>
                <a:lnTo>
                  <a:pt x="186093" y="1072477"/>
                </a:lnTo>
                <a:lnTo>
                  <a:pt x="233139" y="1133112"/>
                </a:lnTo>
                <a:lnTo>
                  <a:pt x="270762" y="1154404"/>
                </a:lnTo>
                <a:lnTo>
                  <a:pt x="316888" y="1167182"/>
                </a:lnTo>
                <a:lnTo>
                  <a:pt x="370067" y="1171328"/>
                </a:lnTo>
                <a:lnTo>
                  <a:pt x="696597" y="1171328"/>
                </a:lnTo>
                <a:lnTo>
                  <a:pt x="696597" y="1264479"/>
                </a:lnTo>
                <a:lnTo>
                  <a:pt x="635003" y="1278195"/>
                </a:lnTo>
                <a:lnTo>
                  <a:pt x="556435" y="1292732"/>
                </a:lnTo>
                <a:lnTo>
                  <a:pt x="511188" y="1299275"/>
                </a:lnTo>
                <a:lnTo>
                  <a:pt x="462518" y="1303950"/>
                </a:lnTo>
                <a:lnTo>
                  <a:pt x="410427" y="1306755"/>
                </a:lnTo>
                <a:lnTo>
                  <a:pt x="354914" y="1307690"/>
                </a:lnTo>
                <a:close/>
              </a:path>
              <a:path w="4980940" h="1309370">
                <a:moveTo>
                  <a:pt x="696597" y="1171328"/>
                </a:moveTo>
                <a:lnTo>
                  <a:pt x="384392" y="1171328"/>
                </a:lnTo>
                <a:lnTo>
                  <a:pt x="397249" y="1171011"/>
                </a:lnTo>
                <a:lnTo>
                  <a:pt x="410099" y="1170489"/>
                </a:lnTo>
                <a:lnTo>
                  <a:pt x="448637" y="1167908"/>
                </a:lnTo>
                <a:lnTo>
                  <a:pt x="514994" y="1160634"/>
                </a:lnTo>
                <a:lnTo>
                  <a:pt x="542350" y="1154821"/>
                </a:lnTo>
                <a:lnTo>
                  <a:pt x="542350" y="425365"/>
                </a:lnTo>
                <a:lnTo>
                  <a:pt x="696597" y="425365"/>
                </a:lnTo>
                <a:lnTo>
                  <a:pt x="696597" y="1171328"/>
                </a:lnTo>
                <a:close/>
              </a:path>
              <a:path w="4980940" h="1309370">
                <a:moveTo>
                  <a:pt x="1245571" y="1309353"/>
                </a:moveTo>
                <a:lnTo>
                  <a:pt x="1193215" y="1308420"/>
                </a:lnTo>
                <a:lnTo>
                  <a:pt x="1143978" y="1305619"/>
                </a:lnTo>
                <a:lnTo>
                  <a:pt x="1097856" y="1300948"/>
                </a:lnTo>
                <a:lnTo>
                  <a:pt x="1054846" y="1294403"/>
                </a:lnTo>
                <a:lnTo>
                  <a:pt x="1015252" y="1286911"/>
                </a:lnTo>
                <a:lnTo>
                  <a:pt x="947248" y="1271938"/>
                </a:lnTo>
                <a:lnTo>
                  <a:pt x="918850" y="1264494"/>
                </a:lnTo>
                <a:lnTo>
                  <a:pt x="918850" y="26575"/>
                </a:lnTo>
                <a:lnTo>
                  <a:pt x="1073096" y="0"/>
                </a:lnTo>
                <a:lnTo>
                  <a:pt x="1073096" y="463588"/>
                </a:lnTo>
                <a:lnTo>
                  <a:pt x="1499949" y="463588"/>
                </a:lnTo>
                <a:lnTo>
                  <a:pt x="1521917" y="478477"/>
                </a:lnTo>
                <a:lnTo>
                  <a:pt x="1550990" y="503405"/>
                </a:lnTo>
                <a:lnTo>
                  <a:pt x="1577263" y="531658"/>
                </a:lnTo>
                <a:lnTo>
                  <a:pt x="1584731" y="541682"/>
                </a:lnTo>
                <a:lnTo>
                  <a:pt x="1270514" y="541682"/>
                </a:lnTo>
                <a:lnTo>
                  <a:pt x="1239615" y="543035"/>
                </a:lnTo>
                <a:lnTo>
                  <a:pt x="1181570" y="553841"/>
                </a:lnTo>
                <a:lnTo>
                  <a:pt x="1129440" y="574192"/>
                </a:lnTo>
                <a:lnTo>
                  <a:pt x="1088758" y="596647"/>
                </a:lnTo>
                <a:lnTo>
                  <a:pt x="1073042" y="608127"/>
                </a:lnTo>
                <a:lnTo>
                  <a:pt x="1073042" y="1154813"/>
                </a:lnTo>
                <a:lnTo>
                  <a:pt x="1118623" y="1164333"/>
                </a:lnTo>
                <a:lnTo>
                  <a:pt x="1160991" y="1169822"/>
                </a:lnTo>
                <a:lnTo>
                  <a:pt x="1213673" y="1172746"/>
                </a:lnTo>
                <a:lnTo>
                  <a:pt x="1243895" y="1173113"/>
                </a:lnTo>
                <a:lnTo>
                  <a:pt x="1573572" y="1173113"/>
                </a:lnTo>
                <a:lnTo>
                  <a:pt x="1560611" y="1188056"/>
                </a:lnTo>
                <a:lnTo>
                  <a:pt x="1530940" y="1215474"/>
                </a:lnTo>
                <a:lnTo>
                  <a:pt x="1498394" y="1239571"/>
                </a:lnTo>
                <a:lnTo>
                  <a:pt x="1462957" y="1260344"/>
                </a:lnTo>
                <a:lnTo>
                  <a:pt x="1424615" y="1277789"/>
                </a:lnTo>
                <a:lnTo>
                  <a:pt x="1383569" y="1291597"/>
                </a:lnTo>
                <a:lnTo>
                  <a:pt x="1340040" y="1301461"/>
                </a:lnTo>
                <a:lnTo>
                  <a:pt x="1294038" y="1307380"/>
                </a:lnTo>
                <a:lnTo>
                  <a:pt x="1245571" y="1309353"/>
                </a:lnTo>
                <a:close/>
              </a:path>
              <a:path w="4980940" h="1309370">
                <a:moveTo>
                  <a:pt x="1499949" y="463588"/>
                </a:moveTo>
                <a:lnTo>
                  <a:pt x="1073092" y="463588"/>
                </a:lnTo>
                <a:lnTo>
                  <a:pt x="1088972" y="454370"/>
                </a:lnTo>
                <a:lnTo>
                  <a:pt x="1131678" y="435261"/>
                </a:lnTo>
                <a:lnTo>
                  <a:pt x="1188178" y="416662"/>
                </a:lnTo>
                <a:lnTo>
                  <a:pt x="1254107" y="406639"/>
                </a:lnTo>
                <a:lnTo>
                  <a:pt x="1290339" y="405380"/>
                </a:lnTo>
                <a:lnTo>
                  <a:pt x="1335480" y="407455"/>
                </a:lnTo>
                <a:lnTo>
                  <a:pt x="1378032" y="413683"/>
                </a:lnTo>
                <a:lnTo>
                  <a:pt x="1417994" y="424064"/>
                </a:lnTo>
                <a:lnTo>
                  <a:pt x="1455367" y="438599"/>
                </a:lnTo>
                <a:lnTo>
                  <a:pt x="1490043" y="456874"/>
                </a:lnTo>
                <a:lnTo>
                  <a:pt x="1499949" y="463588"/>
                </a:lnTo>
                <a:close/>
              </a:path>
              <a:path w="4980940" h="1309370">
                <a:moveTo>
                  <a:pt x="1573572" y="1173113"/>
                </a:moveTo>
                <a:lnTo>
                  <a:pt x="1243895" y="1173113"/>
                </a:lnTo>
                <a:lnTo>
                  <a:pt x="1291662" y="1169822"/>
                </a:lnTo>
                <a:lnTo>
                  <a:pt x="1335447" y="1159951"/>
                </a:lnTo>
                <a:lnTo>
                  <a:pt x="1375251" y="1143500"/>
                </a:lnTo>
                <a:lnTo>
                  <a:pt x="1411075" y="1120470"/>
                </a:lnTo>
                <a:lnTo>
                  <a:pt x="1442919" y="1090862"/>
                </a:lnTo>
                <a:lnTo>
                  <a:pt x="1469787" y="1055206"/>
                </a:lnTo>
                <a:lnTo>
                  <a:pt x="1490685" y="1014032"/>
                </a:lnTo>
                <a:lnTo>
                  <a:pt x="1505613" y="967339"/>
                </a:lnTo>
                <a:lnTo>
                  <a:pt x="1514570" y="915125"/>
                </a:lnTo>
                <a:lnTo>
                  <a:pt x="1517554" y="857320"/>
                </a:lnTo>
                <a:lnTo>
                  <a:pt x="1516725" y="824699"/>
                </a:lnTo>
                <a:lnTo>
                  <a:pt x="1510087" y="762386"/>
                </a:lnTo>
                <a:lnTo>
                  <a:pt x="1496621" y="704674"/>
                </a:lnTo>
                <a:lnTo>
                  <a:pt x="1475098" y="654422"/>
                </a:lnTo>
                <a:lnTo>
                  <a:pt x="1445270" y="612212"/>
                </a:lnTo>
                <a:lnTo>
                  <a:pt x="1406684" y="578974"/>
                </a:lnTo>
                <a:lnTo>
                  <a:pt x="1359296" y="555231"/>
                </a:lnTo>
                <a:lnTo>
                  <a:pt x="1302484" y="543186"/>
                </a:lnTo>
                <a:lnTo>
                  <a:pt x="1270514" y="541682"/>
                </a:lnTo>
                <a:lnTo>
                  <a:pt x="1584731" y="541682"/>
                </a:lnTo>
                <a:lnTo>
                  <a:pt x="1620999" y="597297"/>
                </a:lnTo>
                <a:lnTo>
                  <a:pt x="1638361" y="634474"/>
                </a:lnTo>
                <a:lnTo>
                  <a:pt x="1652723" y="674558"/>
                </a:lnTo>
                <a:lnTo>
                  <a:pt x="1663976" y="717133"/>
                </a:lnTo>
                <a:lnTo>
                  <a:pt x="1672011" y="761785"/>
                </a:lnTo>
                <a:lnTo>
                  <a:pt x="1676829" y="808514"/>
                </a:lnTo>
                <a:lnTo>
                  <a:pt x="1678435" y="857320"/>
                </a:lnTo>
                <a:lnTo>
                  <a:pt x="1676515" y="908371"/>
                </a:lnTo>
                <a:lnTo>
                  <a:pt x="1670758" y="956826"/>
                </a:lnTo>
                <a:lnTo>
                  <a:pt x="1661169" y="1002682"/>
                </a:lnTo>
                <a:lnTo>
                  <a:pt x="1647751" y="1045934"/>
                </a:lnTo>
                <a:lnTo>
                  <a:pt x="1630807" y="1086283"/>
                </a:lnTo>
                <a:lnTo>
                  <a:pt x="1610636" y="1123430"/>
                </a:lnTo>
                <a:lnTo>
                  <a:pt x="1587237" y="1157358"/>
                </a:lnTo>
                <a:lnTo>
                  <a:pt x="1573572" y="1173113"/>
                </a:lnTo>
                <a:close/>
              </a:path>
              <a:path w="4980940" h="1309370">
                <a:moveTo>
                  <a:pt x="2197570" y="1307683"/>
                </a:moveTo>
                <a:lnTo>
                  <a:pt x="2149782" y="1305864"/>
                </a:lnTo>
                <a:lnTo>
                  <a:pt x="2105933" y="1300412"/>
                </a:lnTo>
                <a:lnTo>
                  <a:pt x="2066024" y="1291330"/>
                </a:lnTo>
                <a:lnTo>
                  <a:pt x="2030053" y="1278621"/>
                </a:lnTo>
                <a:lnTo>
                  <a:pt x="1968679" y="1243525"/>
                </a:lnTo>
                <a:lnTo>
                  <a:pt x="1920590" y="1196362"/>
                </a:lnTo>
                <a:lnTo>
                  <a:pt x="1884936" y="1138410"/>
                </a:lnTo>
                <a:lnTo>
                  <a:pt x="1860883" y="1070907"/>
                </a:lnTo>
                <a:lnTo>
                  <a:pt x="1847199" y="994687"/>
                </a:lnTo>
                <a:lnTo>
                  <a:pt x="1843775" y="953615"/>
                </a:lnTo>
                <a:lnTo>
                  <a:pt x="1842633" y="910563"/>
                </a:lnTo>
                <a:lnTo>
                  <a:pt x="1842633" y="425365"/>
                </a:lnTo>
                <a:lnTo>
                  <a:pt x="1996880" y="425365"/>
                </a:lnTo>
                <a:lnTo>
                  <a:pt x="1996880" y="877329"/>
                </a:lnTo>
                <a:lnTo>
                  <a:pt x="1998870" y="936889"/>
                </a:lnTo>
                <a:lnTo>
                  <a:pt x="2004840" y="989267"/>
                </a:lnTo>
                <a:lnTo>
                  <a:pt x="2014791" y="1034463"/>
                </a:lnTo>
                <a:lnTo>
                  <a:pt x="2028723" y="1072477"/>
                </a:lnTo>
                <a:lnTo>
                  <a:pt x="2075762" y="1133112"/>
                </a:lnTo>
                <a:lnTo>
                  <a:pt x="2113384" y="1154404"/>
                </a:lnTo>
                <a:lnTo>
                  <a:pt x="2159512" y="1167182"/>
                </a:lnTo>
                <a:lnTo>
                  <a:pt x="2212694" y="1171328"/>
                </a:lnTo>
                <a:lnTo>
                  <a:pt x="2539215" y="1171328"/>
                </a:lnTo>
                <a:lnTo>
                  <a:pt x="2539215" y="1264479"/>
                </a:lnTo>
                <a:lnTo>
                  <a:pt x="2477649" y="1278195"/>
                </a:lnTo>
                <a:lnTo>
                  <a:pt x="2399084" y="1292732"/>
                </a:lnTo>
                <a:lnTo>
                  <a:pt x="2353838" y="1299274"/>
                </a:lnTo>
                <a:lnTo>
                  <a:pt x="2305171" y="1303946"/>
                </a:lnTo>
                <a:lnTo>
                  <a:pt x="2253082" y="1306749"/>
                </a:lnTo>
                <a:lnTo>
                  <a:pt x="2197570" y="1307683"/>
                </a:lnTo>
                <a:close/>
              </a:path>
              <a:path w="4980940" h="1309370">
                <a:moveTo>
                  <a:pt x="2539215" y="1171328"/>
                </a:moveTo>
                <a:lnTo>
                  <a:pt x="2227015" y="1171328"/>
                </a:lnTo>
                <a:lnTo>
                  <a:pt x="2239870" y="1171011"/>
                </a:lnTo>
                <a:lnTo>
                  <a:pt x="2252719" y="1170489"/>
                </a:lnTo>
                <a:lnTo>
                  <a:pt x="2291255" y="1167908"/>
                </a:lnTo>
                <a:lnTo>
                  <a:pt x="2357612" y="1160634"/>
                </a:lnTo>
                <a:lnTo>
                  <a:pt x="2384968" y="1154821"/>
                </a:lnTo>
                <a:lnTo>
                  <a:pt x="2384968" y="425365"/>
                </a:lnTo>
                <a:lnTo>
                  <a:pt x="2539215" y="425365"/>
                </a:lnTo>
                <a:lnTo>
                  <a:pt x="2539215" y="1171328"/>
                </a:lnTo>
                <a:close/>
              </a:path>
              <a:path w="4980940" h="1309370">
                <a:moveTo>
                  <a:pt x="2915598" y="1289368"/>
                </a:moveTo>
                <a:lnTo>
                  <a:pt x="2761375" y="1289368"/>
                </a:lnTo>
                <a:lnTo>
                  <a:pt x="2761460" y="450285"/>
                </a:lnTo>
                <a:lnTo>
                  <a:pt x="2823232" y="436577"/>
                </a:lnTo>
                <a:lnTo>
                  <a:pt x="2860655" y="429407"/>
                </a:lnTo>
                <a:lnTo>
                  <a:pt x="2902444" y="422031"/>
                </a:lnTo>
                <a:lnTo>
                  <a:pt x="2948064" y="415492"/>
                </a:lnTo>
                <a:lnTo>
                  <a:pt x="2996985" y="410825"/>
                </a:lnTo>
                <a:lnTo>
                  <a:pt x="3049218" y="408028"/>
                </a:lnTo>
                <a:lnTo>
                  <a:pt x="3104771" y="407096"/>
                </a:lnTo>
                <a:lnTo>
                  <a:pt x="3154010" y="408915"/>
                </a:lnTo>
                <a:lnTo>
                  <a:pt x="3198892" y="414368"/>
                </a:lnTo>
                <a:lnTo>
                  <a:pt x="3239423" y="423452"/>
                </a:lnTo>
                <a:lnTo>
                  <a:pt x="3275608" y="436166"/>
                </a:lnTo>
                <a:lnTo>
                  <a:pt x="3336740" y="471053"/>
                </a:lnTo>
                <a:lnTo>
                  <a:pt x="3384241" y="517585"/>
                </a:lnTo>
                <a:lnTo>
                  <a:pt x="3401905" y="543329"/>
                </a:lnTo>
                <a:lnTo>
                  <a:pt x="3079890" y="543329"/>
                </a:lnTo>
                <a:lnTo>
                  <a:pt x="3062831" y="543751"/>
                </a:lnTo>
                <a:lnTo>
                  <a:pt x="3023533" y="545870"/>
                </a:lnTo>
                <a:lnTo>
                  <a:pt x="2975265" y="550329"/>
                </a:lnTo>
                <a:lnTo>
                  <a:pt x="2915598" y="559935"/>
                </a:lnTo>
                <a:lnTo>
                  <a:pt x="2915598" y="1289368"/>
                </a:lnTo>
                <a:close/>
              </a:path>
              <a:path w="4980940" h="1309370">
                <a:moveTo>
                  <a:pt x="3457987" y="1289368"/>
                </a:moveTo>
                <a:lnTo>
                  <a:pt x="3303733" y="1289368"/>
                </a:lnTo>
                <a:lnTo>
                  <a:pt x="3303733" y="837420"/>
                </a:lnTo>
                <a:lnTo>
                  <a:pt x="3303148" y="804201"/>
                </a:lnTo>
                <a:lnTo>
                  <a:pt x="3301032" y="763494"/>
                </a:lnTo>
                <a:lnTo>
                  <a:pt x="3292959" y="701179"/>
                </a:lnTo>
                <a:lnTo>
                  <a:pt x="3278670" y="650078"/>
                </a:lnTo>
                <a:lnTo>
                  <a:pt x="3257304" y="609798"/>
                </a:lnTo>
                <a:lnTo>
                  <a:pt x="3228273" y="579685"/>
                </a:lnTo>
                <a:lnTo>
                  <a:pt x="3190965" y="559111"/>
                </a:lnTo>
                <a:lnTo>
                  <a:pt x="3144525" y="547271"/>
                </a:lnTo>
                <a:lnTo>
                  <a:pt x="3117183" y="544271"/>
                </a:lnTo>
                <a:lnTo>
                  <a:pt x="3116289" y="544271"/>
                </a:lnTo>
                <a:lnTo>
                  <a:pt x="3088150" y="543329"/>
                </a:lnTo>
                <a:lnTo>
                  <a:pt x="3401905" y="543329"/>
                </a:lnTo>
                <a:lnTo>
                  <a:pt x="3403046" y="544992"/>
                </a:lnTo>
                <a:lnTo>
                  <a:pt x="3431675" y="607790"/>
                </a:lnTo>
                <a:lnTo>
                  <a:pt x="3448719" y="680522"/>
                </a:lnTo>
                <a:lnTo>
                  <a:pt x="3453879" y="719879"/>
                </a:lnTo>
                <a:lnTo>
                  <a:pt x="3456963" y="761107"/>
                </a:lnTo>
                <a:lnTo>
                  <a:pt x="3457864" y="799004"/>
                </a:lnTo>
                <a:lnTo>
                  <a:pt x="3457987" y="1289368"/>
                </a:lnTo>
                <a:close/>
              </a:path>
              <a:path w="4980940" h="1309370">
                <a:moveTo>
                  <a:pt x="3960533" y="1307667"/>
                </a:moveTo>
                <a:lnTo>
                  <a:pt x="3918498" y="1306267"/>
                </a:lnTo>
                <a:lnTo>
                  <a:pt x="3880303" y="1302064"/>
                </a:lnTo>
                <a:lnTo>
                  <a:pt x="3815415" y="1285242"/>
                </a:lnTo>
                <a:lnTo>
                  <a:pt x="3763790" y="1257203"/>
                </a:lnTo>
                <a:lnTo>
                  <a:pt x="3723357" y="1217957"/>
                </a:lnTo>
                <a:lnTo>
                  <a:pt x="3693701" y="1167907"/>
                </a:lnTo>
                <a:lnTo>
                  <a:pt x="3674431" y="1107452"/>
                </a:lnTo>
                <a:lnTo>
                  <a:pt x="3663858" y="1036628"/>
                </a:lnTo>
                <a:lnTo>
                  <a:pt x="3661208" y="997328"/>
                </a:lnTo>
                <a:lnTo>
                  <a:pt x="3660323" y="955422"/>
                </a:lnTo>
                <a:lnTo>
                  <a:pt x="3660323" y="184417"/>
                </a:lnTo>
                <a:lnTo>
                  <a:pt x="3814577" y="157834"/>
                </a:lnTo>
                <a:lnTo>
                  <a:pt x="3814577" y="425357"/>
                </a:lnTo>
                <a:lnTo>
                  <a:pt x="4141329" y="425357"/>
                </a:lnTo>
                <a:lnTo>
                  <a:pt x="4141329" y="554962"/>
                </a:lnTo>
                <a:lnTo>
                  <a:pt x="3814593" y="554962"/>
                </a:lnTo>
                <a:lnTo>
                  <a:pt x="3814627" y="955422"/>
                </a:lnTo>
                <a:lnTo>
                  <a:pt x="3817076" y="1012906"/>
                </a:lnTo>
                <a:lnTo>
                  <a:pt x="3824544" y="1060907"/>
                </a:lnTo>
                <a:lnTo>
                  <a:pt x="3836987" y="1098712"/>
                </a:lnTo>
                <a:lnTo>
                  <a:pt x="3864975" y="1138622"/>
                </a:lnTo>
                <a:lnTo>
                  <a:pt x="3904154" y="1161442"/>
                </a:lnTo>
                <a:lnTo>
                  <a:pt x="3954501" y="1170794"/>
                </a:lnTo>
                <a:lnTo>
                  <a:pt x="3973804" y="1171419"/>
                </a:lnTo>
                <a:lnTo>
                  <a:pt x="4153017" y="1171419"/>
                </a:lnTo>
                <a:lnTo>
                  <a:pt x="4176147" y="1259490"/>
                </a:lnTo>
                <a:lnTo>
                  <a:pt x="4121250" y="1280679"/>
                </a:lnTo>
                <a:lnTo>
                  <a:pt x="4063633" y="1297378"/>
                </a:lnTo>
                <a:lnTo>
                  <a:pt x="3996874" y="1306522"/>
                </a:lnTo>
                <a:lnTo>
                  <a:pt x="3960533" y="1307667"/>
                </a:lnTo>
                <a:close/>
              </a:path>
              <a:path w="4980940" h="1309370">
                <a:moveTo>
                  <a:pt x="4153017" y="1171419"/>
                </a:moveTo>
                <a:lnTo>
                  <a:pt x="3973804" y="1171419"/>
                </a:lnTo>
                <a:lnTo>
                  <a:pt x="4007594" y="1170434"/>
                </a:lnTo>
                <a:lnTo>
                  <a:pt x="4037657" y="1167478"/>
                </a:lnTo>
                <a:lnTo>
                  <a:pt x="4086594" y="1155637"/>
                </a:lnTo>
                <a:lnTo>
                  <a:pt x="4133861" y="1137105"/>
                </a:lnTo>
                <a:lnTo>
                  <a:pt x="4142982" y="1133211"/>
                </a:lnTo>
                <a:lnTo>
                  <a:pt x="4153017" y="1171419"/>
                </a:lnTo>
                <a:close/>
              </a:path>
              <a:path w="4980940" h="1309370">
                <a:moveTo>
                  <a:pt x="4638903" y="1307667"/>
                </a:moveTo>
                <a:lnTo>
                  <a:pt x="4591118" y="1305849"/>
                </a:lnTo>
                <a:lnTo>
                  <a:pt x="4547269" y="1300397"/>
                </a:lnTo>
                <a:lnTo>
                  <a:pt x="4507358" y="1291315"/>
                </a:lnTo>
                <a:lnTo>
                  <a:pt x="4471386" y="1278605"/>
                </a:lnTo>
                <a:lnTo>
                  <a:pt x="4410011" y="1243510"/>
                </a:lnTo>
                <a:lnTo>
                  <a:pt x="4361915" y="1196347"/>
                </a:lnTo>
                <a:lnTo>
                  <a:pt x="4326258" y="1138394"/>
                </a:lnTo>
                <a:lnTo>
                  <a:pt x="4302208" y="1070892"/>
                </a:lnTo>
                <a:lnTo>
                  <a:pt x="4288524" y="994672"/>
                </a:lnTo>
                <a:lnTo>
                  <a:pt x="4285100" y="953600"/>
                </a:lnTo>
                <a:lnTo>
                  <a:pt x="4283958" y="910548"/>
                </a:lnTo>
                <a:lnTo>
                  <a:pt x="4283958" y="425342"/>
                </a:lnTo>
                <a:lnTo>
                  <a:pt x="4438212" y="425342"/>
                </a:lnTo>
                <a:lnTo>
                  <a:pt x="4438212" y="877306"/>
                </a:lnTo>
                <a:lnTo>
                  <a:pt x="4440202" y="936866"/>
                </a:lnTo>
                <a:lnTo>
                  <a:pt x="4446173" y="989244"/>
                </a:lnTo>
                <a:lnTo>
                  <a:pt x="4456123" y="1034440"/>
                </a:lnTo>
                <a:lnTo>
                  <a:pt x="4470055" y="1072454"/>
                </a:lnTo>
                <a:lnTo>
                  <a:pt x="4517094" y="1133089"/>
                </a:lnTo>
                <a:lnTo>
                  <a:pt x="4554717" y="1154380"/>
                </a:lnTo>
                <a:lnTo>
                  <a:pt x="4600845" y="1167159"/>
                </a:lnTo>
                <a:lnTo>
                  <a:pt x="4654025" y="1171305"/>
                </a:lnTo>
                <a:lnTo>
                  <a:pt x="4980562" y="1171305"/>
                </a:lnTo>
                <a:lnTo>
                  <a:pt x="4980562" y="1264479"/>
                </a:lnTo>
                <a:lnTo>
                  <a:pt x="4918945" y="1278211"/>
                </a:lnTo>
                <a:lnTo>
                  <a:pt x="4840385" y="1292748"/>
                </a:lnTo>
                <a:lnTo>
                  <a:pt x="4795141" y="1299285"/>
                </a:lnTo>
                <a:lnTo>
                  <a:pt x="4746468" y="1303946"/>
                </a:lnTo>
                <a:lnTo>
                  <a:pt x="4694383" y="1306738"/>
                </a:lnTo>
                <a:lnTo>
                  <a:pt x="4638903" y="1307667"/>
                </a:lnTo>
                <a:close/>
              </a:path>
              <a:path w="4980940" h="1309370">
                <a:moveTo>
                  <a:pt x="4980562" y="1171305"/>
                </a:moveTo>
                <a:lnTo>
                  <a:pt x="4668349" y="1171305"/>
                </a:lnTo>
                <a:lnTo>
                  <a:pt x="4681207" y="1170988"/>
                </a:lnTo>
                <a:lnTo>
                  <a:pt x="4694057" y="1170466"/>
                </a:lnTo>
                <a:lnTo>
                  <a:pt x="4744236" y="1166840"/>
                </a:lnTo>
                <a:lnTo>
                  <a:pt x="4798951" y="1160610"/>
                </a:lnTo>
                <a:lnTo>
                  <a:pt x="4826307" y="1154798"/>
                </a:lnTo>
                <a:lnTo>
                  <a:pt x="4826307" y="425342"/>
                </a:lnTo>
                <a:lnTo>
                  <a:pt x="4980562" y="425342"/>
                </a:lnTo>
                <a:lnTo>
                  <a:pt x="4980562" y="1171305"/>
                </a:lnTo>
                <a:close/>
              </a:path>
            </a:pathLst>
          </a:custGeom>
          <a:solidFill>
            <a:srgbClr val="DD481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6199"/>
              </a:lnSpc>
              <a:spcBef>
                <a:spcPts val="95"/>
              </a:spcBef>
            </a:pPr>
            <a:r>
              <a:rPr sz="9200" spc="-700" dirty="0"/>
              <a:t>Linux</a:t>
            </a:r>
            <a:r>
              <a:rPr sz="9200" spc="-890" dirty="0"/>
              <a:t> </a:t>
            </a:r>
            <a:r>
              <a:rPr sz="9200" spc="-605" dirty="0"/>
              <a:t>VirtualBox</a:t>
            </a:r>
            <a:r>
              <a:rPr sz="9200" spc="-885" dirty="0"/>
              <a:t> </a:t>
            </a:r>
            <a:r>
              <a:rPr sz="9200" spc="-565" dirty="0"/>
              <a:t>Setup</a:t>
            </a:r>
            <a:r>
              <a:rPr sz="9200" spc="-885" dirty="0"/>
              <a:t> </a:t>
            </a:r>
            <a:r>
              <a:rPr sz="9200" spc="-480" dirty="0"/>
              <a:t>On </a:t>
            </a:r>
            <a:r>
              <a:rPr sz="9200" spc="-680" dirty="0"/>
              <a:t>Windows</a:t>
            </a:r>
            <a:endParaRPr sz="9200"/>
          </a:p>
        </p:txBody>
      </p:sp>
      <p:sp>
        <p:nvSpPr>
          <p:cNvPr id="8" name="object 8"/>
          <p:cNvSpPr txBox="1"/>
          <p:nvPr/>
        </p:nvSpPr>
        <p:spPr>
          <a:xfrm>
            <a:off x="8157976" y="7196326"/>
            <a:ext cx="5273675" cy="9969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6350" spc="-484" dirty="0">
                <a:solidFill>
                  <a:srgbClr val="FFFFFF"/>
                </a:solidFill>
                <a:latin typeface="Arial Black"/>
                <a:cs typeface="Arial Black"/>
              </a:rPr>
              <a:t>Linux</a:t>
            </a:r>
            <a:r>
              <a:rPr sz="6350" spc="-610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6350" spc="-440" dirty="0">
                <a:solidFill>
                  <a:srgbClr val="FFFFFF"/>
                </a:solidFill>
                <a:latin typeface="Arial Black"/>
                <a:cs typeface="Arial Black"/>
              </a:rPr>
              <a:t>CentOs</a:t>
            </a:r>
            <a:endParaRPr sz="635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224883" y="1178429"/>
            <a:ext cx="1417320" cy="1584325"/>
            <a:chOff x="3224883" y="1178429"/>
            <a:chExt cx="1417320" cy="1584325"/>
          </a:xfrm>
        </p:grpSpPr>
        <p:sp>
          <p:nvSpPr>
            <p:cNvPr id="3" name="object 3"/>
            <p:cNvSpPr/>
            <p:nvPr/>
          </p:nvSpPr>
          <p:spPr>
            <a:xfrm>
              <a:off x="3498237" y="1368330"/>
              <a:ext cx="821055" cy="1076325"/>
            </a:xfrm>
            <a:custGeom>
              <a:avLst/>
              <a:gdLst/>
              <a:ahLst/>
              <a:cxnLst/>
              <a:rect l="l" t="t" r="r" b="b"/>
              <a:pathLst>
                <a:path w="821054" h="1076325">
                  <a:moveTo>
                    <a:pt x="279293" y="1076236"/>
                  </a:moveTo>
                  <a:lnTo>
                    <a:pt x="271675" y="1030205"/>
                  </a:lnTo>
                  <a:lnTo>
                    <a:pt x="260891" y="981269"/>
                  </a:lnTo>
                  <a:lnTo>
                    <a:pt x="246606" y="930011"/>
                  </a:lnTo>
                  <a:lnTo>
                    <a:pt x="228486" y="877014"/>
                  </a:lnTo>
                  <a:lnTo>
                    <a:pt x="206196" y="822861"/>
                  </a:lnTo>
                  <a:lnTo>
                    <a:pt x="179402" y="768135"/>
                  </a:lnTo>
                  <a:lnTo>
                    <a:pt x="152200" y="719958"/>
                  </a:lnTo>
                  <a:lnTo>
                    <a:pt x="94688" y="625293"/>
                  </a:lnTo>
                  <a:lnTo>
                    <a:pt x="67183" y="577321"/>
                  </a:lnTo>
                  <a:lnTo>
                    <a:pt x="42382" y="527933"/>
                  </a:lnTo>
                  <a:lnTo>
                    <a:pt x="24906" y="484952"/>
                  </a:lnTo>
                  <a:lnTo>
                    <a:pt x="11396" y="440371"/>
                  </a:lnTo>
                  <a:lnTo>
                    <a:pt x="2784" y="394882"/>
                  </a:lnTo>
                  <a:lnTo>
                    <a:pt x="0" y="349171"/>
                  </a:lnTo>
                  <a:lnTo>
                    <a:pt x="3973" y="303929"/>
                  </a:lnTo>
                  <a:lnTo>
                    <a:pt x="15633" y="259845"/>
                  </a:lnTo>
                  <a:lnTo>
                    <a:pt x="35703" y="217154"/>
                  </a:lnTo>
                  <a:lnTo>
                    <a:pt x="61842" y="177787"/>
                  </a:lnTo>
                  <a:lnTo>
                    <a:pt x="93681" y="139854"/>
                  </a:lnTo>
                  <a:lnTo>
                    <a:pt x="129475" y="105542"/>
                  </a:lnTo>
                  <a:lnTo>
                    <a:pt x="168751" y="75284"/>
                  </a:lnTo>
                  <a:lnTo>
                    <a:pt x="211039" y="49514"/>
                  </a:lnTo>
                  <a:lnTo>
                    <a:pt x="255868" y="28663"/>
                  </a:lnTo>
                  <a:lnTo>
                    <a:pt x="302766" y="13165"/>
                  </a:lnTo>
                  <a:lnTo>
                    <a:pt x="351263" y="3453"/>
                  </a:lnTo>
                  <a:lnTo>
                    <a:pt x="400728" y="0"/>
                  </a:lnTo>
                  <a:lnTo>
                    <a:pt x="450280" y="2890"/>
                  </a:lnTo>
                  <a:lnTo>
                    <a:pt x="499067" y="11980"/>
                  </a:lnTo>
                  <a:lnTo>
                    <a:pt x="546237" y="27124"/>
                  </a:lnTo>
                  <a:lnTo>
                    <a:pt x="590939" y="48177"/>
                  </a:lnTo>
                  <a:lnTo>
                    <a:pt x="632321" y="74992"/>
                  </a:lnTo>
                  <a:lnTo>
                    <a:pt x="669533" y="107426"/>
                  </a:lnTo>
                  <a:lnTo>
                    <a:pt x="717340" y="166245"/>
                  </a:lnTo>
                  <a:lnTo>
                    <a:pt x="756019" y="231713"/>
                  </a:lnTo>
                  <a:lnTo>
                    <a:pt x="777205" y="276138"/>
                  </a:lnTo>
                  <a:lnTo>
                    <a:pt x="795114" y="322562"/>
                  </a:lnTo>
                  <a:lnTo>
                    <a:pt x="808896" y="370285"/>
                  </a:lnTo>
                  <a:lnTo>
                    <a:pt x="817702" y="418605"/>
                  </a:lnTo>
                  <a:lnTo>
                    <a:pt x="820682" y="466821"/>
                  </a:lnTo>
                  <a:lnTo>
                    <a:pt x="816986" y="514232"/>
                  </a:lnTo>
                  <a:lnTo>
                    <a:pt x="805764" y="560137"/>
                  </a:lnTo>
                  <a:lnTo>
                    <a:pt x="786166" y="603835"/>
                  </a:lnTo>
                  <a:lnTo>
                    <a:pt x="762822" y="638617"/>
                  </a:lnTo>
                  <a:lnTo>
                    <a:pt x="735911" y="670918"/>
                  </a:lnTo>
                  <a:lnTo>
                    <a:pt x="707703" y="702365"/>
                  </a:lnTo>
                  <a:lnTo>
                    <a:pt x="680467" y="734585"/>
                  </a:lnTo>
                  <a:lnTo>
                    <a:pt x="653891" y="772566"/>
                  </a:lnTo>
                  <a:lnTo>
                    <a:pt x="631555" y="813154"/>
                  </a:lnTo>
                  <a:lnTo>
                    <a:pt x="613605" y="855861"/>
                  </a:lnTo>
                  <a:lnTo>
                    <a:pt x="600188" y="900196"/>
                  </a:lnTo>
                  <a:lnTo>
                    <a:pt x="591451" y="945669"/>
                  </a:lnTo>
                  <a:lnTo>
                    <a:pt x="587542" y="991790"/>
                  </a:lnTo>
                  <a:lnTo>
                    <a:pt x="588606" y="1038069"/>
                  </a:lnTo>
                  <a:lnTo>
                    <a:pt x="279293" y="1076236"/>
                  </a:lnTo>
                  <a:close/>
                </a:path>
              </a:pathLst>
            </a:custGeom>
            <a:solidFill>
              <a:srgbClr val="FEEB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637436" y="2285273"/>
              <a:ext cx="554990" cy="477520"/>
            </a:xfrm>
            <a:custGeom>
              <a:avLst/>
              <a:gdLst/>
              <a:ahLst/>
              <a:cxnLst/>
              <a:rect l="l" t="t" r="r" b="b"/>
              <a:pathLst>
                <a:path w="554989" h="477519">
                  <a:moveTo>
                    <a:pt x="247468" y="477003"/>
                  </a:moveTo>
                  <a:lnTo>
                    <a:pt x="177297" y="458524"/>
                  </a:lnTo>
                  <a:lnTo>
                    <a:pt x="123630" y="416291"/>
                  </a:lnTo>
                  <a:lnTo>
                    <a:pt x="89317" y="360415"/>
                  </a:lnTo>
                  <a:lnTo>
                    <a:pt x="72232" y="307259"/>
                  </a:lnTo>
                  <a:lnTo>
                    <a:pt x="65147" y="261163"/>
                  </a:lnTo>
                  <a:lnTo>
                    <a:pt x="63378" y="205528"/>
                  </a:lnTo>
                  <a:lnTo>
                    <a:pt x="59840" y="175006"/>
                  </a:lnTo>
                  <a:lnTo>
                    <a:pt x="49897" y="146539"/>
                  </a:lnTo>
                  <a:lnTo>
                    <a:pt x="30010" y="120450"/>
                  </a:lnTo>
                  <a:lnTo>
                    <a:pt x="19554" y="110962"/>
                  </a:lnTo>
                  <a:lnTo>
                    <a:pt x="14512" y="106088"/>
                  </a:lnTo>
                  <a:lnTo>
                    <a:pt x="9933" y="100874"/>
                  </a:lnTo>
                  <a:lnTo>
                    <a:pt x="0" y="77243"/>
                  </a:lnTo>
                  <a:lnTo>
                    <a:pt x="2697" y="51673"/>
                  </a:lnTo>
                  <a:lnTo>
                    <a:pt x="38597" y="9583"/>
                  </a:lnTo>
                  <a:lnTo>
                    <a:pt x="84266" y="675"/>
                  </a:lnTo>
                  <a:lnTo>
                    <a:pt x="130203" y="3226"/>
                  </a:lnTo>
                  <a:lnTo>
                    <a:pt x="160744" y="3865"/>
                  </a:lnTo>
                  <a:lnTo>
                    <a:pt x="191354" y="3778"/>
                  </a:lnTo>
                  <a:lnTo>
                    <a:pt x="222010" y="3303"/>
                  </a:lnTo>
                  <a:lnTo>
                    <a:pt x="389423" y="287"/>
                  </a:lnTo>
                  <a:lnTo>
                    <a:pt x="415869" y="0"/>
                  </a:lnTo>
                  <a:lnTo>
                    <a:pt x="468043" y="3395"/>
                  </a:lnTo>
                  <a:lnTo>
                    <a:pt x="515380" y="16005"/>
                  </a:lnTo>
                  <a:lnTo>
                    <a:pt x="552388" y="53843"/>
                  </a:lnTo>
                  <a:lnTo>
                    <a:pt x="554805" y="80490"/>
                  </a:lnTo>
                  <a:lnTo>
                    <a:pt x="552588" y="93396"/>
                  </a:lnTo>
                  <a:lnTo>
                    <a:pt x="521492" y="119165"/>
                  </a:lnTo>
                  <a:lnTo>
                    <a:pt x="494566" y="123528"/>
                  </a:lnTo>
                  <a:lnTo>
                    <a:pt x="471210" y="132272"/>
                  </a:lnTo>
                  <a:lnTo>
                    <a:pt x="461261" y="151883"/>
                  </a:lnTo>
                  <a:lnTo>
                    <a:pt x="459130" y="175753"/>
                  </a:lnTo>
                  <a:lnTo>
                    <a:pt x="459230" y="197275"/>
                  </a:lnTo>
                  <a:lnTo>
                    <a:pt x="458793" y="218042"/>
                  </a:lnTo>
                  <a:lnTo>
                    <a:pt x="458335" y="259577"/>
                  </a:lnTo>
                  <a:lnTo>
                    <a:pt x="453428" y="312984"/>
                  </a:lnTo>
                  <a:lnTo>
                    <a:pt x="431445" y="375793"/>
                  </a:lnTo>
                  <a:lnTo>
                    <a:pt x="398867" y="415246"/>
                  </a:lnTo>
                  <a:lnTo>
                    <a:pt x="356682" y="444679"/>
                  </a:lnTo>
                  <a:lnTo>
                    <a:pt x="322056" y="462431"/>
                  </a:lnTo>
                  <a:lnTo>
                    <a:pt x="284836" y="474227"/>
                  </a:lnTo>
                  <a:lnTo>
                    <a:pt x="247468" y="477003"/>
                  </a:lnTo>
                  <a:close/>
                </a:path>
              </a:pathLst>
            </a:custGeom>
            <a:solidFill>
              <a:srgbClr val="BDDA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761341" y="1757168"/>
              <a:ext cx="368935" cy="510540"/>
            </a:xfrm>
            <a:custGeom>
              <a:avLst/>
              <a:gdLst/>
              <a:ahLst/>
              <a:cxnLst/>
              <a:rect l="l" t="t" r="r" b="b"/>
              <a:pathLst>
                <a:path w="368935" h="510539">
                  <a:moveTo>
                    <a:pt x="149999" y="30567"/>
                  </a:moveTo>
                  <a:lnTo>
                    <a:pt x="107185" y="30567"/>
                  </a:lnTo>
                  <a:lnTo>
                    <a:pt x="120496" y="19013"/>
                  </a:lnTo>
                  <a:lnTo>
                    <a:pt x="136019" y="9884"/>
                  </a:lnTo>
                  <a:lnTo>
                    <a:pt x="153280" y="3524"/>
                  </a:lnTo>
                  <a:lnTo>
                    <a:pt x="171803" y="280"/>
                  </a:lnTo>
                  <a:lnTo>
                    <a:pt x="185083" y="0"/>
                  </a:lnTo>
                  <a:lnTo>
                    <a:pt x="197842" y="1358"/>
                  </a:lnTo>
                  <a:lnTo>
                    <a:pt x="233957" y="16963"/>
                  </a:lnTo>
                  <a:lnTo>
                    <a:pt x="242235" y="24301"/>
                  </a:lnTo>
                  <a:lnTo>
                    <a:pt x="183763" y="24301"/>
                  </a:lnTo>
                  <a:lnTo>
                    <a:pt x="173904" y="24535"/>
                  </a:lnTo>
                  <a:lnTo>
                    <a:pt x="162875" y="26254"/>
                  </a:lnTo>
                  <a:lnTo>
                    <a:pt x="152470" y="29436"/>
                  </a:lnTo>
                  <a:lnTo>
                    <a:pt x="149999" y="30567"/>
                  </a:lnTo>
                  <a:close/>
                </a:path>
                <a:path w="368935" h="510539">
                  <a:moveTo>
                    <a:pt x="326827" y="26874"/>
                  </a:moveTo>
                  <a:lnTo>
                    <a:pt x="244822" y="26874"/>
                  </a:lnTo>
                  <a:lnTo>
                    <a:pt x="249023" y="25889"/>
                  </a:lnTo>
                  <a:lnTo>
                    <a:pt x="251062" y="25458"/>
                  </a:lnTo>
                  <a:lnTo>
                    <a:pt x="281415" y="21215"/>
                  </a:lnTo>
                  <a:lnTo>
                    <a:pt x="307818" y="21987"/>
                  </a:lnTo>
                  <a:lnTo>
                    <a:pt x="326827" y="26874"/>
                  </a:lnTo>
                  <a:close/>
                </a:path>
                <a:path w="368935" h="510539">
                  <a:moveTo>
                    <a:pt x="239780" y="144312"/>
                  </a:moveTo>
                  <a:lnTo>
                    <a:pt x="204174" y="112933"/>
                  </a:lnTo>
                  <a:lnTo>
                    <a:pt x="201241" y="102880"/>
                  </a:lnTo>
                  <a:lnTo>
                    <a:pt x="201156" y="102591"/>
                  </a:lnTo>
                  <a:lnTo>
                    <a:pt x="199355" y="92803"/>
                  </a:lnTo>
                  <a:lnTo>
                    <a:pt x="198341" y="83746"/>
                  </a:lnTo>
                  <a:lnTo>
                    <a:pt x="198290" y="73185"/>
                  </a:lnTo>
                  <a:lnTo>
                    <a:pt x="199910" y="63255"/>
                  </a:lnTo>
                  <a:lnTo>
                    <a:pt x="199972" y="62877"/>
                  </a:lnTo>
                  <a:lnTo>
                    <a:pt x="204174" y="52605"/>
                  </a:lnTo>
                  <a:lnTo>
                    <a:pt x="208066" y="45772"/>
                  </a:lnTo>
                  <a:lnTo>
                    <a:pt x="213440" y="40663"/>
                  </a:lnTo>
                  <a:lnTo>
                    <a:pt x="219556" y="36723"/>
                  </a:lnTo>
                  <a:lnTo>
                    <a:pt x="216591" y="34384"/>
                  </a:lnTo>
                  <a:lnTo>
                    <a:pt x="183763" y="24301"/>
                  </a:lnTo>
                  <a:lnTo>
                    <a:pt x="242235" y="24301"/>
                  </a:lnTo>
                  <a:lnTo>
                    <a:pt x="244822" y="26874"/>
                  </a:lnTo>
                  <a:lnTo>
                    <a:pt x="326827" y="26874"/>
                  </a:lnTo>
                  <a:lnTo>
                    <a:pt x="330446" y="27804"/>
                  </a:lnTo>
                  <a:lnTo>
                    <a:pt x="349471" y="38693"/>
                  </a:lnTo>
                  <a:lnTo>
                    <a:pt x="355341" y="43850"/>
                  </a:lnTo>
                  <a:lnTo>
                    <a:pt x="356780" y="45494"/>
                  </a:lnTo>
                  <a:lnTo>
                    <a:pt x="283688" y="45494"/>
                  </a:lnTo>
                  <a:lnTo>
                    <a:pt x="260328" y="48481"/>
                  </a:lnTo>
                  <a:lnTo>
                    <a:pt x="264000" y="55929"/>
                  </a:lnTo>
                  <a:lnTo>
                    <a:pt x="236050" y="55929"/>
                  </a:lnTo>
                  <a:lnTo>
                    <a:pt x="231602" y="58207"/>
                  </a:lnTo>
                  <a:lnTo>
                    <a:pt x="227896" y="61162"/>
                  </a:lnTo>
                  <a:lnTo>
                    <a:pt x="221824" y="71796"/>
                  </a:lnTo>
                  <a:lnTo>
                    <a:pt x="221931" y="73597"/>
                  </a:lnTo>
                  <a:lnTo>
                    <a:pt x="221966" y="73998"/>
                  </a:lnTo>
                  <a:lnTo>
                    <a:pt x="222061" y="75074"/>
                  </a:lnTo>
                  <a:lnTo>
                    <a:pt x="222115" y="75690"/>
                  </a:lnTo>
                  <a:lnTo>
                    <a:pt x="222225" y="76941"/>
                  </a:lnTo>
                  <a:lnTo>
                    <a:pt x="222331" y="78152"/>
                  </a:lnTo>
                  <a:lnTo>
                    <a:pt x="222453" y="79541"/>
                  </a:lnTo>
                  <a:lnTo>
                    <a:pt x="222564" y="80799"/>
                  </a:lnTo>
                  <a:lnTo>
                    <a:pt x="222645" y="81722"/>
                  </a:lnTo>
                  <a:lnTo>
                    <a:pt x="223424" y="86870"/>
                  </a:lnTo>
                  <a:lnTo>
                    <a:pt x="223526" y="87546"/>
                  </a:lnTo>
                  <a:lnTo>
                    <a:pt x="223600" y="88032"/>
                  </a:lnTo>
                  <a:lnTo>
                    <a:pt x="223697" y="88679"/>
                  </a:lnTo>
                  <a:lnTo>
                    <a:pt x="223800" y="89356"/>
                  </a:lnTo>
                  <a:lnTo>
                    <a:pt x="246243" y="121797"/>
                  </a:lnTo>
                  <a:lnTo>
                    <a:pt x="275502" y="121797"/>
                  </a:lnTo>
                  <a:lnTo>
                    <a:pt x="272959" y="128634"/>
                  </a:lnTo>
                  <a:lnTo>
                    <a:pt x="272893" y="128813"/>
                  </a:lnTo>
                  <a:lnTo>
                    <a:pt x="265703" y="137372"/>
                  </a:lnTo>
                  <a:lnTo>
                    <a:pt x="253271" y="143710"/>
                  </a:lnTo>
                  <a:lnTo>
                    <a:pt x="239780" y="144312"/>
                  </a:lnTo>
                  <a:close/>
                </a:path>
                <a:path w="368935" h="510539">
                  <a:moveTo>
                    <a:pt x="86984" y="510478"/>
                  </a:moveTo>
                  <a:lnTo>
                    <a:pt x="79618" y="510478"/>
                  </a:lnTo>
                  <a:lnTo>
                    <a:pt x="74444" y="506354"/>
                  </a:lnTo>
                  <a:lnTo>
                    <a:pt x="12467" y="153685"/>
                  </a:lnTo>
                  <a:lnTo>
                    <a:pt x="3702" y="99394"/>
                  </a:lnTo>
                  <a:lnTo>
                    <a:pt x="156" y="67502"/>
                  </a:lnTo>
                  <a:lnTo>
                    <a:pt x="87" y="66825"/>
                  </a:lnTo>
                  <a:lnTo>
                    <a:pt x="31846" y="36366"/>
                  </a:lnTo>
                  <a:lnTo>
                    <a:pt x="74529" y="29436"/>
                  </a:lnTo>
                  <a:lnTo>
                    <a:pt x="91173" y="28983"/>
                  </a:lnTo>
                  <a:lnTo>
                    <a:pt x="107185" y="30567"/>
                  </a:lnTo>
                  <a:lnTo>
                    <a:pt x="149999" y="30567"/>
                  </a:lnTo>
                  <a:lnTo>
                    <a:pt x="142508" y="34057"/>
                  </a:lnTo>
                  <a:lnTo>
                    <a:pt x="133564" y="39863"/>
                  </a:lnTo>
                  <a:lnTo>
                    <a:pt x="137270" y="42079"/>
                  </a:lnTo>
                  <a:lnTo>
                    <a:pt x="140853" y="44726"/>
                  </a:lnTo>
                  <a:lnTo>
                    <a:pt x="144251" y="47742"/>
                  </a:lnTo>
                  <a:lnTo>
                    <a:pt x="149403" y="53467"/>
                  </a:lnTo>
                  <a:lnTo>
                    <a:pt x="81289" y="53467"/>
                  </a:lnTo>
                  <a:lnTo>
                    <a:pt x="68969" y="54529"/>
                  </a:lnTo>
                  <a:lnTo>
                    <a:pt x="28668" y="62270"/>
                  </a:lnTo>
                  <a:lnTo>
                    <a:pt x="25361" y="69288"/>
                  </a:lnTo>
                  <a:lnTo>
                    <a:pt x="25454" y="71117"/>
                  </a:lnTo>
                  <a:lnTo>
                    <a:pt x="30776" y="113833"/>
                  </a:lnTo>
                  <a:lnTo>
                    <a:pt x="37338" y="152515"/>
                  </a:lnTo>
                  <a:lnTo>
                    <a:pt x="98846" y="502599"/>
                  </a:lnTo>
                  <a:lnTo>
                    <a:pt x="94336" y="508939"/>
                  </a:lnTo>
                  <a:lnTo>
                    <a:pt x="87602" y="510109"/>
                  </a:lnTo>
                  <a:lnTo>
                    <a:pt x="86984" y="510478"/>
                  </a:lnTo>
                  <a:close/>
                </a:path>
                <a:path w="368935" h="510539">
                  <a:moveTo>
                    <a:pt x="270336" y="469234"/>
                  </a:moveTo>
                  <a:lnTo>
                    <a:pt x="256807" y="467633"/>
                  </a:lnTo>
                  <a:lnTo>
                    <a:pt x="251988" y="461478"/>
                  </a:lnTo>
                  <a:lnTo>
                    <a:pt x="252853" y="454706"/>
                  </a:lnTo>
                  <a:lnTo>
                    <a:pt x="276513" y="261412"/>
                  </a:lnTo>
                  <a:lnTo>
                    <a:pt x="282274" y="221522"/>
                  </a:lnTo>
                  <a:lnTo>
                    <a:pt x="293316" y="182002"/>
                  </a:lnTo>
                  <a:lnTo>
                    <a:pt x="310552" y="147669"/>
                  </a:lnTo>
                  <a:lnTo>
                    <a:pt x="323956" y="124812"/>
                  </a:lnTo>
                  <a:lnTo>
                    <a:pt x="330529" y="112933"/>
                  </a:lnTo>
                  <a:lnTo>
                    <a:pt x="336348" y="100962"/>
                  </a:lnTo>
                  <a:lnTo>
                    <a:pt x="341131" y="88679"/>
                  </a:lnTo>
                  <a:lnTo>
                    <a:pt x="344096" y="79876"/>
                  </a:lnTo>
                  <a:lnTo>
                    <a:pt x="344266" y="78152"/>
                  </a:lnTo>
                  <a:lnTo>
                    <a:pt x="344385" y="76941"/>
                  </a:lnTo>
                  <a:lnTo>
                    <a:pt x="344508" y="75690"/>
                  </a:lnTo>
                  <a:lnTo>
                    <a:pt x="344573" y="73185"/>
                  </a:lnTo>
                  <a:lnTo>
                    <a:pt x="341994" y="65642"/>
                  </a:lnTo>
                  <a:lnTo>
                    <a:pt x="303718" y="46057"/>
                  </a:lnTo>
                  <a:lnTo>
                    <a:pt x="283688" y="45494"/>
                  </a:lnTo>
                  <a:lnTo>
                    <a:pt x="356780" y="45494"/>
                  </a:lnTo>
                  <a:lnTo>
                    <a:pt x="368479" y="71117"/>
                  </a:lnTo>
                  <a:lnTo>
                    <a:pt x="368362" y="76941"/>
                  </a:lnTo>
                  <a:lnTo>
                    <a:pt x="368247" y="80799"/>
                  </a:lnTo>
                  <a:lnTo>
                    <a:pt x="367146" y="86870"/>
                  </a:lnTo>
                  <a:lnTo>
                    <a:pt x="367023" y="87546"/>
                  </a:lnTo>
                  <a:lnTo>
                    <a:pt x="366935" y="88032"/>
                  </a:lnTo>
                  <a:lnTo>
                    <a:pt x="366817" y="88679"/>
                  </a:lnTo>
                  <a:lnTo>
                    <a:pt x="366721" y="89211"/>
                  </a:lnTo>
                  <a:lnTo>
                    <a:pt x="345536" y="136890"/>
                  </a:lnTo>
                  <a:lnTo>
                    <a:pt x="332021" y="159887"/>
                  </a:lnTo>
                  <a:lnTo>
                    <a:pt x="326226" y="170180"/>
                  </a:lnTo>
                  <a:lnTo>
                    <a:pt x="310507" y="208749"/>
                  </a:lnTo>
                  <a:lnTo>
                    <a:pt x="301038" y="264428"/>
                  </a:lnTo>
                  <a:lnTo>
                    <a:pt x="277378" y="457723"/>
                  </a:lnTo>
                  <a:lnTo>
                    <a:pt x="276575" y="464494"/>
                  </a:lnTo>
                  <a:lnTo>
                    <a:pt x="270336" y="469234"/>
                  </a:lnTo>
                  <a:close/>
                </a:path>
                <a:path w="368935" h="510539">
                  <a:moveTo>
                    <a:pt x="143386" y="153685"/>
                  </a:moveTo>
                  <a:lnTo>
                    <a:pt x="100223" y="128634"/>
                  </a:lnTo>
                  <a:lnTo>
                    <a:pt x="85649" y="89356"/>
                  </a:lnTo>
                  <a:lnTo>
                    <a:pt x="85664" y="80799"/>
                  </a:lnTo>
                  <a:lnTo>
                    <a:pt x="91556" y="53467"/>
                  </a:lnTo>
                  <a:lnTo>
                    <a:pt x="149403" y="53467"/>
                  </a:lnTo>
                  <a:lnTo>
                    <a:pt x="153890" y="58453"/>
                  </a:lnTo>
                  <a:lnTo>
                    <a:pt x="154156" y="58850"/>
                  </a:lnTo>
                  <a:lnTo>
                    <a:pt x="154248" y="59007"/>
                  </a:lnTo>
                  <a:lnTo>
                    <a:pt x="116513" y="59007"/>
                  </a:lnTo>
                  <a:lnTo>
                    <a:pt x="114969" y="61716"/>
                  </a:lnTo>
                  <a:lnTo>
                    <a:pt x="113610" y="64548"/>
                  </a:lnTo>
                  <a:lnTo>
                    <a:pt x="112560" y="67502"/>
                  </a:lnTo>
                  <a:lnTo>
                    <a:pt x="110318" y="76941"/>
                  </a:lnTo>
                  <a:lnTo>
                    <a:pt x="110363" y="88679"/>
                  </a:lnTo>
                  <a:lnTo>
                    <a:pt x="111474" y="95265"/>
                  </a:lnTo>
                  <a:lnTo>
                    <a:pt x="111540" y="95653"/>
                  </a:lnTo>
                  <a:lnTo>
                    <a:pt x="111626" y="96163"/>
                  </a:lnTo>
                  <a:lnTo>
                    <a:pt x="138506" y="127891"/>
                  </a:lnTo>
                  <a:lnTo>
                    <a:pt x="141280" y="128813"/>
                  </a:lnTo>
                  <a:lnTo>
                    <a:pt x="170144" y="128813"/>
                  </a:lnTo>
                  <a:lnTo>
                    <a:pt x="168676" y="135102"/>
                  </a:lnTo>
                  <a:lnTo>
                    <a:pt x="161121" y="146212"/>
                  </a:lnTo>
                  <a:lnTo>
                    <a:pt x="148822" y="152515"/>
                  </a:lnTo>
                  <a:lnTo>
                    <a:pt x="143386" y="153685"/>
                  </a:lnTo>
                  <a:close/>
                </a:path>
                <a:path w="368935" h="510539">
                  <a:moveTo>
                    <a:pt x="275502" y="121797"/>
                  </a:moveTo>
                  <a:lnTo>
                    <a:pt x="246243" y="121797"/>
                  </a:lnTo>
                  <a:lnTo>
                    <a:pt x="249826" y="118842"/>
                  </a:lnTo>
                  <a:lnTo>
                    <a:pt x="253656" y="115580"/>
                  </a:lnTo>
                  <a:lnTo>
                    <a:pt x="254274" y="107023"/>
                  </a:lnTo>
                  <a:lnTo>
                    <a:pt x="251924" y="96857"/>
                  </a:lnTo>
                  <a:lnTo>
                    <a:pt x="251869" y="96620"/>
                  </a:lnTo>
                  <a:lnTo>
                    <a:pt x="251763" y="96163"/>
                  </a:lnTo>
                  <a:lnTo>
                    <a:pt x="236050" y="55929"/>
                  </a:lnTo>
                  <a:lnTo>
                    <a:pt x="264000" y="55929"/>
                  </a:lnTo>
                  <a:lnTo>
                    <a:pt x="265439" y="58850"/>
                  </a:lnTo>
                  <a:lnTo>
                    <a:pt x="269618" y="69288"/>
                  </a:lnTo>
                  <a:lnTo>
                    <a:pt x="272951" y="79541"/>
                  </a:lnTo>
                  <a:lnTo>
                    <a:pt x="275487" y="89211"/>
                  </a:lnTo>
                  <a:lnTo>
                    <a:pt x="275525" y="89356"/>
                  </a:lnTo>
                  <a:lnTo>
                    <a:pt x="277821" y="104771"/>
                  </a:lnTo>
                  <a:lnTo>
                    <a:pt x="277484" y="109793"/>
                  </a:lnTo>
                  <a:lnTo>
                    <a:pt x="277395" y="111129"/>
                  </a:lnTo>
                  <a:lnTo>
                    <a:pt x="277274" y="112933"/>
                  </a:lnTo>
                  <a:lnTo>
                    <a:pt x="277189" y="114202"/>
                  </a:lnTo>
                  <a:lnTo>
                    <a:pt x="277096" y="115580"/>
                  </a:lnTo>
                  <a:lnTo>
                    <a:pt x="276997" y="117057"/>
                  </a:lnTo>
                  <a:lnTo>
                    <a:pt x="276939" y="117919"/>
                  </a:lnTo>
                  <a:lnTo>
                    <a:pt x="275502" y="121797"/>
                  </a:lnTo>
                  <a:close/>
                </a:path>
                <a:path w="368935" h="510539">
                  <a:moveTo>
                    <a:pt x="170144" y="128813"/>
                  </a:moveTo>
                  <a:lnTo>
                    <a:pt x="143023" y="128813"/>
                  </a:lnTo>
                  <a:lnTo>
                    <a:pt x="146289" y="128076"/>
                  </a:lnTo>
                  <a:lnTo>
                    <a:pt x="148224" y="120197"/>
                  </a:lnTo>
                  <a:lnTo>
                    <a:pt x="148291" y="118842"/>
                  </a:lnTo>
                  <a:lnTo>
                    <a:pt x="147164" y="111129"/>
                  </a:lnTo>
                  <a:lnTo>
                    <a:pt x="147090" y="110620"/>
                  </a:lnTo>
                  <a:lnTo>
                    <a:pt x="146969" y="109793"/>
                  </a:lnTo>
                  <a:lnTo>
                    <a:pt x="144325" y="96857"/>
                  </a:lnTo>
                  <a:lnTo>
                    <a:pt x="144277" y="96620"/>
                  </a:lnTo>
                  <a:lnTo>
                    <a:pt x="144183" y="96163"/>
                  </a:lnTo>
                  <a:lnTo>
                    <a:pt x="124297" y="63255"/>
                  </a:lnTo>
                  <a:lnTo>
                    <a:pt x="116513" y="59007"/>
                  </a:lnTo>
                  <a:lnTo>
                    <a:pt x="154248" y="59007"/>
                  </a:lnTo>
                  <a:lnTo>
                    <a:pt x="171326" y="105415"/>
                  </a:lnTo>
                  <a:lnTo>
                    <a:pt x="171567" y="109793"/>
                  </a:lnTo>
                  <a:lnTo>
                    <a:pt x="171676" y="112933"/>
                  </a:lnTo>
                  <a:lnTo>
                    <a:pt x="171767" y="115580"/>
                  </a:lnTo>
                  <a:lnTo>
                    <a:pt x="171880" y="118842"/>
                  </a:lnTo>
                  <a:lnTo>
                    <a:pt x="171957" y="121048"/>
                  </a:lnTo>
                  <a:lnTo>
                    <a:pt x="170186" y="128634"/>
                  </a:lnTo>
                  <a:lnTo>
                    <a:pt x="170144" y="128813"/>
                  </a:lnTo>
                  <a:close/>
                </a:path>
              </a:pathLst>
            </a:custGeom>
            <a:solidFill>
              <a:srgbClr val="2633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72234" y="2087403"/>
              <a:ext cx="92725" cy="68083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3224872" y="1493062"/>
              <a:ext cx="255904" cy="380365"/>
            </a:xfrm>
            <a:custGeom>
              <a:avLst/>
              <a:gdLst/>
              <a:ahLst/>
              <a:cxnLst/>
              <a:rect l="l" t="t" r="r" b="b"/>
              <a:pathLst>
                <a:path w="255904" h="380364">
                  <a:moveTo>
                    <a:pt x="207073" y="337642"/>
                  </a:moveTo>
                  <a:lnTo>
                    <a:pt x="204851" y="324231"/>
                  </a:lnTo>
                  <a:lnTo>
                    <a:pt x="198551" y="319735"/>
                  </a:lnTo>
                  <a:lnTo>
                    <a:pt x="191757" y="320776"/>
                  </a:lnTo>
                  <a:lnTo>
                    <a:pt x="146418" y="328574"/>
                  </a:lnTo>
                  <a:lnTo>
                    <a:pt x="101053" y="337045"/>
                  </a:lnTo>
                  <a:lnTo>
                    <a:pt x="55803" y="346202"/>
                  </a:lnTo>
                  <a:lnTo>
                    <a:pt x="4140" y="357466"/>
                  </a:lnTo>
                  <a:lnTo>
                    <a:pt x="0" y="364058"/>
                  </a:lnTo>
                  <a:lnTo>
                    <a:pt x="2781" y="376428"/>
                  </a:lnTo>
                  <a:lnTo>
                    <a:pt x="7912" y="380314"/>
                  </a:lnTo>
                  <a:lnTo>
                    <a:pt x="13538" y="380314"/>
                  </a:lnTo>
                  <a:lnTo>
                    <a:pt x="15392" y="380187"/>
                  </a:lnTo>
                  <a:lnTo>
                    <a:pt x="60871" y="370293"/>
                  </a:lnTo>
                  <a:lnTo>
                    <a:pt x="105778" y="361213"/>
                  </a:lnTo>
                  <a:lnTo>
                    <a:pt x="150799" y="352806"/>
                  </a:lnTo>
                  <a:lnTo>
                    <a:pt x="202501" y="343992"/>
                  </a:lnTo>
                  <a:lnTo>
                    <a:pt x="207073" y="337642"/>
                  </a:lnTo>
                  <a:close/>
                </a:path>
                <a:path w="255904" h="380364">
                  <a:moveTo>
                    <a:pt x="255511" y="33235"/>
                  </a:moveTo>
                  <a:lnTo>
                    <a:pt x="201041" y="11709"/>
                  </a:lnTo>
                  <a:lnTo>
                    <a:pt x="156044" y="1358"/>
                  </a:lnTo>
                  <a:lnTo>
                    <a:pt x="149313" y="0"/>
                  </a:lnTo>
                  <a:lnTo>
                    <a:pt x="142824" y="4305"/>
                  </a:lnTo>
                  <a:lnTo>
                    <a:pt x="140106" y="17602"/>
                  </a:lnTo>
                  <a:lnTo>
                    <a:pt x="144437" y="24130"/>
                  </a:lnTo>
                  <a:lnTo>
                    <a:pt x="151104" y="25488"/>
                  </a:lnTo>
                  <a:lnTo>
                    <a:pt x="173012" y="30213"/>
                  </a:lnTo>
                  <a:lnTo>
                    <a:pt x="194843" y="35521"/>
                  </a:lnTo>
                  <a:lnTo>
                    <a:pt x="216509" y="41402"/>
                  </a:lnTo>
                  <a:lnTo>
                    <a:pt x="239204" y="48196"/>
                  </a:lnTo>
                  <a:lnTo>
                    <a:pt x="240436" y="48387"/>
                  </a:lnTo>
                  <a:lnTo>
                    <a:pt x="241668" y="48387"/>
                  </a:lnTo>
                  <a:lnTo>
                    <a:pt x="246926" y="48387"/>
                  </a:lnTo>
                  <a:lnTo>
                    <a:pt x="251802" y="44996"/>
                  </a:lnTo>
                  <a:lnTo>
                    <a:pt x="255511" y="33235"/>
                  </a:lnTo>
                  <a:close/>
                </a:path>
              </a:pathLst>
            </a:custGeom>
            <a:solidFill>
              <a:srgbClr val="2633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59632" y="1178429"/>
              <a:ext cx="171551" cy="170578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3767029" y="1208408"/>
              <a:ext cx="61594" cy="114935"/>
            </a:xfrm>
            <a:custGeom>
              <a:avLst/>
              <a:gdLst/>
              <a:ahLst/>
              <a:cxnLst/>
              <a:rect l="l" t="t" r="r" b="b"/>
              <a:pathLst>
                <a:path w="61595" h="114934">
                  <a:moveTo>
                    <a:pt x="49111" y="114499"/>
                  </a:moveTo>
                  <a:lnTo>
                    <a:pt x="47320" y="114499"/>
                  </a:lnTo>
                  <a:lnTo>
                    <a:pt x="42687" y="114499"/>
                  </a:lnTo>
                  <a:lnTo>
                    <a:pt x="38239" y="111913"/>
                  </a:lnTo>
                  <a:lnTo>
                    <a:pt x="17691" y="65213"/>
                  </a:lnTo>
                  <a:lnTo>
                    <a:pt x="1111" y="19083"/>
                  </a:lnTo>
                  <a:lnTo>
                    <a:pt x="0" y="13727"/>
                  </a:lnTo>
                  <a:lnTo>
                    <a:pt x="4695" y="5109"/>
                  </a:lnTo>
                  <a:lnTo>
                    <a:pt x="7783" y="2708"/>
                  </a:lnTo>
                  <a:lnTo>
                    <a:pt x="18162" y="0"/>
                  </a:lnTo>
                  <a:lnTo>
                    <a:pt x="24895" y="3939"/>
                  </a:lnTo>
                  <a:lnTo>
                    <a:pt x="27243" y="12865"/>
                  </a:lnTo>
                  <a:lnTo>
                    <a:pt x="27119" y="15204"/>
                  </a:lnTo>
                  <a:lnTo>
                    <a:pt x="26440" y="17297"/>
                  </a:lnTo>
                  <a:lnTo>
                    <a:pt x="33489" y="37578"/>
                  </a:lnTo>
                  <a:lnTo>
                    <a:pt x="41181" y="57657"/>
                  </a:lnTo>
                  <a:lnTo>
                    <a:pt x="49487" y="77470"/>
                  </a:lnTo>
                  <a:lnTo>
                    <a:pt x="58378" y="96954"/>
                  </a:lnTo>
                  <a:lnTo>
                    <a:pt x="61281" y="103110"/>
                  </a:lnTo>
                  <a:lnTo>
                    <a:pt x="58687" y="110436"/>
                  </a:lnTo>
                  <a:lnTo>
                    <a:pt x="50903" y="114129"/>
                  </a:lnTo>
                  <a:lnTo>
                    <a:pt x="49111" y="114499"/>
                  </a:lnTo>
                  <a:close/>
                </a:path>
              </a:pathLst>
            </a:custGeom>
            <a:solidFill>
              <a:srgbClr val="2633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021979" y="1181260"/>
              <a:ext cx="167042" cy="176919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4252772" y="1301177"/>
              <a:ext cx="389255" cy="830580"/>
            </a:xfrm>
            <a:custGeom>
              <a:avLst/>
              <a:gdLst/>
              <a:ahLst/>
              <a:cxnLst/>
              <a:rect l="l" t="t" r="r" b="b"/>
              <a:pathLst>
                <a:path w="389254" h="830580">
                  <a:moveTo>
                    <a:pt x="117678" y="821626"/>
                  </a:moveTo>
                  <a:lnTo>
                    <a:pt x="117182" y="808024"/>
                  </a:lnTo>
                  <a:lnTo>
                    <a:pt x="111747" y="802792"/>
                  </a:lnTo>
                  <a:lnTo>
                    <a:pt x="104648" y="802970"/>
                  </a:lnTo>
                  <a:lnTo>
                    <a:pt x="16802" y="806183"/>
                  </a:lnTo>
                  <a:lnTo>
                    <a:pt x="11480" y="811898"/>
                  </a:lnTo>
                  <a:lnTo>
                    <a:pt x="11976" y="825322"/>
                  </a:lnTo>
                  <a:lnTo>
                    <a:pt x="17475" y="830554"/>
                  </a:lnTo>
                  <a:lnTo>
                    <a:pt x="24091" y="830554"/>
                  </a:lnTo>
                  <a:lnTo>
                    <a:pt x="112369" y="827354"/>
                  </a:lnTo>
                  <a:lnTo>
                    <a:pt x="117678" y="821626"/>
                  </a:lnTo>
                  <a:close/>
                </a:path>
                <a:path w="389254" h="830580">
                  <a:moveTo>
                    <a:pt x="219481" y="386842"/>
                  </a:moveTo>
                  <a:lnTo>
                    <a:pt x="216027" y="372249"/>
                  </a:lnTo>
                  <a:lnTo>
                    <a:pt x="213677" y="369239"/>
                  </a:lnTo>
                  <a:lnTo>
                    <a:pt x="207010" y="365912"/>
                  </a:lnTo>
                  <a:lnTo>
                    <a:pt x="203174" y="365848"/>
                  </a:lnTo>
                  <a:lnTo>
                    <a:pt x="134734" y="396379"/>
                  </a:lnTo>
                  <a:lnTo>
                    <a:pt x="131953" y="403644"/>
                  </a:lnTo>
                  <a:lnTo>
                    <a:pt x="136829" y="414413"/>
                  </a:lnTo>
                  <a:lnTo>
                    <a:pt x="141338" y="417131"/>
                  </a:lnTo>
                  <a:lnTo>
                    <a:pt x="146037" y="417131"/>
                  </a:lnTo>
                  <a:lnTo>
                    <a:pt x="147701" y="417131"/>
                  </a:lnTo>
                  <a:lnTo>
                    <a:pt x="149428" y="416763"/>
                  </a:lnTo>
                  <a:lnTo>
                    <a:pt x="200456" y="394042"/>
                  </a:lnTo>
                  <a:lnTo>
                    <a:pt x="202933" y="395211"/>
                  </a:lnTo>
                  <a:lnTo>
                    <a:pt x="205828" y="395643"/>
                  </a:lnTo>
                  <a:lnTo>
                    <a:pt x="215341" y="393420"/>
                  </a:lnTo>
                  <a:lnTo>
                    <a:pt x="219481" y="386842"/>
                  </a:lnTo>
                  <a:close/>
                </a:path>
                <a:path w="389254" h="830580">
                  <a:moveTo>
                    <a:pt x="295529" y="16129"/>
                  </a:moveTo>
                  <a:lnTo>
                    <a:pt x="295465" y="10287"/>
                  </a:lnTo>
                  <a:lnTo>
                    <a:pt x="288925" y="1663"/>
                  </a:lnTo>
                  <a:lnTo>
                    <a:pt x="283235" y="0"/>
                  </a:lnTo>
                  <a:lnTo>
                    <a:pt x="278168" y="1790"/>
                  </a:lnTo>
                  <a:lnTo>
                    <a:pt x="244995" y="15494"/>
                  </a:lnTo>
                  <a:lnTo>
                    <a:pt x="213144" y="31915"/>
                  </a:lnTo>
                  <a:lnTo>
                    <a:pt x="182346" y="50038"/>
                  </a:lnTo>
                  <a:lnTo>
                    <a:pt x="117589" y="90551"/>
                  </a:lnTo>
                  <a:lnTo>
                    <a:pt x="82943" y="110439"/>
                  </a:lnTo>
                  <a:lnTo>
                    <a:pt x="47536" y="127254"/>
                  </a:lnTo>
                  <a:lnTo>
                    <a:pt x="10502" y="139801"/>
                  </a:lnTo>
                  <a:lnTo>
                    <a:pt x="3949" y="141528"/>
                  </a:lnTo>
                  <a:lnTo>
                    <a:pt x="0" y="148234"/>
                  </a:lnTo>
                  <a:lnTo>
                    <a:pt x="3149" y="160362"/>
                  </a:lnTo>
                  <a:lnTo>
                    <a:pt x="8153" y="163995"/>
                  </a:lnTo>
                  <a:lnTo>
                    <a:pt x="13652" y="163995"/>
                  </a:lnTo>
                  <a:lnTo>
                    <a:pt x="56642" y="150075"/>
                  </a:lnTo>
                  <a:lnTo>
                    <a:pt x="94373" y="132181"/>
                  </a:lnTo>
                  <a:lnTo>
                    <a:pt x="130556" y="111480"/>
                  </a:lnTo>
                  <a:lnTo>
                    <a:pt x="165684" y="89573"/>
                  </a:lnTo>
                  <a:lnTo>
                    <a:pt x="190042" y="74244"/>
                  </a:lnTo>
                  <a:lnTo>
                    <a:pt x="214833" y="59296"/>
                  </a:lnTo>
                  <a:lnTo>
                    <a:pt x="240131" y="45351"/>
                  </a:lnTo>
                  <a:lnTo>
                    <a:pt x="266065" y="32994"/>
                  </a:lnTo>
                  <a:lnTo>
                    <a:pt x="266496" y="33426"/>
                  </a:lnTo>
                  <a:lnTo>
                    <a:pt x="273050" y="38176"/>
                  </a:lnTo>
                  <a:lnTo>
                    <a:pt x="280771" y="36880"/>
                  </a:lnTo>
                  <a:lnTo>
                    <a:pt x="295529" y="16129"/>
                  </a:lnTo>
                  <a:close/>
                </a:path>
                <a:path w="389254" h="830580">
                  <a:moveTo>
                    <a:pt x="388874" y="540181"/>
                  </a:moveTo>
                  <a:lnTo>
                    <a:pt x="384987" y="528243"/>
                  </a:lnTo>
                  <a:lnTo>
                    <a:pt x="378866" y="524675"/>
                  </a:lnTo>
                  <a:lnTo>
                    <a:pt x="372694" y="525957"/>
                  </a:lnTo>
                  <a:lnTo>
                    <a:pt x="316852" y="536587"/>
                  </a:lnTo>
                  <a:lnTo>
                    <a:pt x="260565" y="545541"/>
                  </a:lnTo>
                  <a:lnTo>
                    <a:pt x="204050" y="552780"/>
                  </a:lnTo>
                  <a:lnTo>
                    <a:pt x="147510" y="558279"/>
                  </a:lnTo>
                  <a:lnTo>
                    <a:pt x="140716" y="558838"/>
                  </a:lnTo>
                  <a:lnTo>
                    <a:pt x="135661" y="564807"/>
                  </a:lnTo>
                  <a:lnTo>
                    <a:pt x="136702" y="578040"/>
                  </a:lnTo>
                  <a:lnTo>
                    <a:pt x="142138" y="582904"/>
                  </a:lnTo>
                  <a:lnTo>
                    <a:pt x="148501" y="582904"/>
                  </a:lnTo>
                  <a:lnTo>
                    <a:pt x="149555" y="582777"/>
                  </a:lnTo>
                  <a:lnTo>
                    <a:pt x="203200" y="577608"/>
                  </a:lnTo>
                  <a:lnTo>
                    <a:pt x="256832" y="570903"/>
                  </a:lnTo>
                  <a:lnTo>
                    <a:pt x="310273" y="562660"/>
                  </a:lnTo>
                  <a:lnTo>
                    <a:pt x="363359" y="552919"/>
                  </a:lnTo>
                  <a:lnTo>
                    <a:pt x="366268" y="554037"/>
                  </a:lnTo>
                  <a:lnTo>
                    <a:pt x="369595" y="553974"/>
                  </a:lnTo>
                  <a:lnTo>
                    <a:pt x="386029" y="546646"/>
                  </a:lnTo>
                  <a:lnTo>
                    <a:pt x="388874" y="540181"/>
                  </a:lnTo>
                  <a:close/>
                </a:path>
              </a:pathLst>
            </a:custGeom>
            <a:solidFill>
              <a:srgbClr val="2633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" name="object 12"/>
          <p:cNvGrpSpPr/>
          <p:nvPr/>
        </p:nvGrpSpPr>
        <p:grpSpPr>
          <a:xfrm>
            <a:off x="3105870" y="3947293"/>
            <a:ext cx="4399915" cy="3147695"/>
            <a:chOff x="3105870" y="3947293"/>
            <a:chExt cx="4399915" cy="3147695"/>
          </a:xfrm>
        </p:grpSpPr>
        <p:sp>
          <p:nvSpPr>
            <p:cNvPr id="13" name="object 13"/>
            <p:cNvSpPr/>
            <p:nvPr/>
          </p:nvSpPr>
          <p:spPr>
            <a:xfrm>
              <a:off x="3105870" y="6388550"/>
              <a:ext cx="4399915" cy="524510"/>
            </a:xfrm>
            <a:custGeom>
              <a:avLst/>
              <a:gdLst/>
              <a:ahLst/>
              <a:cxnLst/>
              <a:rect l="l" t="t" r="r" b="b"/>
              <a:pathLst>
                <a:path w="4399915" h="524509">
                  <a:moveTo>
                    <a:pt x="4399800" y="523937"/>
                  </a:moveTo>
                  <a:lnTo>
                    <a:pt x="0" y="523937"/>
                  </a:lnTo>
                  <a:lnTo>
                    <a:pt x="286702" y="114244"/>
                  </a:lnTo>
                  <a:lnTo>
                    <a:pt x="345126" y="63992"/>
                  </a:lnTo>
                  <a:lnTo>
                    <a:pt x="386986" y="42780"/>
                  </a:lnTo>
                  <a:lnTo>
                    <a:pt x="434808" y="25090"/>
                  </a:lnTo>
                  <a:lnTo>
                    <a:pt x="486739" y="11607"/>
                  </a:lnTo>
                  <a:lnTo>
                    <a:pt x="540924" y="3016"/>
                  </a:lnTo>
                  <a:lnTo>
                    <a:pt x="595511" y="0"/>
                  </a:lnTo>
                  <a:lnTo>
                    <a:pt x="3804288" y="0"/>
                  </a:lnTo>
                  <a:lnTo>
                    <a:pt x="3858875" y="3016"/>
                  </a:lnTo>
                  <a:lnTo>
                    <a:pt x="3913060" y="11607"/>
                  </a:lnTo>
                  <a:lnTo>
                    <a:pt x="3964991" y="25090"/>
                  </a:lnTo>
                  <a:lnTo>
                    <a:pt x="4012813" y="42780"/>
                  </a:lnTo>
                  <a:lnTo>
                    <a:pt x="4054674" y="63992"/>
                  </a:lnTo>
                  <a:lnTo>
                    <a:pt x="4088720" y="88041"/>
                  </a:lnTo>
                  <a:lnTo>
                    <a:pt x="4399800" y="523937"/>
                  </a:lnTo>
                  <a:close/>
                </a:path>
              </a:pathLst>
            </a:custGeom>
            <a:solidFill>
              <a:srgbClr val="182B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108059" y="6912488"/>
              <a:ext cx="4395470" cy="182880"/>
            </a:xfrm>
            <a:custGeom>
              <a:avLst/>
              <a:gdLst/>
              <a:ahLst/>
              <a:cxnLst/>
              <a:rect l="l" t="t" r="r" b="b"/>
              <a:pathLst>
                <a:path w="4395470" h="182879">
                  <a:moveTo>
                    <a:pt x="4209270" y="182429"/>
                  </a:moveTo>
                  <a:lnTo>
                    <a:pt x="186150" y="182429"/>
                  </a:lnTo>
                  <a:lnTo>
                    <a:pt x="136548" y="177787"/>
                  </a:lnTo>
                  <a:lnTo>
                    <a:pt x="93438" y="164475"/>
                  </a:lnTo>
                  <a:lnTo>
                    <a:pt x="57527" y="143410"/>
                  </a:lnTo>
                  <a:lnTo>
                    <a:pt x="29522" y="115512"/>
                  </a:lnTo>
                  <a:lnTo>
                    <a:pt x="10128" y="81698"/>
                  </a:lnTo>
                  <a:lnTo>
                    <a:pt x="52" y="42888"/>
                  </a:lnTo>
                  <a:lnTo>
                    <a:pt x="0" y="0"/>
                  </a:lnTo>
                  <a:lnTo>
                    <a:pt x="4395368" y="0"/>
                  </a:lnTo>
                  <a:lnTo>
                    <a:pt x="4395335" y="42888"/>
                  </a:lnTo>
                  <a:lnTo>
                    <a:pt x="4385273" y="81698"/>
                  </a:lnTo>
                  <a:lnTo>
                    <a:pt x="4365889" y="115512"/>
                  </a:lnTo>
                  <a:lnTo>
                    <a:pt x="4337889" y="143410"/>
                  </a:lnTo>
                  <a:lnTo>
                    <a:pt x="4301981" y="164475"/>
                  </a:lnTo>
                  <a:lnTo>
                    <a:pt x="4258873" y="177787"/>
                  </a:lnTo>
                  <a:lnTo>
                    <a:pt x="4209270" y="182429"/>
                  </a:lnTo>
                  <a:close/>
                </a:path>
              </a:pathLst>
            </a:custGeom>
            <a:solidFill>
              <a:srgbClr val="BAB9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108059" y="6912488"/>
              <a:ext cx="4347845" cy="182880"/>
            </a:xfrm>
            <a:custGeom>
              <a:avLst/>
              <a:gdLst/>
              <a:ahLst/>
              <a:cxnLst/>
              <a:rect l="l" t="t" r="r" b="b"/>
              <a:pathLst>
                <a:path w="4347845" h="182879">
                  <a:moveTo>
                    <a:pt x="4209270" y="182429"/>
                  </a:moveTo>
                  <a:lnTo>
                    <a:pt x="186150" y="182429"/>
                  </a:lnTo>
                  <a:lnTo>
                    <a:pt x="136548" y="177787"/>
                  </a:lnTo>
                  <a:lnTo>
                    <a:pt x="93438" y="164475"/>
                  </a:lnTo>
                  <a:lnTo>
                    <a:pt x="57527" y="143410"/>
                  </a:lnTo>
                  <a:lnTo>
                    <a:pt x="29522" y="115512"/>
                  </a:lnTo>
                  <a:lnTo>
                    <a:pt x="10128" y="81698"/>
                  </a:lnTo>
                  <a:lnTo>
                    <a:pt x="52" y="42888"/>
                  </a:lnTo>
                  <a:lnTo>
                    <a:pt x="0" y="0"/>
                  </a:lnTo>
                  <a:lnTo>
                    <a:pt x="3846" y="21624"/>
                  </a:lnTo>
                  <a:lnTo>
                    <a:pt x="31732" y="69197"/>
                  </a:lnTo>
                  <a:lnTo>
                    <a:pt x="108179" y="116770"/>
                  </a:lnTo>
                  <a:lnTo>
                    <a:pt x="257706" y="138394"/>
                  </a:lnTo>
                  <a:lnTo>
                    <a:pt x="4347415" y="133543"/>
                  </a:lnTo>
                  <a:lnTo>
                    <a:pt x="4320491" y="153978"/>
                  </a:lnTo>
                  <a:lnTo>
                    <a:pt x="4288295" y="169361"/>
                  </a:lnTo>
                  <a:lnTo>
                    <a:pt x="4251123" y="179056"/>
                  </a:lnTo>
                  <a:lnTo>
                    <a:pt x="4209270" y="182429"/>
                  </a:lnTo>
                  <a:close/>
                </a:path>
              </a:pathLst>
            </a:custGeom>
            <a:solidFill>
              <a:srgbClr val="78777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478865" y="3947293"/>
              <a:ext cx="3654425" cy="2409190"/>
            </a:xfrm>
            <a:custGeom>
              <a:avLst/>
              <a:gdLst/>
              <a:ahLst/>
              <a:cxnLst/>
              <a:rect l="l" t="t" r="r" b="b"/>
              <a:pathLst>
                <a:path w="3654425" h="2409190">
                  <a:moveTo>
                    <a:pt x="3424938" y="2408950"/>
                  </a:moveTo>
                  <a:lnTo>
                    <a:pt x="228870" y="2408950"/>
                  </a:lnTo>
                  <a:lnTo>
                    <a:pt x="182746" y="2404308"/>
                  </a:lnTo>
                  <a:lnTo>
                    <a:pt x="139785" y="2390993"/>
                  </a:lnTo>
                  <a:lnTo>
                    <a:pt x="100908" y="2369926"/>
                  </a:lnTo>
                  <a:lnTo>
                    <a:pt x="67036" y="2342025"/>
                  </a:lnTo>
                  <a:lnTo>
                    <a:pt x="39088" y="2308209"/>
                  </a:lnTo>
                  <a:lnTo>
                    <a:pt x="17986" y="2269397"/>
                  </a:lnTo>
                  <a:lnTo>
                    <a:pt x="4650" y="2226507"/>
                  </a:lnTo>
                  <a:lnTo>
                    <a:pt x="0" y="2180460"/>
                  </a:lnTo>
                  <a:lnTo>
                    <a:pt x="0" y="228489"/>
                  </a:lnTo>
                  <a:lnTo>
                    <a:pt x="4650" y="182427"/>
                  </a:lnTo>
                  <a:lnTo>
                    <a:pt x="17986" y="139530"/>
                  </a:lnTo>
                  <a:lnTo>
                    <a:pt x="39088" y="100717"/>
                  </a:lnTo>
                  <a:lnTo>
                    <a:pt x="67036" y="66904"/>
                  </a:lnTo>
                  <a:lnTo>
                    <a:pt x="100908" y="39009"/>
                  </a:lnTo>
                  <a:lnTo>
                    <a:pt x="139785" y="17949"/>
                  </a:lnTo>
                  <a:lnTo>
                    <a:pt x="182746" y="4640"/>
                  </a:lnTo>
                  <a:lnTo>
                    <a:pt x="228870" y="0"/>
                  </a:lnTo>
                  <a:lnTo>
                    <a:pt x="3424938" y="0"/>
                  </a:lnTo>
                  <a:lnTo>
                    <a:pt x="3471062" y="4640"/>
                  </a:lnTo>
                  <a:lnTo>
                    <a:pt x="3514023" y="17949"/>
                  </a:lnTo>
                  <a:lnTo>
                    <a:pt x="3552899" y="39009"/>
                  </a:lnTo>
                  <a:lnTo>
                    <a:pt x="3586772" y="66904"/>
                  </a:lnTo>
                  <a:lnTo>
                    <a:pt x="3614720" y="100717"/>
                  </a:lnTo>
                  <a:lnTo>
                    <a:pt x="3635822" y="139530"/>
                  </a:lnTo>
                  <a:lnTo>
                    <a:pt x="3649158" y="182427"/>
                  </a:lnTo>
                  <a:lnTo>
                    <a:pt x="3653808" y="228489"/>
                  </a:lnTo>
                  <a:lnTo>
                    <a:pt x="3653808" y="2180460"/>
                  </a:lnTo>
                  <a:lnTo>
                    <a:pt x="3649158" y="2226507"/>
                  </a:lnTo>
                  <a:lnTo>
                    <a:pt x="3635822" y="2269397"/>
                  </a:lnTo>
                  <a:lnTo>
                    <a:pt x="3614720" y="2308209"/>
                  </a:lnTo>
                  <a:lnTo>
                    <a:pt x="3586772" y="2342025"/>
                  </a:lnTo>
                  <a:lnTo>
                    <a:pt x="3552899" y="2369926"/>
                  </a:lnTo>
                  <a:lnTo>
                    <a:pt x="3514023" y="2390993"/>
                  </a:lnTo>
                  <a:lnTo>
                    <a:pt x="3471062" y="2404308"/>
                  </a:lnTo>
                  <a:lnTo>
                    <a:pt x="3424938" y="2408950"/>
                  </a:lnTo>
                  <a:close/>
                </a:path>
              </a:pathLst>
            </a:custGeom>
            <a:solidFill>
              <a:srgbClr val="182B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478865" y="3947293"/>
              <a:ext cx="3608070" cy="2370455"/>
            </a:xfrm>
            <a:custGeom>
              <a:avLst/>
              <a:gdLst/>
              <a:ahLst/>
              <a:cxnLst/>
              <a:rect l="l" t="t" r="r" b="b"/>
              <a:pathLst>
                <a:path w="3608070" h="2370454">
                  <a:moveTo>
                    <a:pt x="101085" y="2370033"/>
                  </a:moveTo>
                  <a:lnTo>
                    <a:pt x="67155" y="2342134"/>
                  </a:lnTo>
                  <a:lnTo>
                    <a:pt x="39158" y="2308309"/>
                  </a:lnTo>
                  <a:lnTo>
                    <a:pt x="18019" y="2269475"/>
                  </a:lnTo>
                  <a:lnTo>
                    <a:pt x="4658" y="2226553"/>
                  </a:lnTo>
                  <a:lnTo>
                    <a:pt x="0" y="2180460"/>
                  </a:lnTo>
                  <a:lnTo>
                    <a:pt x="0" y="228489"/>
                  </a:lnTo>
                  <a:lnTo>
                    <a:pt x="4650" y="182427"/>
                  </a:lnTo>
                  <a:lnTo>
                    <a:pt x="17986" y="139530"/>
                  </a:lnTo>
                  <a:lnTo>
                    <a:pt x="39088" y="100717"/>
                  </a:lnTo>
                  <a:lnTo>
                    <a:pt x="67036" y="66904"/>
                  </a:lnTo>
                  <a:lnTo>
                    <a:pt x="100908" y="39009"/>
                  </a:lnTo>
                  <a:lnTo>
                    <a:pt x="139785" y="17949"/>
                  </a:lnTo>
                  <a:lnTo>
                    <a:pt x="182746" y="4640"/>
                  </a:lnTo>
                  <a:lnTo>
                    <a:pt x="228870" y="0"/>
                  </a:lnTo>
                  <a:lnTo>
                    <a:pt x="3424938" y="0"/>
                  </a:lnTo>
                  <a:lnTo>
                    <a:pt x="3479325" y="6594"/>
                  </a:lnTo>
                  <a:lnTo>
                    <a:pt x="3528907" y="25289"/>
                  </a:lnTo>
                  <a:lnTo>
                    <a:pt x="3572241" y="54449"/>
                  </a:lnTo>
                  <a:lnTo>
                    <a:pt x="3607885" y="92440"/>
                  </a:lnTo>
                  <a:lnTo>
                    <a:pt x="3579132" y="75961"/>
                  </a:lnTo>
                  <a:lnTo>
                    <a:pt x="3547991" y="63719"/>
                  </a:lnTo>
                  <a:lnTo>
                    <a:pt x="3514837" y="56096"/>
                  </a:lnTo>
                  <a:lnTo>
                    <a:pt x="3480046" y="53470"/>
                  </a:lnTo>
                  <a:lnTo>
                    <a:pt x="283978" y="53470"/>
                  </a:lnTo>
                  <a:lnTo>
                    <a:pt x="237837" y="58112"/>
                  </a:lnTo>
                  <a:lnTo>
                    <a:pt x="194863" y="71427"/>
                  </a:lnTo>
                  <a:lnTo>
                    <a:pt x="155976" y="92494"/>
                  </a:lnTo>
                  <a:lnTo>
                    <a:pt x="122098" y="120395"/>
                  </a:lnTo>
                  <a:lnTo>
                    <a:pt x="94146" y="154211"/>
                  </a:lnTo>
                  <a:lnTo>
                    <a:pt x="73042" y="193023"/>
                  </a:lnTo>
                  <a:lnTo>
                    <a:pt x="59705" y="235913"/>
                  </a:lnTo>
                  <a:lnTo>
                    <a:pt x="55054" y="281960"/>
                  </a:lnTo>
                  <a:lnTo>
                    <a:pt x="55054" y="2233931"/>
                  </a:lnTo>
                  <a:lnTo>
                    <a:pt x="58237" y="2271450"/>
                  </a:lnTo>
                  <a:lnTo>
                    <a:pt x="67376" y="2306900"/>
                  </a:lnTo>
                  <a:lnTo>
                    <a:pt x="81863" y="2339891"/>
                  </a:lnTo>
                  <a:lnTo>
                    <a:pt x="101085" y="2370033"/>
                  </a:lnTo>
                  <a:close/>
                </a:path>
              </a:pathLst>
            </a:custGeom>
            <a:solidFill>
              <a:srgbClr val="0D18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3630627" y="4215926"/>
              <a:ext cx="3350260" cy="1911350"/>
            </a:xfrm>
            <a:custGeom>
              <a:avLst/>
              <a:gdLst/>
              <a:ahLst/>
              <a:cxnLst/>
              <a:rect l="l" t="t" r="r" b="b"/>
              <a:pathLst>
                <a:path w="3350259" h="1911350">
                  <a:moveTo>
                    <a:pt x="3350232" y="1911241"/>
                  </a:moveTo>
                  <a:lnTo>
                    <a:pt x="0" y="1911241"/>
                  </a:lnTo>
                  <a:lnTo>
                    <a:pt x="0" y="0"/>
                  </a:lnTo>
                  <a:lnTo>
                    <a:pt x="3350232" y="0"/>
                  </a:lnTo>
                  <a:lnTo>
                    <a:pt x="3350232" y="1911241"/>
                  </a:lnTo>
                  <a:close/>
                </a:path>
              </a:pathLst>
            </a:custGeom>
            <a:solidFill>
              <a:srgbClr val="5CC8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666778" y="4246900"/>
              <a:ext cx="3278504" cy="1558290"/>
            </a:xfrm>
            <a:custGeom>
              <a:avLst/>
              <a:gdLst/>
              <a:ahLst/>
              <a:cxnLst/>
              <a:rect l="l" t="t" r="r" b="b"/>
              <a:pathLst>
                <a:path w="3278504" h="1558289">
                  <a:moveTo>
                    <a:pt x="0" y="1557898"/>
                  </a:moveTo>
                  <a:lnTo>
                    <a:pt x="0" y="0"/>
                  </a:lnTo>
                  <a:lnTo>
                    <a:pt x="3277929" y="0"/>
                  </a:lnTo>
                  <a:lnTo>
                    <a:pt x="3277929" y="941893"/>
                  </a:lnTo>
                  <a:lnTo>
                    <a:pt x="3177900" y="940241"/>
                  </a:lnTo>
                  <a:lnTo>
                    <a:pt x="3077879" y="939541"/>
                  </a:lnTo>
                  <a:lnTo>
                    <a:pt x="2977876" y="939828"/>
                  </a:lnTo>
                  <a:lnTo>
                    <a:pt x="2877903" y="941137"/>
                  </a:lnTo>
                  <a:lnTo>
                    <a:pt x="2777969" y="943503"/>
                  </a:lnTo>
                  <a:lnTo>
                    <a:pt x="2728021" y="945092"/>
                  </a:lnTo>
                  <a:lnTo>
                    <a:pt x="2678086" y="946960"/>
                  </a:lnTo>
                  <a:lnTo>
                    <a:pt x="2628166" y="949108"/>
                  </a:lnTo>
                  <a:lnTo>
                    <a:pt x="2578262" y="951543"/>
                  </a:lnTo>
                  <a:lnTo>
                    <a:pt x="2528376" y="954267"/>
                  </a:lnTo>
                  <a:lnTo>
                    <a:pt x="2478510" y="957287"/>
                  </a:lnTo>
                  <a:lnTo>
                    <a:pt x="2428663" y="960605"/>
                  </a:lnTo>
                  <a:lnTo>
                    <a:pt x="2378838" y="964226"/>
                  </a:lnTo>
                  <a:lnTo>
                    <a:pt x="2329036" y="968155"/>
                  </a:lnTo>
                  <a:lnTo>
                    <a:pt x="2279259" y="972396"/>
                  </a:lnTo>
                  <a:lnTo>
                    <a:pt x="2229506" y="976954"/>
                  </a:lnTo>
                  <a:lnTo>
                    <a:pt x="2179781" y="981832"/>
                  </a:lnTo>
                  <a:lnTo>
                    <a:pt x="2130084" y="987035"/>
                  </a:lnTo>
                  <a:lnTo>
                    <a:pt x="2080416" y="992567"/>
                  </a:lnTo>
                  <a:lnTo>
                    <a:pt x="2030779" y="998433"/>
                  </a:lnTo>
                  <a:lnTo>
                    <a:pt x="1981174" y="1004637"/>
                  </a:lnTo>
                  <a:lnTo>
                    <a:pt x="1931603" y="1011183"/>
                  </a:lnTo>
                  <a:lnTo>
                    <a:pt x="1882066" y="1018077"/>
                  </a:lnTo>
                  <a:lnTo>
                    <a:pt x="1832565" y="1025321"/>
                  </a:lnTo>
                  <a:lnTo>
                    <a:pt x="1783101" y="1032920"/>
                  </a:lnTo>
                  <a:lnTo>
                    <a:pt x="1733676" y="1040880"/>
                  </a:lnTo>
                  <a:lnTo>
                    <a:pt x="1684291" y="1049203"/>
                  </a:lnTo>
                  <a:lnTo>
                    <a:pt x="1634946" y="1057895"/>
                  </a:lnTo>
                  <a:lnTo>
                    <a:pt x="1585645" y="1066960"/>
                  </a:lnTo>
                  <a:lnTo>
                    <a:pt x="1535122" y="1076602"/>
                  </a:lnTo>
                  <a:lnTo>
                    <a:pt x="1484659" y="1086552"/>
                  </a:lnTo>
                  <a:lnTo>
                    <a:pt x="1434259" y="1096816"/>
                  </a:lnTo>
                  <a:lnTo>
                    <a:pt x="1383928" y="1107398"/>
                  </a:lnTo>
                  <a:lnTo>
                    <a:pt x="1333668" y="1118305"/>
                  </a:lnTo>
                  <a:lnTo>
                    <a:pt x="1283484" y="1129541"/>
                  </a:lnTo>
                  <a:lnTo>
                    <a:pt x="1233380" y="1141112"/>
                  </a:lnTo>
                  <a:lnTo>
                    <a:pt x="1183359" y="1153023"/>
                  </a:lnTo>
                  <a:lnTo>
                    <a:pt x="1133426" y="1165279"/>
                  </a:lnTo>
                  <a:lnTo>
                    <a:pt x="1083585" y="1177884"/>
                  </a:lnTo>
                  <a:lnTo>
                    <a:pt x="1033839" y="1190846"/>
                  </a:lnTo>
                  <a:lnTo>
                    <a:pt x="984194" y="1204168"/>
                  </a:lnTo>
                  <a:lnTo>
                    <a:pt x="934652" y="1217856"/>
                  </a:lnTo>
                  <a:lnTo>
                    <a:pt x="885217" y="1231916"/>
                  </a:lnTo>
                  <a:lnTo>
                    <a:pt x="835894" y="1246352"/>
                  </a:lnTo>
                  <a:lnTo>
                    <a:pt x="786687" y="1261169"/>
                  </a:lnTo>
                  <a:lnTo>
                    <a:pt x="737600" y="1276374"/>
                  </a:lnTo>
                  <a:lnTo>
                    <a:pt x="688636" y="1291970"/>
                  </a:lnTo>
                  <a:lnTo>
                    <a:pt x="639799" y="1307964"/>
                  </a:lnTo>
                  <a:lnTo>
                    <a:pt x="591095" y="1324361"/>
                  </a:lnTo>
                  <a:lnTo>
                    <a:pt x="542526" y="1341165"/>
                  </a:lnTo>
                  <a:lnTo>
                    <a:pt x="494096" y="1358383"/>
                  </a:lnTo>
                  <a:lnTo>
                    <a:pt x="445810" y="1376019"/>
                  </a:lnTo>
                  <a:lnTo>
                    <a:pt x="397672" y="1394078"/>
                  </a:lnTo>
                  <a:lnTo>
                    <a:pt x="349685" y="1412566"/>
                  </a:lnTo>
                  <a:lnTo>
                    <a:pt x="301853" y="1431489"/>
                  </a:lnTo>
                  <a:lnTo>
                    <a:pt x="254181" y="1450850"/>
                  </a:lnTo>
                  <a:lnTo>
                    <a:pt x="103697" y="1513139"/>
                  </a:lnTo>
                  <a:lnTo>
                    <a:pt x="52041" y="1535142"/>
                  </a:lnTo>
                  <a:lnTo>
                    <a:pt x="0" y="1557898"/>
                  </a:lnTo>
                  <a:close/>
                </a:path>
              </a:pathLst>
            </a:custGeom>
            <a:solidFill>
              <a:srgbClr val="4BA5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4058564" y="6305498"/>
              <a:ext cx="2494915" cy="104775"/>
            </a:xfrm>
            <a:custGeom>
              <a:avLst/>
              <a:gdLst/>
              <a:ahLst/>
              <a:cxnLst/>
              <a:rect l="l" t="t" r="r" b="b"/>
              <a:pathLst>
                <a:path w="2494915" h="104775">
                  <a:moveTo>
                    <a:pt x="734568" y="52133"/>
                  </a:moveTo>
                  <a:lnTo>
                    <a:pt x="728421" y="31851"/>
                  </a:lnTo>
                  <a:lnTo>
                    <a:pt x="711644" y="15278"/>
                  </a:lnTo>
                  <a:lnTo>
                    <a:pt x="686777" y="4102"/>
                  </a:lnTo>
                  <a:lnTo>
                    <a:pt x="656336" y="0"/>
                  </a:lnTo>
                  <a:lnTo>
                    <a:pt x="78232" y="0"/>
                  </a:lnTo>
                  <a:lnTo>
                    <a:pt x="47777" y="4102"/>
                  </a:lnTo>
                  <a:lnTo>
                    <a:pt x="22910" y="15278"/>
                  </a:lnTo>
                  <a:lnTo>
                    <a:pt x="6146" y="31851"/>
                  </a:lnTo>
                  <a:lnTo>
                    <a:pt x="0" y="52133"/>
                  </a:lnTo>
                  <a:lnTo>
                    <a:pt x="6146" y="72428"/>
                  </a:lnTo>
                  <a:lnTo>
                    <a:pt x="22910" y="89001"/>
                  </a:lnTo>
                  <a:lnTo>
                    <a:pt x="47777" y="100177"/>
                  </a:lnTo>
                  <a:lnTo>
                    <a:pt x="78232" y="104279"/>
                  </a:lnTo>
                  <a:lnTo>
                    <a:pt x="656336" y="104279"/>
                  </a:lnTo>
                  <a:lnTo>
                    <a:pt x="686777" y="100177"/>
                  </a:lnTo>
                  <a:lnTo>
                    <a:pt x="711644" y="89001"/>
                  </a:lnTo>
                  <a:lnTo>
                    <a:pt x="728421" y="72428"/>
                  </a:lnTo>
                  <a:lnTo>
                    <a:pt x="734568" y="52133"/>
                  </a:lnTo>
                  <a:close/>
                </a:path>
                <a:path w="2494915" h="104775">
                  <a:moveTo>
                    <a:pt x="2494343" y="52133"/>
                  </a:moveTo>
                  <a:lnTo>
                    <a:pt x="2488209" y="31851"/>
                  </a:lnTo>
                  <a:lnTo>
                    <a:pt x="2471445" y="15278"/>
                  </a:lnTo>
                  <a:lnTo>
                    <a:pt x="2446591" y="4102"/>
                  </a:lnTo>
                  <a:lnTo>
                    <a:pt x="2416111" y="0"/>
                  </a:lnTo>
                  <a:lnTo>
                    <a:pt x="1838007" y="0"/>
                  </a:lnTo>
                  <a:lnTo>
                    <a:pt x="1807565" y="4102"/>
                  </a:lnTo>
                  <a:lnTo>
                    <a:pt x="1782699" y="15278"/>
                  </a:lnTo>
                  <a:lnTo>
                    <a:pt x="1765935" y="31851"/>
                  </a:lnTo>
                  <a:lnTo>
                    <a:pt x="1759775" y="52133"/>
                  </a:lnTo>
                  <a:lnTo>
                    <a:pt x="1765935" y="72428"/>
                  </a:lnTo>
                  <a:lnTo>
                    <a:pt x="1782699" y="89001"/>
                  </a:lnTo>
                  <a:lnTo>
                    <a:pt x="1807565" y="100177"/>
                  </a:lnTo>
                  <a:lnTo>
                    <a:pt x="1838007" y="104279"/>
                  </a:lnTo>
                  <a:lnTo>
                    <a:pt x="2416111" y="104279"/>
                  </a:lnTo>
                  <a:lnTo>
                    <a:pt x="2446591" y="100177"/>
                  </a:lnTo>
                  <a:lnTo>
                    <a:pt x="2471445" y="89001"/>
                  </a:lnTo>
                  <a:lnTo>
                    <a:pt x="2488209" y="72428"/>
                  </a:lnTo>
                  <a:lnTo>
                    <a:pt x="2494343" y="52133"/>
                  </a:lnTo>
                  <a:close/>
                </a:path>
              </a:pathLst>
            </a:custGeom>
            <a:solidFill>
              <a:srgbClr val="0D18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250662" y="4053328"/>
              <a:ext cx="110216" cy="110033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320963" y="6488561"/>
              <a:ext cx="3979011" cy="377866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4807267" y="4646408"/>
              <a:ext cx="994410" cy="913130"/>
            </a:xfrm>
            <a:custGeom>
              <a:avLst/>
              <a:gdLst/>
              <a:ahLst/>
              <a:cxnLst/>
              <a:rect l="l" t="t" r="r" b="b"/>
              <a:pathLst>
                <a:path w="994410" h="913129">
                  <a:moveTo>
                    <a:pt x="406209" y="912520"/>
                  </a:moveTo>
                  <a:lnTo>
                    <a:pt x="405904" y="521436"/>
                  </a:lnTo>
                  <a:lnTo>
                    <a:pt x="0" y="518807"/>
                  </a:lnTo>
                  <a:lnTo>
                    <a:pt x="38" y="856869"/>
                  </a:lnTo>
                  <a:lnTo>
                    <a:pt x="406209" y="912520"/>
                  </a:lnTo>
                  <a:close/>
                </a:path>
                <a:path w="994410" h="913129">
                  <a:moveTo>
                    <a:pt x="993940" y="0"/>
                  </a:moveTo>
                  <a:lnTo>
                    <a:pt x="455168" y="78397"/>
                  </a:lnTo>
                  <a:lnTo>
                    <a:pt x="455168" y="475703"/>
                  </a:lnTo>
                  <a:lnTo>
                    <a:pt x="993940" y="471411"/>
                  </a:lnTo>
                  <a:lnTo>
                    <a:pt x="993940" y="0"/>
                  </a:lnTo>
                  <a:close/>
                </a:path>
              </a:pathLst>
            </a:custGeom>
            <a:solidFill>
              <a:srgbClr val="0D73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4806975" y="4732032"/>
              <a:ext cx="994410" cy="909319"/>
            </a:xfrm>
            <a:custGeom>
              <a:avLst/>
              <a:gdLst/>
              <a:ahLst/>
              <a:cxnLst/>
              <a:rect l="l" t="t" r="r" b="b"/>
              <a:pathLst>
                <a:path w="994410" h="909320">
                  <a:moveTo>
                    <a:pt x="406374" y="826871"/>
                  </a:moveTo>
                  <a:lnTo>
                    <a:pt x="406196" y="596633"/>
                  </a:lnTo>
                  <a:lnTo>
                    <a:pt x="317" y="594017"/>
                  </a:lnTo>
                  <a:lnTo>
                    <a:pt x="330" y="771245"/>
                  </a:lnTo>
                  <a:lnTo>
                    <a:pt x="406374" y="826871"/>
                  </a:lnTo>
                  <a:close/>
                </a:path>
                <a:path w="994410" h="909320">
                  <a:moveTo>
                    <a:pt x="406565" y="390766"/>
                  </a:moveTo>
                  <a:lnTo>
                    <a:pt x="406374" y="0"/>
                  </a:lnTo>
                  <a:lnTo>
                    <a:pt x="0" y="55181"/>
                  </a:lnTo>
                  <a:lnTo>
                    <a:pt x="393" y="393077"/>
                  </a:lnTo>
                  <a:lnTo>
                    <a:pt x="406565" y="390766"/>
                  </a:lnTo>
                  <a:close/>
                </a:path>
                <a:path w="994410" h="909320">
                  <a:moveTo>
                    <a:pt x="994232" y="75222"/>
                  </a:moveTo>
                  <a:lnTo>
                    <a:pt x="455460" y="153619"/>
                  </a:lnTo>
                  <a:lnTo>
                    <a:pt x="455460" y="390080"/>
                  </a:lnTo>
                  <a:lnTo>
                    <a:pt x="994232" y="385787"/>
                  </a:lnTo>
                  <a:lnTo>
                    <a:pt x="994232" y="75222"/>
                  </a:lnTo>
                  <a:close/>
                </a:path>
                <a:path w="994410" h="909320">
                  <a:moveTo>
                    <a:pt x="994371" y="439470"/>
                  </a:moveTo>
                  <a:lnTo>
                    <a:pt x="454685" y="438594"/>
                  </a:lnTo>
                  <a:lnTo>
                    <a:pt x="455460" y="832929"/>
                  </a:lnTo>
                  <a:lnTo>
                    <a:pt x="994232" y="908748"/>
                  </a:lnTo>
                  <a:lnTo>
                    <a:pt x="994371" y="439470"/>
                  </a:lnTo>
                  <a:close/>
                </a:path>
              </a:pathLst>
            </a:custGeom>
            <a:solidFill>
              <a:srgbClr val="1B8E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4807166" y="4892877"/>
              <a:ext cx="994410" cy="748030"/>
            </a:xfrm>
            <a:custGeom>
              <a:avLst/>
              <a:gdLst/>
              <a:ahLst/>
              <a:cxnLst/>
              <a:rect l="l" t="t" r="r" b="b"/>
              <a:pathLst>
                <a:path w="994410" h="748029">
                  <a:moveTo>
                    <a:pt x="406298" y="229920"/>
                  </a:moveTo>
                  <a:lnTo>
                    <a:pt x="406184" y="0"/>
                  </a:lnTo>
                  <a:lnTo>
                    <a:pt x="0" y="55143"/>
                  </a:lnTo>
                  <a:lnTo>
                    <a:pt x="203" y="232232"/>
                  </a:lnTo>
                  <a:lnTo>
                    <a:pt x="406298" y="229920"/>
                  </a:lnTo>
                  <a:close/>
                </a:path>
                <a:path w="994410" h="748029">
                  <a:moveTo>
                    <a:pt x="994143" y="439470"/>
                  </a:moveTo>
                  <a:lnTo>
                    <a:pt x="454812" y="438581"/>
                  </a:lnTo>
                  <a:lnTo>
                    <a:pt x="455269" y="672084"/>
                  </a:lnTo>
                  <a:lnTo>
                    <a:pt x="994041" y="747903"/>
                  </a:lnTo>
                  <a:lnTo>
                    <a:pt x="994143" y="439470"/>
                  </a:lnTo>
                  <a:close/>
                </a:path>
              </a:pathLst>
            </a:custGeom>
            <a:solidFill>
              <a:srgbClr val="20B4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4806983" y="4646404"/>
              <a:ext cx="994410" cy="994410"/>
            </a:xfrm>
            <a:custGeom>
              <a:avLst/>
              <a:gdLst/>
              <a:ahLst/>
              <a:cxnLst/>
              <a:rect l="l" t="t" r="r" b="b"/>
              <a:pathLst>
                <a:path w="994410" h="994410">
                  <a:moveTo>
                    <a:pt x="293" y="518810"/>
                  </a:moveTo>
                  <a:lnTo>
                    <a:pt x="325" y="856861"/>
                  </a:lnTo>
                  <a:lnTo>
                    <a:pt x="406494" y="912515"/>
                  </a:lnTo>
                  <a:lnTo>
                    <a:pt x="406192" y="521431"/>
                  </a:lnTo>
                  <a:lnTo>
                    <a:pt x="293" y="518810"/>
                  </a:lnTo>
                  <a:close/>
                </a:path>
                <a:path w="994410" h="994410">
                  <a:moveTo>
                    <a:pt x="994231" y="0"/>
                  </a:moveTo>
                  <a:lnTo>
                    <a:pt x="455459" y="78396"/>
                  </a:lnTo>
                  <a:lnTo>
                    <a:pt x="455459" y="475707"/>
                  </a:lnTo>
                  <a:lnTo>
                    <a:pt x="994231" y="471410"/>
                  </a:lnTo>
                  <a:lnTo>
                    <a:pt x="994231" y="0"/>
                  </a:lnTo>
                  <a:close/>
                </a:path>
                <a:path w="994410" h="994410">
                  <a:moveTo>
                    <a:pt x="0" y="140801"/>
                  </a:moveTo>
                  <a:lnTo>
                    <a:pt x="389" y="478702"/>
                  </a:lnTo>
                  <a:lnTo>
                    <a:pt x="406565" y="476390"/>
                  </a:lnTo>
                  <a:lnTo>
                    <a:pt x="406367" y="85624"/>
                  </a:lnTo>
                  <a:lnTo>
                    <a:pt x="0" y="140801"/>
                  </a:lnTo>
                  <a:close/>
                </a:path>
                <a:path w="994410" h="994410">
                  <a:moveTo>
                    <a:pt x="455459" y="918552"/>
                  </a:moveTo>
                  <a:lnTo>
                    <a:pt x="994231" y="994374"/>
                  </a:lnTo>
                  <a:lnTo>
                    <a:pt x="994374" y="525093"/>
                  </a:lnTo>
                  <a:lnTo>
                    <a:pt x="454680" y="524219"/>
                  </a:lnTo>
                  <a:lnTo>
                    <a:pt x="455459" y="918552"/>
                  </a:lnTo>
                  <a:close/>
                </a:path>
              </a:pathLst>
            </a:custGeom>
            <a:ln w="23831">
              <a:solidFill>
                <a:srgbClr val="33363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859366" rIns="0" bIns="0" rtlCol="0">
            <a:spAutoFit/>
          </a:bodyPr>
          <a:lstStyle/>
          <a:p>
            <a:pPr marL="4197350">
              <a:lnSpc>
                <a:spcPct val="100000"/>
              </a:lnSpc>
              <a:spcBef>
                <a:spcPts val="100"/>
              </a:spcBef>
            </a:pPr>
            <a:r>
              <a:rPr spc="-175" dirty="0"/>
              <a:t>Why</a:t>
            </a:r>
            <a:r>
              <a:rPr spc="-375" dirty="0"/>
              <a:t> </a:t>
            </a:r>
            <a:r>
              <a:rPr spc="-459" dirty="0"/>
              <a:t>we</a:t>
            </a:r>
            <a:r>
              <a:rPr spc="-375" dirty="0"/>
              <a:t> </a:t>
            </a:r>
            <a:r>
              <a:rPr spc="-275" dirty="0"/>
              <a:t>need</a:t>
            </a:r>
            <a:r>
              <a:rPr spc="-375" dirty="0"/>
              <a:t> </a:t>
            </a:r>
            <a:r>
              <a:rPr spc="-210" dirty="0"/>
              <a:t>Virtual</a:t>
            </a:r>
            <a:r>
              <a:rPr spc="-375" dirty="0"/>
              <a:t> </a:t>
            </a:r>
            <a:r>
              <a:rPr spc="-340" dirty="0"/>
              <a:t>Machine?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928550" y="331762"/>
            <a:ext cx="1417320" cy="1584325"/>
            <a:chOff x="2928550" y="331762"/>
            <a:chExt cx="1417320" cy="1584325"/>
          </a:xfrm>
        </p:grpSpPr>
        <p:sp>
          <p:nvSpPr>
            <p:cNvPr id="3" name="object 3"/>
            <p:cNvSpPr/>
            <p:nvPr/>
          </p:nvSpPr>
          <p:spPr>
            <a:xfrm>
              <a:off x="3201904" y="521664"/>
              <a:ext cx="821055" cy="1076325"/>
            </a:xfrm>
            <a:custGeom>
              <a:avLst/>
              <a:gdLst/>
              <a:ahLst/>
              <a:cxnLst/>
              <a:rect l="l" t="t" r="r" b="b"/>
              <a:pathLst>
                <a:path w="821054" h="1076325">
                  <a:moveTo>
                    <a:pt x="279293" y="1076236"/>
                  </a:moveTo>
                  <a:lnTo>
                    <a:pt x="271675" y="1030205"/>
                  </a:lnTo>
                  <a:lnTo>
                    <a:pt x="260891" y="981269"/>
                  </a:lnTo>
                  <a:lnTo>
                    <a:pt x="246606" y="930011"/>
                  </a:lnTo>
                  <a:lnTo>
                    <a:pt x="228486" y="877014"/>
                  </a:lnTo>
                  <a:lnTo>
                    <a:pt x="206196" y="822861"/>
                  </a:lnTo>
                  <a:lnTo>
                    <a:pt x="179402" y="768135"/>
                  </a:lnTo>
                  <a:lnTo>
                    <a:pt x="152200" y="719958"/>
                  </a:lnTo>
                  <a:lnTo>
                    <a:pt x="94688" y="625293"/>
                  </a:lnTo>
                  <a:lnTo>
                    <a:pt x="67183" y="577321"/>
                  </a:lnTo>
                  <a:lnTo>
                    <a:pt x="42382" y="527933"/>
                  </a:lnTo>
                  <a:lnTo>
                    <a:pt x="24906" y="484952"/>
                  </a:lnTo>
                  <a:lnTo>
                    <a:pt x="11396" y="440371"/>
                  </a:lnTo>
                  <a:lnTo>
                    <a:pt x="2784" y="394882"/>
                  </a:lnTo>
                  <a:lnTo>
                    <a:pt x="0" y="349171"/>
                  </a:lnTo>
                  <a:lnTo>
                    <a:pt x="3973" y="303929"/>
                  </a:lnTo>
                  <a:lnTo>
                    <a:pt x="15633" y="259845"/>
                  </a:lnTo>
                  <a:lnTo>
                    <a:pt x="35703" y="217154"/>
                  </a:lnTo>
                  <a:lnTo>
                    <a:pt x="61842" y="177787"/>
                  </a:lnTo>
                  <a:lnTo>
                    <a:pt x="93681" y="139854"/>
                  </a:lnTo>
                  <a:lnTo>
                    <a:pt x="129475" y="105542"/>
                  </a:lnTo>
                  <a:lnTo>
                    <a:pt x="168751" y="75284"/>
                  </a:lnTo>
                  <a:lnTo>
                    <a:pt x="211039" y="49514"/>
                  </a:lnTo>
                  <a:lnTo>
                    <a:pt x="255868" y="28663"/>
                  </a:lnTo>
                  <a:lnTo>
                    <a:pt x="302766" y="13165"/>
                  </a:lnTo>
                  <a:lnTo>
                    <a:pt x="351263" y="3453"/>
                  </a:lnTo>
                  <a:lnTo>
                    <a:pt x="400728" y="0"/>
                  </a:lnTo>
                  <a:lnTo>
                    <a:pt x="450280" y="2890"/>
                  </a:lnTo>
                  <a:lnTo>
                    <a:pt x="499067" y="11980"/>
                  </a:lnTo>
                  <a:lnTo>
                    <a:pt x="546237" y="27124"/>
                  </a:lnTo>
                  <a:lnTo>
                    <a:pt x="590939" y="48177"/>
                  </a:lnTo>
                  <a:lnTo>
                    <a:pt x="632321" y="74992"/>
                  </a:lnTo>
                  <a:lnTo>
                    <a:pt x="669533" y="107426"/>
                  </a:lnTo>
                  <a:lnTo>
                    <a:pt x="717340" y="166245"/>
                  </a:lnTo>
                  <a:lnTo>
                    <a:pt x="756019" y="231713"/>
                  </a:lnTo>
                  <a:lnTo>
                    <a:pt x="777205" y="276138"/>
                  </a:lnTo>
                  <a:lnTo>
                    <a:pt x="795114" y="322562"/>
                  </a:lnTo>
                  <a:lnTo>
                    <a:pt x="808896" y="370285"/>
                  </a:lnTo>
                  <a:lnTo>
                    <a:pt x="817702" y="418605"/>
                  </a:lnTo>
                  <a:lnTo>
                    <a:pt x="820682" y="466821"/>
                  </a:lnTo>
                  <a:lnTo>
                    <a:pt x="816986" y="514232"/>
                  </a:lnTo>
                  <a:lnTo>
                    <a:pt x="805764" y="560137"/>
                  </a:lnTo>
                  <a:lnTo>
                    <a:pt x="786166" y="603835"/>
                  </a:lnTo>
                  <a:lnTo>
                    <a:pt x="762822" y="638617"/>
                  </a:lnTo>
                  <a:lnTo>
                    <a:pt x="735911" y="670918"/>
                  </a:lnTo>
                  <a:lnTo>
                    <a:pt x="707703" y="702365"/>
                  </a:lnTo>
                  <a:lnTo>
                    <a:pt x="680467" y="734585"/>
                  </a:lnTo>
                  <a:lnTo>
                    <a:pt x="653891" y="772566"/>
                  </a:lnTo>
                  <a:lnTo>
                    <a:pt x="631555" y="813154"/>
                  </a:lnTo>
                  <a:lnTo>
                    <a:pt x="613605" y="855861"/>
                  </a:lnTo>
                  <a:lnTo>
                    <a:pt x="600188" y="900196"/>
                  </a:lnTo>
                  <a:lnTo>
                    <a:pt x="591451" y="945669"/>
                  </a:lnTo>
                  <a:lnTo>
                    <a:pt x="587542" y="991790"/>
                  </a:lnTo>
                  <a:lnTo>
                    <a:pt x="588606" y="1038069"/>
                  </a:lnTo>
                  <a:lnTo>
                    <a:pt x="279293" y="1076236"/>
                  </a:lnTo>
                  <a:close/>
                </a:path>
              </a:pathLst>
            </a:custGeom>
            <a:solidFill>
              <a:srgbClr val="FEEB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341102" y="1438607"/>
              <a:ext cx="554990" cy="477520"/>
            </a:xfrm>
            <a:custGeom>
              <a:avLst/>
              <a:gdLst/>
              <a:ahLst/>
              <a:cxnLst/>
              <a:rect l="l" t="t" r="r" b="b"/>
              <a:pathLst>
                <a:path w="554989" h="477519">
                  <a:moveTo>
                    <a:pt x="247468" y="477003"/>
                  </a:moveTo>
                  <a:lnTo>
                    <a:pt x="177297" y="458524"/>
                  </a:lnTo>
                  <a:lnTo>
                    <a:pt x="123630" y="416291"/>
                  </a:lnTo>
                  <a:lnTo>
                    <a:pt x="89317" y="360415"/>
                  </a:lnTo>
                  <a:lnTo>
                    <a:pt x="72232" y="307259"/>
                  </a:lnTo>
                  <a:lnTo>
                    <a:pt x="65147" y="261163"/>
                  </a:lnTo>
                  <a:lnTo>
                    <a:pt x="63378" y="205528"/>
                  </a:lnTo>
                  <a:lnTo>
                    <a:pt x="59840" y="175006"/>
                  </a:lnTo>
                  <a:lnTo>
                    <a:pt x="49897" y="146539"/>
                  </a:lnTo>
                  <a:lnTo>
                    <a:pt x="30010" y="120450"/>
                  </a:lnTo>
                  <a:lnTo>
                    <a:pt x="19554" y="110962"/>
                  </a:lnTo>
                  <a:lnTo>
                    <a:pt x="14512" y="106088"/>
                  </a:lnTo>
                  <a:lnTo>
                    <a:pt x="9933" y="100874"/>
                  </a:lnTo>
                  <a:lnTo>
                    <a:pt x="0" y="77243"/>
                  </a:lnTo>
                  <a:lnTo>
                    <a:pt x="2697" y="51673"/>
                  </a:lnTo>
                  <a:lnTo>
                    <a:pt x="38597" y="9583"/>
                  </a:lnTo>
                  <a:lnTo>
                    <a:pt x="84266" y="675"/>
                  </a:lnTo>
                  <a:lnTo>
                    <a:pt x="130203" y="3226"/>
                  </a:lnTo>
                  <a:lnTo>
                    <a:pt x="160744" y="3865"/>
                  </a:lnTo>
                  <a:lnTo>
                    <a:pt x="191354" y="3778"/>
                  </a:lnTo>
                  <a:lnTo>
                    <a:pt x="222010" y="3303"/>
                  </a:lnTo>
                  <a:lnTo>
                    <a:pt x="389423" y="287"/>
                  </a:lnTo>
                  <a:lnTo>
                    <a:pt x="415869" y="0"/>
                  </a:lnTo>
                  <a:lnTo>
                    <a:pt x="468043" y="3395"/>
                  </a:lnTo>
                  <a:lnTo>
                    <a:pt x="515380" y="16005"/>
                  </a:lnTo>
                  <a:lnTo>
                    <a:pt x="552388" y="53843"/>
                  </a:lnTo>
                  <a:lnTo>
                    <a:pt x="554805" y="80490"/>
                  </a:lnTo>
                  <a:lnTo>
                    <a:pt x="552588" y="93396"/>
                  </a:lnTo>
                  <a:lnTo>
                    <a:pt x="521492" y="119165"/>
                  </a:lnTo>
                  <a:lnTo>
                    <a:pt x="494566" y="123528"/>
                  </a:lnTo>
                  <a:lnTo>
                    <a:pt x="471210" y="132272"/>
                  </a:lnTo>
                  <a:lnTo>
                    <a:pt x="461261" y="151883"/>
                  </a:lnTo>
                  <a:lnTo>
                    <a:pt x="459130" y="175753"/>
                  </a:lnTo>
                  <a:lnTo>
                    <a:pt x="459230" y="197275"/>
                  </a:lnTo>
                  <a:lnTo>
                    <a:pt x="458793" y="218042"/>
                  </a:lnTo>
                  <a:lnTo>
                    <a:pt x="458335" y="259577"/>
                  </a:lnTo>
                  <a:lnTo>
                    <a:pt x="453428" y="312984"/>
                  </a:lnTo>
                  <a:lnTo>
                    <a:pt x="431445" y="375793"/>
                  </a:lnTo>
                  <a:lnTo>
                    <a:pt x="398867" y="415246"/>
                  </a:lnTo>
                  <a:lnTo>
                    <a:pt x="356682" y="444679"/>
                  </a:lnTo>
                  <a:lnTo>
                    <a:pt x="322056" y="462431"/>
                  </a:lnTo>
                  <a:lnTo>
                    <a:pt x="284836" y="474227"/>
                  </a:lnTo>
                  <a:lnTo>
                    <a:pt x="247468" y="477003"/>
                  </a:lnTo>
                  <a:close/>
                </a:path>
              </a:pathLst>
            </a:custGeom>
            <a:solidFill>
              <a:srgbClr val="BDDA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465008" y="910502"/>
              <a:ext cx="368935" cy="510540"/>
            </a:xfrm>
            <a:custGeom>
              <a:avLst/>
              <a:gdLst/>
              <a:ahLst/>
              <a:cxnLst/>
              <a:rect l="l" t="t" r="r" b="b"/>
              <a:pathLst>
                <a:path w="368935" h="510540">
                  <a:moveTo>
                    <a:pt x="149999" y="30567"/>
                  </a:moveTo>
                  <a:lnTo>
                    <a:pt x="107185" y="30567"/>
                  </a:lnTo>
                  <a:lnTo>
                    <a:pt x="120496" y="19013"/>
                  </a:lnTo>
                  <a:lnTo>
                    <a:pt x="136019" y="9884"/>
                  </a:lnTo>
                  <a:lnTo>
                    <a:pt x="153280" y="3524"/>
                  </a:lnTo>
                  <a:lnTo>
                    <a:pt x="171803" y="280"/>
                  </a:lnTo>
                  <a:lnTo>
                    <a:pt x="185083" y="0"/>
                  </a:lnTo>
                  <a:lnTo>
                    <a:pt x="197842" y="1358"/>
                  </a:lnTo>
                  <a:lnTo>
                    <a:pt x="233957" y="16963"/>
                  </a:lnTo>
                  <a:lnTo>
                    <a:pt x="242235" y="24301"/>
                  </a:lnTo>
                  <a:lnTo>
                    <a:pt x="183763" y="24301"/>
                  </a:lnTo>
                  <a:lnTo>
                    <a:pt x="173904" y="24535"/>
                  </a:lnTo>
                  <a:lnTo>
                    <a:pt x="162875" y="26254"/>
                  </a:lnTo>
                  <a:lnTo>
                    <a:pt x="152470" y="29436"/>
                  </a:lnTo>
                  <a:lnTo>
                    <a:pt x="149999" y="30567"/>
                  </a:lnTo>
                  <a:close/>
                </a:path>
                <a:path w="368935" h="510540">
                  <a:moveTo>
                    <a:pt x="326827" y="26874"/>
                  </a:moveTo>
                  <a:lnTo>
                    <a:pt x="244822" y="26874"/>
                  </a:lnTo>
                  <a:lnTo>
                    <a:pt x="249023" y="25889"/>
                  </a:lnTo>
                  <a:lnTo>
                    <a:pt x="251062" y="25458"/>
                  </a:lnTo>
                  <a:lnTo>
                    <a:pt x="281415" y="21215"/>
                  </a:lnTo>
                  <a:lnTo>
                    <a:pt x="307818" y="21987"/>
                  </a:lnTo>
                  <a:lnTo>
                    <a:pt x="326827" y="26874"/>
                  </a:lnTo>
                  <a:close/>
                </a:path>
                <a:path w="368935" h="510540">
                  <a:moveTo>
                    <a:pt x="239780" y="144312"/>
                  </a:moveTo>
                  <a:lnTo>
                    <a:pt x="204174" y="112933"/>
                  </a:lnTo>
                  <a:lnTo>
                    <a:pt x="201241" y="102880"/>
                  </a:lnTo>
                  <a:lnTo>
                    <a:pt x="201156" y="102591"/>
                  </a:lnTo>
                  <a:lnTo>
                    <a:pt x="199355" y="92803"/>
                  </a:lnTo>
                  <a:lnTo>
                    <a:pt x="198341" y="83746"/>
                  </a:lnTo>
                  <a:lnTo>
                    <a:pt x="198290" y="73185"/>
                  </a:lnTo>
                  <a:lnTo>
                    <a:pt x="199910" y="63255"/>
                  </a:lnTo>
                  <a:lnTo>
                    <a:pt x="199972" y="62877"/>
                  </a:lnTo>
                  <a:lnTo>
                    <a:pt x="204174" y="52605"/>
                  </a:lnTo>
                  <a:lnTo>
                    <a:pt x="208066" y="45772"/>
                  </a:lnTo>
                  <a:lnTo>
                    <a:pt x="213440" y="40663"/>
                  </a:lnTo>
                  <a:lnTo>
                    <a:pt x="219556" y="36723"/>
                  </a:lnTo>
                  <a:lnTo>
                    <a:pt x="216591" y="34384"/>
                  </a:lnTo>
                  <a:lnTo>
                    <a:pt x="183763" y="24301"/>
                  </a:lnTo>
                  <a:lnTo>
                    <a:pt x="242235" y="24301"/>
                  </a:lnTo>
                  <a:lnTo>
                    <a:pt x="244822" y="26874"/>
                  </a:lnTo>
                  <a:lnTo>
                    <a:pt x="326827" y="26874"/>
                  </a:lnTo>
                  <a:lnTo>
                    <a:pt x="330446" y="27804"/>
                  </a:lnTo>
                  <a:lnTo>
                    <a:pt x="349471" y="38693"/>
                  </a:lnTo>
                  <a:lnTo>
                    <a:pt x="355341" y="43850"/>
                  </a:lnTo>
                  <a:lnTo>
                    <a:pt x="356780" y="45494"/>
                  </a:lnTo>
                  <a:lnTo>
                    <a:pt x="283688" y="45494"/>
                  </a:lnTo>
                  <a:lnTo>
                    <a:pt x="260328" y="48481"/>
                  </a:lnTo>
                  <a:lnTo>
                    <a:pt x="264000" y="55929"/>
                  </a:lnTo>
                  <a:lnTo>
                    <a:pt x="236050" y="55929"/>
                  </a:lnTo>
                  <a:lnTo>
                    <a:pt x="231602" y="58207"/>
                  </a:lnTo>
                  <a:lnTo>
                    <a:pt x="227896" y="61162"/>
                  </a:lnTo>
                  <a:lnTo>
                    <a:pt x="221824" y="71796"/>
                  </a:lnTo>
                  <a:lnTo>
                    <a:pt x="221931" y="73597"/>
                  </a:lnTo>
                  <a:lnTo>
                    <a:pt x="221966" y="73998"/>
                  </a:lnTo>
                  <a:lnTo>
                    <a:pt x="222061" y="75074"/>
                  </a:lnTo>
                  <a:lnTo>
                    <a:pt x="222115" y="75690"/>
                  </a:lnTo>
                  <a:lnTo>
                    <a:pt x="222225" y="76941"/>
                  </a:lnTo>
                  <a:lnTo>
                    <a:pt x="222331" y="78152"/>
                  </a:lnTo>
                  <a:lnTo>
                    <a:pt x="222453" y="79541"/>
                  </a:lnTo>
                  <a:lnTo>
                    <a:pt x="222564" y="80799"/>
                  </a:lnTo>
                  <a:lnTo>
                    <a:pt x="222645" y="81722"/>
                  </a:lnTo>
                  <a:lnTo>
                    <a:pt x="223424" y="86870"/>
                  </a:lnTo>
                  <a:lnTo>
                    <a:pt x="223526" y="87546"/>
                  </a:lnTo>
                  <a:lnTo>
                    <a:pt x="223600" y="88032"/>
                  </a:lnTo>
                  <a:lnTo>
                    <a:pt x="223697" y="88679"/>
                  </a:lnTo>
                  <a:lnTo>
                    <a:pt x="223800" y="89356"/>
                  </a:lnTo>
                  <a:lnTo>
                    <a:pt x="246243" y="121797"/>
                  </a:lnTo>
                  <a:lnTo>
                    <a:pt x="275502" y="121797"/>
                  </a:lnTo>
                  <a:lnTo>
                    <a:pt x="272959" y="128634"/>
                  </a:lnTo>
                  <a:lnTo>
                    <a:pt x="272893" y="128813"/>
                  </a:lnTo>
                  <a:lnTo>
                    <a:pt x="265703" y="137372"/>
                  </a:lnTo>
                  <a:lnTo>
                    <a:pt x="253271" y="143710"/>
                  </a:lnTo>
                  <a:lnTo>
                    <a:pt x="239780" y="144312"/>
                  </a:lnTo>
                  <a:close/>
                </a:path>
                <a:path w="368935" h="510540">
                  <a:moveTo>
                    <a:pt x="86984" y="510478"/>
                  </a:moveTo>
                  <a:lnTo>
                    <a:pt x="79618" y="510478"/>
                  </a:lnTo>
                  <a:lnTo>
                    <a:pt x="74444" y="506354"/>
                  </a:lnTo>
                  <a:lnTo>
                    <a:pt x="12467" y="153685"/>
                  </a:lnTo>
                  <a:lnTo>
                    <a:pt x="3702" y="99394"/>
                  </a:lnTo>
                  <a:lnTo>
                    <a:pt x="156" y="67502"/>
                  </a:lnTo>
                  <a:lnTo>
                    <a:pt x="87" y="66825"/>
                  </a:lnTo>
                  <a:lnTo>
                    <a:pt x="31846" y="36366"/>
                  </a:lnTo>
                  <a:lnTo>
                    <a:pt x="74529" y="29436"/>
                  </a:lnTo>
                  <a:lnTo>
                    <a:pt x="91173" y="28983"/>
                  </a:lnTo>
                  <a:lnTo>
                    <a:pt x="107185" y="30567"/>
                  </a:lnTo>
                  <a:lnTo>
                    <a:pt x="149999" y="30567"/>
                  </a:lnTo>
                  <a:lnTo>
                    <a:pt x="142508" y="34057"/>
                  </a:lnTo>
                  <a:lnTo>
                    <a:pt x="133564" y="39863"/>
                  </a:lnTo>
                  <a:lnTo>
                    <a:pt x="137270" y="42079"/>
                  </a:lnTo>
                  <a:lnTo>
                    <a:pt x="140853" y="44726"/>
                  </a:lnTo>
                  <a:lnTo>
                    <a:pt x="144251" y="47742"/>
                  </a:lnTo>
                  <a:lnTo>
                    <a:pt x="149403" y="53467"/>
                  </a:lnTo>
                  <a:lnTo>
                    <a:pt x="81289" y="53467"/>
                  </a:lnTo>
                  <a:lnTo>
                    <a:pt x="68969" y="54529"/>
                  </a:lnTo>
                  <a:lnTo>
                    <a:pt x="28668" y="62270"/>
                  </a:lnTo>
                  <a:lnTo>
                    <a:pt x="25361" y="69288"/>
                  </a:lnTo>
                  <a:lnTo>
                    <a:pt x="25454" y="71117"/>
                  </a:lnTo>
                  <a:lnTo>
                    <a:pt x="30776" y="113833"/>
                  </a:lnTo>
                  <a:lnTo>
                    <a:pt x="37338" y="152515"/>
                  </a:lnTo>
                  <a:lnTo>
                    <a:pt x="98846" y="502599"/>
                  </a:lnTo>
                  <a:lnTo>
                    <a:pt x="94336" y="508939"/>
                  </a:lnTo>
                  <a:lnTo>
                    <a:pt x="87602" y="510109"/>
                  </a:lnTo>
                  <a:lnTo>
                    <a:pt x="86984" y="510478"/>
                  </a:lnTo>
                  <a:close/>
                </a:path>
                <a:path w="368935" h="510540">
                  <a:moveTo>
                    <a:pt x="270336" y="469234"/>
                  </a:moveTo>
                  <a:lnTo>
                    <a:pt x="256807" y="467633"/>
                  </a:lnTo>
                  <a:lnTo>
                    <a:pt x="251988" y="461478"/>
                  </a:lnTo>
                  <a:lnTo>
                    <a:pt x="252853" y="454706"/>
                  </a:lnTo>
                  <a:lnTo>
                    <a:pt x="276513" y="261412"/>
                  </a:lnTo>
                  <a:lnTo>
                    <a:pt x="282274" y="221522"/>
                  </a:lnTo>
                  <a:lnTo>
                    <a:pt x="293316" y="182002"/>
                  </a:lnTo>
                  <a:lnTo>
                    <a:pt x="310552" y="147669"/>
                  </a:lnTo>
                  <a:lnTo>
                    <a:pt x="323956" y="124812"/>
                  </a:lnTo>
                  <a:lnTo>
                    <a:pt x="330529" y="112933"/>
                  </a:lnTo>
                  <a:lnTo>
                    <a:pt x="336348" y="100962"/>
                  </a:lnTo>
                  <a:lnTo>
                    <a:pt x="341131" y="88679"/>
                  </a:lnTo>
                  <a:lnTo>
                    <a:pt x="344096" y="79876"/>
                  </a:lnTo>
                  <a:lnTo>
                    <a:pt x="344266" y="78152"/>
                  </a:lnTo>
                  <a:lnTo>
                    <a:pt x="344385" y="76941"/>
                  </a:lnTo>
                  <a:lnTo>
                    <a:pt x="344508" y="75690"/>
                  </a:lnTo>
                  <a:lnTo>
                    <a:pt x="344573" y="73185"/>
                  </a:lnTo>
                  <a:lnTo>
                    <a:pt x="341994" y="65642"/>
                  </a:lnTo>
                  <a:lnTo>
                    <a:pt x="303718" y="46057"/>
                  </a:lnTo>
                  <a:lnTo>
                    <a:pt x="283688" y="45494"/>
                  </a:lnTo>
                  <a:lnTo>
                    <a:pt x="356780" y="45494"/>
                  </a:lnTo>
                  <a:lnTo>
                    <a:pt x="368479" y="71117"/>
                  </a:lnTo>
                  <a:lnTo>
                    <a:pt x="368362" y="76941"/>
                  </a:lnTo>
                  <a:lnTo>
                    <a:pt x="368247" y="80799"/>
                  </a:lnTo>
                  <a:lnTo>
                    <a:pt x="367146" y="86870"/>
                  </a:lnTo>
                  <a:lnTo>
                    <a:pt x="367023" y="87546"/>
                  </a:lnTo>
                  <a:lnTo>
                    <a:pt x="366935" y="88032"/>
                  </a:lnTo>
                  <a:lnTo>
                    <a:pt x="366817" y="88679"/>
                  </a:lnTo>
                  <a:lnTo>
                    <a:pt x="366721" y="89211"/>
                  </a:lnTo>
                  <a:lnTo>
                    <a:pt x="345536" y="136890"/>
                  </a:lnTo>
                  <a:lnTo>
                    <a:pt x="332021" y="159887"/>
                  </a:lnTo>
                  <a:lnTo>
                    <a:pt x="326226" y="170180"/>
                  </a:lnTo>
                  <a:lnTo>
                    <a:pt x="310507" y="208749"/>
                  </a:lnTo>
                  <a:lnTo>
                    <a:pt x="301038" y="264428"/>
                  </a:lnTo>
                  <a:lnTo>
                    <a:pt x="277378" y="457723"/>
                  </a:lnTo>
                  <a:lnTo>
                    <a:pt x="276575" y="464494"/>
                  </a:lnTo>
                  <a:lnTo>
                    <a:pt x="270336" y="469234"/>
                  </a:lnTo>
                  <a:close/>
                </a:path>
                <a:path w="368935" h="510540">
                  <a:moveTo>
                    <a:pt x="143386" y="153685"/>
                  </a:moveTo>
                  <a:lnTo>
                    <a:pt x="100223" y="128634"/>
                  </a:lnTo>
                  <a:lnTo>
                    <a:pt x="85649" y="89356"/>
                  </a:lnTo>
                  <a:lnTo>
                    <a:pt x="85664" y="80799"/>
                  </a:lnTo>
                  <a:lnTo>
                    <a:pt x="91556" y="53467"/>
                  </a:lnTo>
                  <a:lnTo>
                    <a:pt x="149403" y="53467"/>
                  </a:lnTo>
                  <a:lnTo>
                    <a:pt x="153890" y="58453"/>
                  </a:lnTo>
                  <a:lnTo>
                    <a:pt x="154156" y="58850"/>
                  </a:lnTo>
                  <a:lnTo>
                    <a:pt x="154248" y="59007"/>
                  </a:lnTo>
                  <a:lnTo>
                    <a:pt x="116513" y="59007"/>
                  </a:lnTo>
                  <a:lnTo>
                    <a:pt x="114969" y="61716"/>
                  </a:lnTo>
                  <a:lnTo>
                    <a:pt x="113610" y="64548"/>
                  </a:lnTo>
                  <a:lnTo>
                    <a:pt x="112560" y="67502"/>
                  </a:lnTo>
                  <a:lnTo>
                    <a:pt x="110318" y="76941"/>
                  </a:lnTo>
                  <a:lnTo>
                    <a:pt x="110363" y="88679"/>
                  </a:lnTo>
                  <a:lnTo>
                    <a:pt x="111474" y="95265"/>
                  </a:lnTo>
                  <a:lnTo>
                    <a:pt x="111540" y="95653"/>
                  </a:lnTo>
                  <a:lnTo>
                    <a:pt x="111626" y="96163"/>
                  </a:lnTo>
                  <a:lnTo>
                    <a:pt x="138506" y="127891"/>
                  </a:lnTo>
                  <a:lnTo>
                    <a:pt x="141280" y="128813"/>
                  </a:lnTo>
                  <a:lnTo>
                    <a:pt x="170144" y="128813"/>
                  </a:lnTo>
                  <a:lnTo>
                    <a:pt x="168676" y="135102"/>
                  </a:lnTo>
                  <a:lnTo>
                    <a:pt x="161121" y="146212"/>
                  </a:lnTo>
                  <a:lnTo>
                    <a:pt x="148822" y="152515"/>
                  </a:lnTo>
                  <a:lnTo>
                    <a:pt x="143386" y="153685"/>
                  </a:lnTo>
                  <a:close/>
                </a:path>
                <a:path w="368935" h="510540">
                  <a:moveTo>
                    <a:pt x="275502" y="121797"/>
                  </a:moveTo>
                  <a:lnTo>
                    <a:pt x="246243" y="121797"/>
                  </a:lnTo>
                  <a:lnTo>
                    <a:pt x="249826" y="118842"/>
                  </a:lnTo>
                  <a:lnTo>
                    <a:pt x="253656" y="115580"/>
                  </a:lnTo>
                  <a:lnTo>
                    <a:pt x="254274" y="107023"/>
                  </a:lnTo>
                  <a:lnTo>
                    <a:pt x="251924" y="96857"/>
                  </a:lnTo>
                  <a:lnTo>
                    <a:pt x="251869" y="96620"/>
                  </a:lnTo>
                  <a:lnTo>
                    <a:pt x="251763" y="96163"/>
                  </a:lnTo>
                  <a:lnTo>
                    <a:pt x="236050" y="55929"/>
                  </a:lnTo>
                  <a:lnTo>
                    <a:pt x="264000" y="55929"/>
                  </a:lnTo>
                  <a:lnTo>
                    <a:pt x="265439" y="58850"/>
                  </a:lnTo>
                  <a:lnTo>
                    <a:pt x="269618" y="69288"/>
                  </a:lnTo>
                  <a:lnTo>
                    <a:pt x="272951" y="79541"/>
                  </a:lnTo>
                  <a:lnTo>
                    <a:pt x="275487" y="89211"/>
                  </a:lnTo>
                  <a:lnTo>
                    <a:pt x="275525" y="89356"/>
                  </a:lnTo>
                  <a:lnTo>
                    <a:pt x="277821" y="104771"/>
                  </a:lnTo>
                  <a:lnTo>
                    <a:pt x="277484" y="109793"/>
                  </a:lnTo>
                  <a:lnTo>
                    <a:pt x="277395" y="111129"/>
                  </a:lnTo>
                  <a:lnTo>
                    <a:pt x="277274" y="112933"/>
                  </a:lnTo>
                  <a:lnTo>
                    <a:pt x="277189" y="114202"/>
                  </a:lnTo>
                  <a:lnTo>
                    <a:pt x="277096" y="115580"/>
                  </a:lnTo>
                  <a:lnTo>
                    <a:pt x="276997" y="117057"/>
                  </a:lnTo>
                  <a:lnTo>
                    <a:pt x="276939" y="117919"/>
                  </a:lnTo>
                  <a:lnTo>
                    <a:pt x="275502" y="121797"/>
                  </a:lnTo>
                  <a:close/>
                </a:path>
                <a:path w="368935" h="510540">
                  <a:moveTo>
                    <a:pt x="170144" y="128813"/>
                  </a:moveTo>
                  <a:lnTo>
                    <a:pt x="143023" y="128813"/>
                  </a:lnTo>
                  <a:lnTo>
                    <a:pt x="146289" y="128076"/>
                  </a:lnTo>
                  <a:lnTo>
                    <a:pt x="148224" y="120197"/>
                  </a:lnTo>
                  <a:lnTo>
                    <a:pt x="148291" y="118842"/>
                  </a:lnTo>
                  <a:lnTo>
                    <a:pt x="147164" y="111129"/>
                  </a:lnTo>
                  <a:lnTo>
                    <a:pt x="147090" y="110620"/>
                  </a:lnTo>
                  <a:lnTo>
                    <a:pt x="146969" y="109793"/>
                  </a:lnTo>
                  <a:lnTo>
                    <a:pt x="144325" y="96857"/>
                  </a:lnTo>
                  <a:lnTo>
                    <a:pt x="144277" y="96620"/>
                  </a:lnTo>
                  <a:lnTo>
                    <a:pt x="144183" y="96163"/>
                  </a:lnTo>
                  <a:lnTo>
                    <a:pt x="124297" y="63255"/>
                  </a:lnTo>
                  <a:lnTo>
                    <a:pt x="116513" y="59007"/>
                  </a:lnTo>
                  <a:lnTo>
                    <a:pt x="154248" y="59007"/>
                  </a:lnTo>
                  <a:lnTo>
                    <a:pt x="171326" y="105415"/>
                  </a:lnTo>
                  <a:lnTo>
                    <a:pt x="171567" y="109793"/>
                  </a:lnTo>
                  <a:lnTo>
                    <a:pt x="171676" y="112933"/>
                  </a:lnTo>
                  <a:lnTo>
                    <a:pt x="171767" y="115580"/>
                  </a:lnTo>
                  <a:lnTo>
                    <a:pt x="171880" y="118842"/>
                  </a:lnTo>
                  <a:lnTo>
                    <a:pt x="171957" y="121048"/>
                  </a:lnTo>
                  <a:lnTo>
                    <a:pt x="170186" y="128634"/>
                  </a:lnTo>
                  <a:lnTo>
                    <a:pt x="170144" y="128813"/>
                  </a:lnTo>
                  <a:close/>
                </a:path>
              </a:pathLst>
            </a:custGeom>
            <a:solidFill>
              <a:srgbClr val="2633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75901" y="1240737"/>
              <a:ext cx="92725" cy="68083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2928543" y="646391"/>
              <a:ext cx="255904" cy="380365"/>
            </a:xfrm>
            <a:custGeom>
              <a:avLst/>
              <a:gdLst/>
              <a:ahLst/>
              <a:cxnLst/>
              <a:rect l="l" t="t" r="r" b="b"/>
              <a:pathLst>
                <a:path w="255905" h="380365">
                  <a:moveTo>
                    <a:pt x="207073" y="337654"/>
                  </a:moveTo>
                  <a:lnTo>
                    <a:pt x="204851" y="324231"/>
                  </a:lnTo>
                  <a:lnTo>
                    <a:pt x="198551" y="319735"/>
                  </a:lnTo>
                  <a:lnTo>
                    <a:pt x="191757" y="320789"/>
                  </a:lnTo>
                  <a:lnTo>
                    <a:pt x="146418" y="328574"/>
                  </a:lnTo>
                  <a:lnTo>
                    <a:pt x="101053" y="337058"/>
                  </a:lnTo>
                  <a:lnTo>
                    <a:pt x="55791" y="346202"/>
                  </a:lnTo>
                  <a:lnTo>
                    <a:pt x="4140" y="357479"/>
                  </a:lnTo>
                  <a:lnTo>
                    <a:pt x="0" y="364058"/>
                  </a:lnTo>
                  <a:lnTo>
                    <a:pt x="2781" y="376440"/>
                  </a:lnTo>
                  <a:lnTo>
                    <a:pt x="7912" y="380314"/>
                  </a:lnTo>
                  <a:lnTo>
                    <a:pt x="13525" y="380314"/>
                  </a:lnTo>
                  <a:lnTo>
                    <a:pt x="15379" y="380187"/>
                  </a:lnTo>
                  <a:lnTo>
                    <a:pt x="60871" y="370293"/>
                  </a:lnTo>
                  <a:lnTo>
                    <a:pt x="105778" y="361213"/>
                  </a:lnTo>
                  <a:lnTo>
                    <a:pt x="150799" y="352806"/>
                  </a:lnTo>
                  <a:lnTo>
                    <a:pt x="202501" y="343992"/>
                  </a:lnTo>
                  <a:lnTo>
                    <a:pt x="207073" y="337654"/>
                  </a:lnTo>
                  <a:close/>
                </a:path>
                <a:path w="255905" h="380365">
                  <a:moveTo>
                    <a:pt x="255511" y="33248"/>
                  </a:moveTo>
                  <a:lnTo>
                    <a:pt x="201028" y="11709"/>
                  </a:lnTo>
                  <a:lnTo>
                    <a:pt x="156044" y="1358"/>
                  </a:lnTo>
                  <a:lnTo>
                    <a:pt x="149313" y="0"/>
                  </a:lnTo>
                  <a:lnTo>
                    <a:pt x="142824" y="4318"/>
                  </a:lnTo>
                  <a:lnTo>
                    <a:pt x="140106" y="17614"/>
                  </a:lnTo>
                  <a:lnTo>
                    <a:pt x="144437" y="24130"/>
                  </a:lnTo>
                  <a:lnTo>
                    <a:pt x="151104" y="25488"/>
                  </a:lnTo>
                  <a:lnTo>
                    <a:pt x="173012" y="30213"/>
                  </a:lnTo>
                  <a:lnTo>
                    <a:pt x="194830" y="35534"/>
                  </a:lnTo>
                  <a:lnTo>
                    <a:pt x="216509" y="41414"/>
                  </a:lnTo>
                  <a:lnTo>
                    <a:pt x="239191" y="48209"/>
                  </a:lnTo>
                  <a:lnTo>
                    <a:pt x="240436" y="48387"/>
                  </a:lnTo>
                  <a:lnTo>
                    <a:pt x="241668" y="48387"/>
                  </a:lnTo>
                  <a:lnTo>
                    <a:pt x="246913" y="48387"/>
                  </a:lnTo>
                  <a:lnTo>
                    <a:pt x="251802" y="45008"/>
                  </a:lnTo>
                  <a:lnTo>
                    <a:pt x="255511" y="33248"/>
                  </a:lnTo>
                  <a:close/>
                </a:path>
              </a:pathLst>
            </a:custGeom>
            <a:solidFill>
              <a:srgbClr val="2633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63298" y="331762"/>
              <a:ext cx="171551" cy="170578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3470696" y="361741"/>
              <a:ext cx="61594" cy="114935"/>
            </a:xfrm>
            <a:custGeom>
              <a:avLst/>
              <a:gdLst/>
              <a:ahLst/>
              <a:cxnLst/>
              <a:rect l="l" t="t" r="r" b="b"/>
              <a:pathLst>
                <a:path w="61595" h="114934">
                  <a:moveTo>
                    <a:pt x="49111" y="114499"/>
                  </a:moveTo>
                  <a:lnTo>
                    <a:pt x="47320" y="114499"/>
                  </a:lnTo>
                  <a:lnTo>
                    <a:pt x="42687" y="114499"/>
                  </a:lnTo>
                  <a:lnTo>
                    <a:pt x="38239" y="111913"/>
                  </a:lnTo>
                  <a:lnTo>
                    <a:pt x="17691" y="65213"/>
                  </a:lnTo>
                  <a:lnTo>
                    <a:pt x="1111" y="19083"/>
                  </a:lnTo>
                  <a:lnTo>
                    <a:pt x="0" y="13727"/>
                  </a:lnTo>
                  <a:lnTo>
                    <a:pt x="4695" y="5109"/>
                  </a:lnTo>
                  <a:lnTo>
                    <a:pt x="7783" y="2708"/>
                  </a:lnTo>
                  <a:lnTo>
                    <a:pt x="18162" y="0"/>
                  </a:lnTo>
                  <a:lnTo>
                    <a:pt x="24895" y="3939"/>
                  </a:lnTo>
                  <a:lnTo>
                    <a:pt x="27243" y="12865"/>
                  </a:lnTo>
                  <a:lnTo>
                    <a:pt x="27119" y="15204"/>
                  </a:lnTo>
                  <a:lnTo>
                    <a:pt x="26440" y="17297"/>
                  </a:lnTo>
                  <a:lnTo>
                    <a:pt x="33489" y="37578"/>
                  </a:lnTo>
                  <a:lnTo>
                    <a:pt x="41181" y="57657"/>
                  </a:lnTo>
                  <a:lnTo>
                    <a:pt x="49487" y="77470"/>
                  </a:lnTo>
                  <a:lnTo>
                    <a:pt x="58378" y="96954"/>
                  </a:lnTo>
                  <a:lnTo>
                    <a:pt x="61281" y="103110"/>
                  </a:lnTo>
                  <a:lnTo>
                    <a:pt x="58687" y="110436"/>
                  </a:lnTo>
                  <a:lnTo>
                    <a:pt x="50903" y="114129"/>
                  </a:lnTo>
                  <a:lnTo>
                    <a:pt x="49111" y="114499"/>
                  </a:lnTo>
                  <a:close/>
                </a:path>
              </a:pathLst>
            </a:custGeom>
            <a:solidFill>
              <a:srgbClr val="2633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725646" y="334594"/>
              <a:ext cx="167042" cy="176919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3956431" y="454519"/>
              <a:ext cx="389255" cy="830580"/>
            </a:xfrm>
            <a:custGeom>
              <a:avLst/>
              <a:gdLst/>
              <a:ahLst/>
              <a:cxnLst/>
              <a:rect l="l" t="t" r="r" b="b"/>
              <a:pathLst>
                <a:path w="389254" h="830580">
                  <a:moveTo>
                    <a:pt x="117690" y="821613"/>
                  </a:moveTo>
                  <a:lnTo>
                    <a:pt x="117195" y="808012"/>
                  </a:lnTo>
                  <a:lnTo>
                    <a:pt x="111760" y="802779"/>
                  </a:lnTo>
                  <a:lnTo>
                    <a:pt x="104648" y="802970"/>
                  </a:lnTo>
                  <a:lnTo>
                    <a:pt x="16802" y="806170"/>
                  </a:lnTo>
                  <a:lnTo>
                    <a:pt x="11493" y="811898"/>
                  </a:lnTo>
                  <a:lnTo>
                    <a:pt x="11988" y="825309"/>
                  </a:lnTo>
                  <a:lnTo>
                    <a:pt x="17487" y="830541"/>
                  </a:lnTo>
                  <a:lnTo>
                    <a:pt x="24091" y="830541"/>
                  </a:lnTo>
                  <a:lnTo>
                    <a:pt x="112369" y="827341"/>
                  </a:lnTo>
                  <a:lnTo>
                    <a:pt x="117690" y="821613"/>
                  </a:lnTo>
                  <a:close/>
                </a:path>
                <a:path w="389254" h="830580">
                  <a:moveTo>
                    <a:pt x="219494" y="386829"/>
                  </a:moveTo>
                  <a:lnTo>
                    <a:pt x="216039" y="372237"/>
                  </a:lnTo>
                  <a:lnTo>
                    <a:pt x="213690" y="369227"/>
                  </a:lnTo>
                  <a:lnTo>
                    <a:pt x="207010" y="365899"/>
                  </a:lnTo>
                  <a:lnTo>
                    <a:pt x="203187" y="365836"/>
                  </a:lnTo>
                  <a:lnTo>
                    <a:pt x="134734" y="396367"/>
                  </a:lnTo>
                  <a:lnTo>
                    <a:pt x="131953" y="403631"/>
                  </a:lnTo>
                  <a:lnTo>
                    <a:pt x="136842" y="414413"/>
                  </a:lnTo>
                  <a:lnTo>
                    <a:pt x="141351" y="417118"/>
                  </a:lnTo>
                  <a:lnTo>
                    <a:pt x="146037" y="417118"/>
                  </a:lnTo>
                  <a:lnTo>
                    <a:pt x="147713" y="417118"/>
                  </a:lnTo>
                  <a:lnTo>
                    <a:pt x="149440" y="416750"/>
                  </a:lnTo>
                  <a:lnTo>
                    <a:pt x="200469" y="394030"/>
                  </a:lnTo>
                  <a:lnTo>
                    <a:pt x="202933" y="395198"/>
                  </a:lnTo>
                  <a:lnTo>
                    <a:pt x="205841" y="395630"/>
                  </a:lnTo>
                  <a:lnTo>
                    <a:pt x="215353" y="393420"/>
                  </a:lnTo>
                  <a:lnTo>
                    <a:pt x="219494" y="386829"/>
                  </a:lnTo>
                  <a:close/>
                </a:path>
                <a:path w="389254" h="830580">
                  <a:moveTo>
                    <a:pt x="295541" y="16129"/>
                  </a:moveTo>
                  <a:lnTo>
                    <a:pt x="295478" y="10274"/>
                  </a:lnTo>
                  <a:lnTo>
                    <a:pt x="288925" y="1663"/>
                  </a:lnTo>
                  <a:lnTo>
                    <a:pt x="283248" y="0"/>
                  </a:lnTo>
                  <a:lnTo>
                    <a:pt x="278180" y="1778"/>
                  </a:lnTo>
                  <a:lnTo>
                    <a:pt x="245008" y="15481"/>
                  </a:lnTo>
                  <a:lnTo>
                    <a:pt x="213156" y="31902"/>
                  </a:lnTo>
                  <a:lnTo>
                    <a:pt x="182346" y="50025"/>
                  </a:lnTo>
                  <a:lnTo>
                    <a:pt x="117602" y="90551"/>
                  </a:lnTo>
                  <a:lnTo>
                    <a:pt x="82956" y="110426"/>
                  </a:lnTo>
                  <a:lnTo>
                    <a:pt x="47536" y="127241"/>
                  </a:lnTo>
                  <a:lnTo>
                    <a:pt x="10502" y="139801"/>
                  </a:lnTo>
                  <a:lnTo>
                    <a:pt x="3962" y="141516"/>
                  </a:lnTo>
                  <a:lnTo>
                    <a:pt x="0" y="148234"/>
                  </a:lnTo>
                  <a:lnTo>
                    <a:pt x="3149" y="160362"/>
                  </a:lnTo>
                  <a:lnTo>
                    <a:pt x="8153" y="163995"/>
                  </a:lnTo>
                  <a:lnTo>
                    <a:pt x="13652" y="163995"/>
                  </a:lnTo>
                  <a:lnTo>
                    <a:pt x="56642" y="150063"/>
                  </a:lnTo>
                  <a:lnTo>
                    <a:pt x="94386" y="132168"/>
                  </a:lnTo>
                  <a:lnTo>
                    <a:pt x="130568" y="111467"/>
                  </a:lnTo>
                  <a:lnTo>
                    <a:pt x="165684" y="89560"/>
                  </a:lnTo>
                  <a:lnTo>
                    <a:pt x="190055" y="74231"/>
                  </a:lnTo>
                  <a:lnTo>
                    <a:pt x="214833" y="59296"/>
                  </a:lnTo>
                  <a:lnTo>
                    <a:pt x="240144" y="45351"/>
                  </a:lnTo>
                  <a:lnTo>
                    <a:pt x="266077" y="32994"/>
                  </a:lnTo>
                  <a:lnTo>
                    <a:pt x="266509" y="33426"/>
                  </a:lnTo>
                  <a:lnTo>
                    <a:pt x="273050" y="38163"/>
                  </a:lnTo>
                  <a:lnTo>
                    <a:pt x="280771" y="36868"/>
                  </a:lnTo>
                  <a:lnTo>
                    <a:pt x="295541" y="16129"/>
                  </a:lnTo>
                  <a:close/>
                </a:path>
                <a:path w="389254" h="830580">
                  <a:moveTo>
                    <a:pt x="388886" y="540169"/>
                  </a:moveTo>
                  <a:lnTo>
                    <a:pt x="384987" y="528231"/>
                  </a:lnTo>
                  <a:lnTo>
                    <a:pt x="378879" y="524662"/>
                  </a:lnTo>
                  <a:lnTo>
                    <a:pt x="372694" y="525957"/>
                  </a:lnTo>
                  <a:lnTo>
                    <a:pt x="316852" y="536575"/>
                  </a:lnTo>
                  <a:lnTo>
                    <a:pt x="260578" y="545528"/>
                  </a:lnTo>
                  <a:lnTo>
                    <a:pt x="204063" y="552767"/>
                  </a:lnTo>
                  <a:lnTo>
                    <a:pt x="147523" y="558266"/>
                  </a:lnTo>
                  <a:lnTo>
                    <a:pt x="140728" y="558825"/>
                  </a:lnTo>
                  <a:lnTo>
                    <a:pt x="135661" y="564794"/>
                  </a:lnTo>
                  <a:lnTo>
                    <a:pt x="136715" y="578027"/>
                  </a:lnTo>
                  <a:lnTo>
                    <a:pt x="142151" y="582891"/>
                  </a:lnTo>
                  <a:lnTo>
                    <a:pt x="148513" y="582891"/>
                  </a:lnTo>
                  <a:lnTo>
                    <a:pt x="149567" y="582777"/>
                  </a:lnTo>
                  <a:lnTo>
                    <a:pt x="203212" y="577608"/>
                  </a:lnTo>
                  <a:lnTo>
                    <a:pt x="256832" y="570890"/>
                  </a:lnTo>
                  <a:lnTo>
                    <a:pt x="310273" y="562648"/>
                  </a:lnTo>
                  <a:lnTo>
                    <a:pt x="363372" y="552919"/>
                  </a:lnTo>
                  <a:lnTo>
                    <a:pt x="366268" y="554024"/>
                  </a:lnTo>
                  <a:lnTo>
                    <a:pt x="369608" y="553961"/>
                  </a:lnTo>
                  <a:lnTo>
                    <a:pt x="386041" y="546633"/>
                  </a:lnTo>
                  <a:lnTo>
                    <a:pt x="388886" y="540169"/>
                  </a:lnTo>
                  <a:close/>
                </a:path>
              </a:pathLst>
            </a:custGeom>
            <a:solidFill>
              <a:srgbClr val="2633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" name="object 12"/>
          <p:cNvGrpSpPr/>
          <p:nvPr/>
        </p:nvGrpSpPr>
        <p:grpSpPr>
          <a:xfrm>
            <a:off x="2813656" y="3561622"/>
            <a:ext cx="4770120" cy="3414395"/>
            <a:chOff x="2813656" y="3561622"/>
            <a:chExt cx="4770120" cy="3414395"/>
          </a:xfrm>
        </p:grpSpPr>
        <p:sp>
          <p:nvSpPr>
            <p:cNvPr id="13" name="object 13"/>
            <p:cNvSpPr/>
            <p:nvPr/>
          </p:nvSpPr>
          <p:spPr>
            <a:xfrm>
              <a:off x="2813656" y="6209384"/>
              <a:ext cx="4770120" cy="568325"/>
            </a:xfrm>
            <a:custGeom>
              <a:avLst/>
              <a:gdLst/>
              <a:ahLst/>
              <a:cxnLst/>
              <a:rect l="l" t="t" r="r" b="b"/>
              <a:pathLst>
                <a:path w="4770120" h="568325">
                  <a:moveTo>
                    <a:pt x="4769610" y="568257"/>
                  </a:moveTo>
                  <a:lnTo>
                    <a:pt x="0" y="568257"/>
                  </a:lnTo>
                  <a:lnTo>
                    <a:pt x="310799" y="123908"/>
                  </a:lnTo>
                  <a:lnTo>
                    <a:pt x="337226" y="95489"/>
                  </a:lnTo>
                  <a:lnTo>
                    <a:pt x="374134" y="69405"/>
                  </a:lnTo>
                  <a:lnTo>
                    <a:pt x="419513" y="46399"/>
                  </a:lnTo>
                  <a:lnTo>
                    <a:pt x="471355" y="27213"/>
                  </a:lnTo>
                  <a:lnTo>
                    <a:pt x="527650" y="12589"/>
                  </a:lnTo>
                  <a:lnTo>
                    <a:pt x="586390" y="3271"/>
                  </a:lnTo>
                  <a:lnTo>
                    <a:pt x="645565" y="0"/>
                  </a:lnTo>
                  <a:lnTo>
                    <a:pt x="4124045" y="0"/>
                  </a:lnTo>
                  <a:lnTo>
                    <a:pt x="4183220" y="3271"/>
                  </a:lnTo>
                  <a:lnTo>
                    <a:pt x="4241959" y="12589"/>
                  </a:lnTo>
                  <a:lnTo>
                    <a:pt x="4298254" y="27213"/>
                  </a:lnTo>
                  <a:lnTo>
                    <a:pt x="4350096" y="46399"/>
                  </a:lnTo>
                  <a:lnTo>
                    <a:pt x="4395475" y="69405"/>
                  </a:lnTo>
                  <a:lnTo>
                    <a:pt x="4432383" y="95489"/>
                  </a:lnTo>
                  <a:lnTo>
                    <a:pt x="4458810" y="123908"/>
                  </a:lnTo>
                  <a:lnTo>
                    <a:pt x="4769610" y="568257"/>
                  </a:lnTo>
                  <a:close/>
                </a:path>
              </a:pathLst>
            </a:custGeom>
            <a:solidFill>
              <a:srgbClr val="182B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816030" y="6777641"/>
              <a:ext cx="4765040" cy="198120"/>
            </a:xfrm>
            <a:custGeom>
              <a:avLst/>
              <a:gdLst/>
              <a:ahLst/>
              <a:cxnLst/>
              <a:rect l="l" t="t" r="r" b="b"/>
              <a:pathLst>
                <a:path w="4765040" h="198120">
                  <a:moveTo>
                    <a:pt x="4563066" y="197860"/>
                  </a:moveTo>
                  <a:lnTo>
                    <a:pt x="201796" y="197860"/>
                  </a:lnTo>
                  <a:lnTo>
                    <a:pt x="148025" y="192826"/>
                  </a:lnTo>
                  <a:lnTo>
                    <a:pt x="101291" y="178388"/>
                  </a:lnTo>
                  <a:lnTo>
                    <a:pt x="62362" y="155541"/>
                  </a:lnTo>
                  <a:lnTo>
                    <a:pt x="32003" y="125283"/>
                  </a:lnTo>
                  <a:lnTo>
                    <a:pt x="10979" y="88609"/>
                  </a:lnTo>
                  <a:lnTo>
                    <a:pt x="56" y="46516"/>
                  </a:lnTo>
                  <a:lnTo>
                    <a:pt x="0" y="0"/>
                  </a:lnTo>
                  <a:lnTo>
                    <a:pt x="4764805" y="0"/>
                  </a:lnTo>
                  <a:lnTo>
                    <a:pt x="4764770" y="46516"/>
                  </a:lnTo>
                  <a:lnTo>
                    <a:pt x="4753862" y="88609"/>
                  </a:lnTo>
                  <a:lnTo>
                    <a:pt x="4732848" y="125283"/>
                  </a:lnTo>
                  <a:lnTo>
                    <a:pt x="4702495" y="155541"/>
                  </a:lnTo>
                  <a:lnTo>
                    <a:pt x="4663570" y="178388"/>
                  </a:lnTo>
                  <a:lnTo>
                    <a:pt x="4616838" y="192826"/>
                  </a:lnTo>
                  <a:lnTo>
                    <a:pt x="4563066" y="197860"/>
                  </a:lnTo>
                  <a:close/>
                </a:path>
              </a:pathLst>
            </a:custGeom>
            <a:solidFill>
              <a:srgbClr val="BAB9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816030" y="6777641"/>
              <a:ext cx="4712970" cy="198120"/>
            </a:xfrm>
            <a:custGeom>
              <a:avLst/>
              <a:gdLst/>
              <a:ahLst/>
              <a:cxnLst/>
              <a:rect l="l" t="t" r="r" b="b"/>
              <a:pathLst>
                <a:path w="4712970" h="198120">
                  <a:moveTo>
                    <a:pt x="4563066" y="197860"/>
                  </a:moveTo>
                  <a:lnTo>
                    <a:pt x="201796" y="197860"/>
                  </a:lnTo>
                  <a:lnTo>
                    <a:pt x="148025" y="192826"/>
                  </a:lnTo>
                  <a:lnTo>
                    <a:pt x="101291" y="178388"/>
                  </a:lnTo>
                  <a:lnTo>
                    <a:pt x="62362" y="155541"/>
                  </a:lnTo>
                  <a:lnTo>
                    <a:pt x="32003" y="125283"/>
                  </a:lnTo>
                  <a:lnTo>
                    <a:pt x="10979" y="88609"/>
                  </a:lnTo>
                  <a:lnTo>
                    <a:pt x="56" y="46516"/>
                  </a:lnTo>
                  <a:lnTo>
                    <a:pt x="0" y="0"/>
                  </a:lnTo>
                  <a:lnTo>
                    <a:pt x="4169" y="23453"/>
                  </a:lnTo>
                  <a:lnTo>
                    <a:pt x="34399" y="75050"/>
                  </a:lnTo>
                  <a:lnTo>
                    <a:pt x="117271" y="126648"/>
                  </a:lnTo>
                  <a:lnTo>
                    <a:pt x="279366" y="150101"/>
                  </a:lnTo>
                  <a:lnTo>
                    <a:pt x="4712822" y="144839"/>
                  </a:lnTo>
                  <a:lnTo>
                    <a:pt x="4683634" y="167003"/>
                  </a:lnTo>
                  <a:lnTo>
                    <a:pt x="4648733" y="183687"/>
                  </a:lnTo>
                  <a:lnTo>
                    <a:pt x="4608436" y="194202"/>
                  </a:lnTo>
                  <a:lnTo>
                    <a:pt x="4563066" y="197860"/>
                  </a:lnTo>
                  <a:close/>
                </a:path>
              </a:pathLst>
            </a:custGeom>
            <a:solidFill>
              <a:srgbClr val="78777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218003" y="3561622"/>
              <a:ext cx="3961129" cy="2613025"/>
            </a:xfrm>
            <a:custGeom>
              <a:avLst/>
              <a:gdLst/>
              <a:ahLst/>
              <a:cxnLst/>
              <a:rect l="l" t="t" r="r" b="b"/>
              <a:pathLst>
                <a:path w="3961129" h="2613025">
                  <a:moveTo>
                    <a:pt x="3712809" y="2612722"/>
                  </a:moveTo>
                  <a:lnTo>
                    <a:pt x="248107" y="2612722"/>
                  </a:lnTo>
                  <a:lnTo>
                    <a:pt x="198106" y="2607687"/>
                  </a:lnTo>
                  <a:lnTo>
                    <a:pt x="151534" y="2593247"/>
                  </a:lnTo>
                  <a:lnTo>
                    <a:pt x="109390" y="2570398"/>
                  </a:lnTo>
                  <a:lnTo>
                    <a:pt x="72670" y="2540136"/>
                  </a:lnTo>
                  <a:lnTo>
                    <a:pt x="42374" y="2503460"/>
                  </a:lnTo>
                  <a:lnTo>
                    <a:pt x="19498" y="2461364"/>
                  </a:lnTo>
                  <a:lnTo>
                    <a:pt x="5040" y="2414847"/>
                  </a:lnTo>
                  <a:lnTo>
                    <a:pt x="0" y="2364905"/>
                  </a:lnTo>
                  <a:lnTo>
                    <a:pt x="0" y="247817"/>
                  </a:lnTo>
                  <a:lnTo>
                    <a:pt x="5040" y="197858"/>
                  </a:lnTo>
                  <a:lnTo>
                    <a:pt x="19498" y="151333"/>
                  </a:lnTo>
                  <a:lnTo>
                    <a:pt x="42374" y="109237"/>
                  </a:lnTo>
                  <a:lnTo>
                    <a:pt x="72670" y="72564"/>
                  </a:lnTo>
                  <a:lnTo>
                    <a:pt x="109390" y="42309"/>
                  </a:lnTo>
                  <a:lnTo>
                    <a:pt x="151534" y="19467"/>
                  </a:lnTo>
                  <a:lnTo>
                    <a:pt x="198106" y="5032"/>
                  </a:lnTo>
                  <a:lnTo>
                    <a:pt x="248107" y="0"/>
                  </a:lnTo>
                  <a:lnTo>
                    <a:pt x="3712809" y="0"/>
                  </a:lnTo>
                  <a:lnTo>
                    <a:pt x="3762810" y="5032"/>
                  </a:lnTo>
                  <a:lnTo>
                    <a:pt x="3809382" y="19467"/>
                  </a:lnTo>
                  <a:lnTo>
                    <a:pt x="3851526" y="42309"/>
                  </a:lnTo>
                  <a:lnTo>
                    <a:pt x="3888246" y="72564"/>
                  </a:lnTo>
                  <a:lnTo>
                    <a:pt x="3918542" y="109237"/>
                  </a:lnTo>
                  <a:lnTo>
                    <a:pt x="3941418" y="151333"/>
                  </a:lnTo>
                  <a:lnTo>
                    <a:pt x="3955876" y="197858"/>
                  </a:lnTo>
                  <a:lnTo>
                    <a:pt x="3960917" y="247817"/>
                  </a:lnTo>
                  <a:lnTo>
                    <a:pt x="3960917" y="2364905"/>
                  </a:lnTo>
                  <a:lnTo>
                    <a:pt x="3955876" y="2414847"/>
                  </a:lnTo>
                  <a:lnTo>
                    <a:pt x="3941418" y="2461364"/>
                  </a:lnTo>
                  <a:lnTo>
                    <a:pt x="3918542" y="2503460"/>
                  </a:lnTo>
                  <a:lnTo>
                    <a:pt x="3888246" y="2540136"/>
                  </a:lnTo>
                  <a:lnTo>
                    <a:pt x="3851526" y="2570398"/>
                  </a:lnTo>
                  <a:lnTo>
                    <a:pt x="3809382" y="2593247"/>
                  </a:lnTo>
                  <a:lnTo>
                    <a:pt x="3762810" y="2607687"/>
                  </a:lnTo>
                  <a:lnTo>
                    <a:pt x="3712809" y="2612722"/>
                  </a:lnTo>
                  <a:close/>
                </a:path>
              </a:pathLst>
            </a:custGeom>
            <a:solidFill>
              <a:srgbClr val="182B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218003" y="3561622"/>
              <a:ext cx="3911600" cy="2571115"/>
            </a:xfrm>
            <a:custGeom>
              <a:avLst/>
              <a:gdLst/>
              <a:ahLst/>
              <a:cxnLst/>
              <a:rect l="l" t="t" r="r" b="b"/>
              <a:pathLst>
                <a:path w="3911600" h="2571115">
                  <a:moveTo>
                    <a:pt x="109581" y="2570514"/>
                  </a:moveTo>
                  <a:lnTo>
                    <a:pt x="72799" y="2540255"/>
                  </a:lnTo>
                  <a:lnTo>
                    <a:pt x="42450" y="2503568"/>
                  </a:lnTo>
                  <a:lnTo>
                    <a:pt x="19533" y="2461450"/>
                  </a:lnTo>
                  <a:lnTo>
                    <a:pt x="5050" y="2414897"/>
                  </a:lnTo>
                  <a:lnTo>
                    <a:pt x="0" y="2364905"/>
                  </a:lnTo>
                  <a:lnTo>
                    <a:pt x="0" y="247817"/>
                  </a:lnTo>
                  <a:lnTo>
                    <a:pt x="5040" y="197858"/>
                  </a:lnTo>
                  <a:lnTo>
                    <a:pt x="19498" y="151333"/>
                  </a:lnTo>
                  <a:lnTo>
                    <a:pt x="42374" y="109237"/>
                  </a:lnTo>
                  <a:lnTo>
                    <a:pt x="72670" y="72564"/>
                  </a:lnTo>
                  <a:lnTo>
                    <a:pt x="109390" y="42309"/>
                  </a:lnTo>
                  <a:lnTo>
                    <a:pt x="151534" y="19467"/>
                  </a:lnTo>
                  <a:lnTo>
                    <a:pt x="198106" y="5032"/>
                  </a:lnTo>
                  <a:lnTo>
                    <a:pt x="248107" y="0"/>
                  </a:lnTo>
                  <a:lnTo>
                    <a:pt x="3712809" y="0"/>
                  </a:lnTo>
                  <a:lnTo>
                    <a:pt x="3760343" y="4615"/>
                  </a:lnTo>
                  <a:lnTo>
                    <a:pt x="3804743" y="17856"/>
                  </a:lnTo>
                  <a:lnTo>
                    <a:pt x="3845208" y="38816"/>
                  </a:lnTo>
                  <a:lnTo>
                    <a:pt x="3880938" y="66586"/>
                  </a:lnTo>
                  <a:lnTo>
                    <a:pt x="3911133" y="100260"/>
                  </a:lnTo>
                  <a:lnTo>
                    <a:pt x="3879963" y="82386"/>
                  </a:lnTo>
                  <a:lnTo>
                    <a:pt x="3846205" y="69109"/>
                  </a:lnTo>
                  <a:lnTo>
                    <a:pt x="3810264" y="60841"/>
                  </a:lnTo>
                  <a:lnTo>
                    <a:pt x="3772550" y="57993"/>
                  </a:lnTo>
                  <a:lnTo>
                    <a:pt x="307847" y="57993"/>
                  </a:lnTo>
                  <a:lnTo>
                    <a:pt x="257827" y="63028"/>
                  </a:lnTo>
                  <a:lnTo>
                    <a:pt x="211241" y="77469"/>
                  </a:lnTo>
                  <a:lnTo>
                    <a:pt x="169086" y="100318"/>
                  </a:lnTo>
                  <a:lnTo>
                    <a:pt x="132360" y="130579"/>
                  </a:lnTo>
                  <a:lnTo>
                    <a:pt x="102059" y="167256"/>
                  </a:lnTo>
                  <a:lnTo>
                    <a:pt x="79181" y="209351"/>
                  </a:lnTo>
                  <a:lnTo>
                    <a:pt x="64723" y="255868"/>
                  </a:lnTo>
                  <a:lnTo>
                    <a:pt x="59682" y="305811"/>
                  </a:lnTo>
                  <a:lnTo>
                    <a:pt x="59682" y="2422898"/>
                  </a:lnTo>
                  <a:lnTo>
                    <a:pt x="63132" y="2463591"/>
                  </a:lnTo>
                  <a:lnTo>
                    <a:pt x="73039" y="2502040"/>
                  </a:lnTo>
                  <a:lnTo>
                    <a:pt x="88743" y="2537822"/>
                  </a:lnTo>
                  <a:lnTo>
                    <a:pt x="109581" y="2570514"/>
                  </a:lnTo>
                  <a:close/>
                </a:path>
              </a:pathLst>
            </a:custGeom>
            <a:solidFill>
              <a:srgbClr val="0D18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3382520" y="3852979"/>
              <a:ext cx="3632200" cy="2073275"/>
            </a:xfrm>
            <a:custGeom>
              <a:avLst/>
              <a:gdLst/>
              <a:ahLst/>
              <a:cxnLst/>
              <a:rect l="l" t="t" r="r" b="b"/>
              <a:pathLst>
                <a:path w="3632200" h="2073275">
                  <a:moveTo>
                    <a:pt x="3631824" y="2072913"/>
                  </a:moveTo>
                  <a:lnTo>
                    <a:pt x="0" y="2072913"/>
                  </a:lnTo>
                  <a:lnTo>
                    <a:pt x="0" y="0"/>
                  </a:lnTo>
                  <a:lnTo>
                    <a:pt x="3631824" y="0"/>
                  </a:lnTo>
                  <a:lnTo>
                    <a:pt x="3631824" y="2072913"/>
                  </a:lnTo>
                  <a:close/>
                </a:path>
              </a:pathLst>
            </a:custGeom>
            <a:solidFill>
              <a:srgbClr val="5CC8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421710" y="3886572"/>
              <a:ext cx="3553460" cy="1689735"/>
            </a:xfrm>
            <a:custGeom>
              <a:avLst/>
              <a:gdLst/>
              <a:ahLst/>
              <a:cxnLst/>
              <a:rect l="l" t="t" r="r" b="b"/>
              <a:pathLst>
                <a:path w="3553459" h="1689735">
                  <a:moveTo>
                    <a:pt x="0" y="1689680"/>
                  </a:moveTo>
                  <a:lnTo>
                    <a:pt x="0" y="0"/>
                  </a:lnTo>
                  <a:lnTo>
                    <a:pt x="3553444" y="0"/>
                  </a:lnTo>
                  <a:lnTo>
                    <a:pt x="3553444" y="1021567"/>
                  </a:lnTo>
                  <a:lnTo>
                    <a:pt x="3502237" y="1020595"/>
                  </a:lnTo>
                  <a:lnTo>
                    <a:pt x="3399827" y="1019331"/>
                  </a:lnTo>
                  <a:lnTo>
                    <a:pt x="3297429" y="1019003"/>
                  </a:lnTo>
                  <a:lnTo>
                    <a:pt x="3195053" y="1019642"/>
                  </a:lnTo>
                  <a:lnTo>
                    <a:pt x="3092708" y="1021280"/>
                  </a:lnTo>
                  <a:lnTo>
                    <a:pt x="2990403" y="1023948"/>
                  </a:lnTo>
                  <a:lnTo>
                    <a:pt x="2888149" y="1027679"/>
                  </a:lnTo>
                  <a:lnTo>
                    <a:pt x="2785955" y="1032504"/>
                  </a:lnTo>
                  <a:lnTo>
                    <a:pt x="2683830" y="1038455"/>
                  </a:lnTo>
                  <a:lnTo>
                    <a:pt x="2581783" y="1045563"/>
                  </a:lnTo>
                  <a:lnTo>
                    <a:pt x="2530793" y="1049561"/>
                  </a:lnTo>
                  <a:lnTo>
                    <a:pt x="2479826" y="1053861"/>
                  </a:lnTo>
                  <a:lnTo>
                    <a:pt x="2428883" y="1058466"/>
                  </a:lnTo>
                  <a:lnTo>
                    <a:pt x="2377966" y="1063380"/>
                  </a:lnTo>
                  <a:lnTo>
                    <a:pt x="2327075" y="1068607"/>
                  </a:lnTo>
                  <a:lnTo>
                    <a:pt x="2276213" y="1074152"/>
                  </a:lnTo>
                  <a:lnTo>
                    <a:pt x="2225380" y="1080018"/>
                  </a:lnTo>
                  <a:lnTo>
                    <a:pt x="2174578" y="1086209"/>
                  </a:lnTo>
                  <a:lnTo>
                    <a:pt x="2123807" y="1092729"/>
                  </a:lnTo>
                  <a:lnTo>
                    <a:pt x="2073069" y="1099582"/>
                  </a:lnTo>
                  <a:lnTo>
                    <a:pt x="2022365" y="1106772"/>
                  </a:lnTo>
                  <a:lnTo>
                    <a:pt x="1971696" y="1114303"/>
                  </a:lnTo>
                  <a:lnTo>
                    <a:pt x="1921063" y="1122179"/>
                  </a:lnTo>
                  <a:lnTo>
                    <a:pt x="1870468" y="1130405"/>
                  </a:lnTo>
                  <a:lnTo>
                    <a:pt x="1819912" y="1138983"/>
                  </a:lnTo>
                  <a:lnTo>
                    <a:pt x="1769396" y="1147918"/>
                  </a:lnTo>
                  <a:lnTo>
                    <a:pt x="1718921" y="1157214"/>
                  </a:lnTo>
                  <a:lnTo>
                    <a:pt x="1620382" y="1176277"/>
                  </a:lnTo>
                  <a:lnTo>
                    <a:pt x="1522065" y="1196440"/>
                  </a:lnTo>
                  <a:lnTo>
                    <a:pt x="1423994" y="1217734"/>
                  </a:lnTo>
                  <a:lnTo>
                    <a:pt x="1375059" y="1228816"/>
                  </a:lnTo>
                  <a:lnTo>
                    <a:pt x="1326195" y="1240193"/>
                  </a:lnTo>
                  <a:lnTo>
                    <a:pt x="1277405" y="1251869"/>
                  </a:lnTo>
                  <a:lnTo>
                    <a:pt x="1228692" y="1263849"/>
                  </a:lnTo>
                  <a:lnTo>
                    <a:pt x="1180060" y="1276137"/>
                  </a:lnTo>
                  <a:lnTo>
                    <a:pt x="1131512" y="1288737"/>
                  </a:lnTo>
                  <a:lnTo>
                    <a:pt x="1083051" y="1301652"/>
                  </a:lnTo>
                  <a:lnTo>
                    <a:pt x="1034679" y="1314888"/>
                  </a:lnTo>
                  <a:lnTo>
                    <a:pt x="986401" y="1328448"/>
                  </a:lnTo>
                  <a:lnTo>
                    <a:pt x="938219" y="1342337"/>
                  </a:lnTo>
                  <a:lnTo>
                    <a:pt x="890136" y="1356558"/>
                  </a:lnTo>
                  <a:lnTo>
                    <a:pt x="842156" y="1371116"/>
                  </a:lnTo>
                  <a:lnTo>
                    <a:pt x="794282" y="1386014"/>
                  </a:lnTo>
                  <a:lnTo>
                    <a:pt x="746517" y="1401258"/>
                  </a:lnTo>
                  <a:lnTo>
                    <a:pt x="698863" y="1416851"/>
                  </a:lnTo>
                  <a:lnTo>
                    <a:pt x="651325" y="1432796"/>
                  </a:lnTo>
                  <a:lnTo>
                    <a:pt x="603905" y="1449100"/>
                  </a:lnTo>
                  <a:lnTo>
                    <a:pt x="556607" y="1465765"/>
                  </a:lnTo>
                  <a:lnTo>
                    <a:pt x="509434" y="1482795"/>
                  </a:lnTo>
                  <a:lnTo>
                    <a:pt x="462388" y="1500195"/>
                  </a:lnTo>
                  <a:lnTo>
                    <a:pt x="415473" y="1517970"/>
                  </a:lnTo>
                  <a:lnTo>
                    <a:pt x="368692" y="1536122"/>
                  </a:lnTo>
                  <a:lnTo>
                    <a:pt x="322049" y="1554656"/>
                  </a:lnTo>
                  <a:lnTo>
                    <a:pt x="275546" y="1573577"/>
                  </a:lnTo>
                  <a:lnTo>
                    <a:pt x="186021" y="1610436"/>
                  </a:lnTo>
                  <a:lnTo>
                    <a:pt x="93808" y="1649005"/>
                  </a:lnTo>
                  <a:lnTo>
                    <a:pt x="47035" y="1669054"/>
                  </a:lnTo>
                  <a:lnTo>
                    <a:pt x="0" y="1689680"/>
                  </a:lnTo>
                  <a:close/>
                </a:path>
              </a:pathLst>
            </a:custGeom>
            <a:solidFill>
              <a:srgbClr val="4BA5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3846423" y="6119304"/>
              <a:ext cx="2704465" cy="113664"/>
            </a:xfrm>
            <a:custGeom>
              <a:avLst/>
              <a:gdLst/>
              <a:ahLst/>
              <a:cxnLst/>
              <a:rect l="l" t="t" r="r" b="b"/>
              <a:pathLst>
                <a:path w="2704465" h="113664">
                  <a:moveTo>
                    <a:pt x="796302" y="56553"/>
                  </a:moveTo>
                  <a:lnTo>
                    <a:pt x="789647" y="34544"/>
                  </a:lnTo>
                  <a:lnTo>
                    <a:pt x="771461" y="16573"/>
                  </a:lnTo>
                  <a:lnTo>
                    <a:pt x="744512" y="4445"/>
                  </a:lnTo>
                  <a:lnTo>
                    <a:pt x="711504" y="0"/>
                  </a:lnTo>
                  <a:lnTo>
                    <a:pt x="84810" y="0"/>
                  </a:lnTo>
                  <a:lnTo>
                    <a:pt x="51803" y="4445"/>
                  </a:lnTo>
                  <a:lnTo>
                    <a:pt x="24841" y="16573"/>
                  </a:lnTo>
                  <a:lnTo>
                    <a:pt x="6667" y="34544"/>
                  </a:lnTo>
                  <a:lnTo>
                    <a:pt x="0" y="56553"/>
                  </a:lnTo>
                  <a:lnTo>
                    <a:pt x="6667" y="78562"/>
                  </a:lnTo>
                  <a:lnTo>
                    <a:pt x="24841" y="96532"/>
                  </a:lnTo>
                  <a:lnTo>
                    <a:pt x="51803" y="108648"/>
                  </a:lnTo>
                  <a:lnTo>
                    <a:pt x="84810" y="113093"/>
                  </a:lnTo>
                  <a:lnTo>
                    <a:pt x="711504" y="113093"/>
                  </a:lnTo>
                  <a:lnTo>
                    <a:pt x="744512" y="108648"/>
                  </a:lnTo>
                  <a:lnTo>
                    <a:pt x="771461" y="96532"/>
                  </a:lnTo>
                  <a:lnTo>
                    <a:pt x="789647" y="78562"/>
                  </a:lnTo>
                  <a:lnTo>
                    <a:pt x="796302" y="56553"/>
                  </a:lnTo>
                  <a:close/>
                </a:path>
                <a:path w="2704465" h="113664">
                  <a:moveTo>
                    <a:pt x="2704007" y="56553"/>
                  </a:moveTo>
                  <a:lnTo>
                    <a:pt x="2697340" y="34544"/>
                  </a:lnTo>
                  <a:lnTo>
                    <a:pt x="2679179" y="16573"/>
                  </a:lnTo>
                  <a:lnTo>
                    <a:pt x="2652230" y="4445"/>
                  </a:lnTo>
                  <a:lnTo>
                    <a:pt x="2619197" y="0"/>
                  </a:lnTo>
                  <a:lnTo>
                    <a:pt x="1992503" y="0"/>
                  </a:lnTo>
                  <a:lnTo>
                    <a:pt x="1959495" y="4445"/>
                  </a:lnTo>
                  <a:lnTo>
                    <a:pt x="1932533" y="16573"/>
                  </a:lnTo>
                  <a:lnTo>
                    <a:pt x="1914359" y="34544"/>
                  </a:lnTo>
                  <a:lnTo>
                    <a:pt x="1907692" y="56553"/>
                  </a:lnTo>
                  <a:lnTo>
                    <a:pt x="1914359" y="78562"/>
                  </a:lnTo>
                  <a:lnTo>
                    <a:pt x="1932533" y="96532"/>
                  </a:lnTo>
                  <a:lnTo>
                    <a:pt x="1959495" y="108648"/>
                  </a:lnTo>
                  <a:lnTo>
                    <a:pt x="1992503" y="113093"/>
                  </a:lnTo>
                  <a:lnTo>
                    <a:pt x="2619197" y="113093"/>
                  </a:lnTo>
                  <a:lnTo>
                    <a:pt x="2652230" y="108648"/>
                  </a:lnTo>
                  <a:lnTo>
                    <a:pt x="2679179" y="96532"/>
                  </a:lnTo>
                  <a:lnTo>
                    <a:pt x="2697340" y="78562"/>
                  </a:lnTo>
                  <a:lnTo>
                    <a:pt x="2704007" y="56553"/>
                  </a:lnTo>
                  <a:close/>
                </a:path>
              </a:pathLst>
            </a:custGeom>
            <a:solidFill>
              <a:srgbClr val="0D18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138721" y="3676627"/>
              <a:ext cx="119480" cy="119340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046829" y="6317855"/>
              <a:ext cx="4313453" cy="409829"/>
            </a:xfrm>
            <a:prstGeom prst="rect">
              <a:avLst/>
            </a:prstGeom>
          </p:spPr>
        </p:pic>
      </p:grpSp>
      <p:grpSp>
        <p:nvGrpSpPr>
          <p:cNvPr id="23" name="object 23"/>
          <p:cNvGrpSpPr/>
          <p:nvPr/>
        </p:nvGrpSpPr>
        <p:grpSpPr>
          <a:xfrm>
            <a:off x="9004237" y="6766686"/>
            <a:ext cx="2066925" cy="1038225"/>
            <a:chOff x="9004237" y="6766686"/>
            <a:chExt cx="2066925" cy="1038225"/>
          </a:xfrm>
        </p:grpSpPr>
        <p:sp>
          <p:nvSpPr>
            <p:cNvPr id="24" name="object 24"/>
            <p:cNvSpPr/>
            <p:nvPr/>
          </p:nvSpPr>
          <p:spPr>
            <a:xfrm>
              <a:off x="9004237" y="6766686"/>
              <a:ext cx="2066925" cy="755650"/>
            </a:xfrm>
            <a:custGeom>
              <a:avLst/>
              <a:gdLst/>
              <a:ahLst/>
              <a:cxnLst/>
              <a:rect l="l" t="t" r="r" b="b"/>
              <a:pathLst>
                <a:path w="2066925" h="755650">
                  <a:moveTo>
                    <a:pt x="2066776" y="755072"/>
                  </a:moveTo>
                  <a:lnTo>
                    <a:pt x="0" y="755072"/>
                  </a:lnTo>
                  <a:lnTo>
                    <a:pt x="0" y="588012"/>
                  </a:lnTo>
                  <a:lnTo>
                    <a:pt x="21006" y="567125"/>
                  </a:lnTo>
                  <a:lnTo>
                    <a:pt x="62995" y="506262"/>
                  </a:lnTo>
                  <a:lnTo>
                    <a:pt x="87755" y="436511"/>
                  </a:lnTo>
                  <a:lnTo>
                    <a:pt x="93576" y="362689"/>
                  </a:lnTo>
                  <a:lnTo>
                    <a:pt x="80056" y="289892"/>
                  </a:lnTo>
                  <a:lnTo>
                    <a:pt x="48129" y="223146"/>
                  </a:lnTo>
                  <a:lnTo>
                    <a:pt x="0" y="167059"/>
                  </a:lnTo>
                  <a:lnTo>
                    <a:pt x="0" y="0"/>
                  </a:lnTo>
                  <a:lnTo>
                    <a:pt x="2066776" y="0"/>
                  </a:lnTo>
                  <a:lnTo>
                    <a:pt x="2066776" y="167059"/>
                  </a:lnTo>
                  <a:lnTo>
                    <a:pt x="2045769" y="187947"/>
                  </a:lnTo>
                  <a:lnTo>
                    <a:pt x="2003780" y="248810"/>
                  </a:lnTo>
                  <a:lnTo>
                    <a:pt x="1979020" y="318560"/>
                  </a:lnTo>
                  <a:lnTo>
                    <a:pt x="1973199" y="392382"/>
                  </a:lnTo>
                  <a:lnTo>
                    <a:pt x="1986719" y="465180"/>
                  </a:lnTo>
                  <a:lnTo>
                    <a:pt x="2018646" y="531926"/>
                  </a:lnTo>
                  <a:lnTo>
                    <a:pt x="2066776" y="588012"/>
                  </a:lnTo>
                  <a:lnTo>
                    <a:pt x="2066776" y="755072"/>
                  </a:lnTo>
                  <a:close/>
                </a:path>
              </a:pathLst>
            </a:custGeom>
            <a:solidFill>
              <a:srgbClr val="66BA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9192120" y="7521764"/>
              <a:ext cx="1691005" cy="283210"/>
            </a:xfrm>
            <a:custGeom>
              <a:avLst/>
              <a:gdLst/>
              <a:ahLst/>
              <a:cxnLst/>
              <a:rect l="l" t="t" r="r" b="b"/>
              <a:pathLst>
                <a:path w="1691004" h="283209">
                  <a:moveTo>
                    <a:pt x="187883" y="0"/>
                  </a:moveTo>
                  <a:lnTo>
                    <a:pt x="0" y="0"/>
                  </a:lnTo>
                  <a:lnTo>
                    <a:pt x="0" y="283159"/>
                  </a:lnTo>
                  <a:lnTo>
                    <a:pt x="187883" y="283159"/>
                  </a:lnTo>
                  <a:lnTo>
                    <a:pt x="187883" y="0"/>
                  </a:lnTo>
                  <a:close/>
                </a:path>
                <a:path w="1691004" h="283209">
                  <a:moveTo>
                    <a:pt x="563664" y="0"/>
                  </a:moveTo>
                  <a:lnTo>
                    <a:pt x="375780" y="0"/>
                  </a:lnTo>
                  <a:lnTo>
                    <a:pt x="375780" y="283159"/>
                  </a:lnTo>
                  <a:lnTo>
                    <a:pt x="563664" y="283159"/>
                  </a:lnTo>
                  <a:lnTo>
                    <a:pt x="563664" y="0"/>
                  </a:lnTo>
                  <a:close/>
                </a:path>
                <a:path w="1691004" h="283209">
                  <a:moveTo>
                    <a:pt x="939444" y="0"/>
                  </a:moveTo>
                  <a:lnTo>
                    <a:pt x="751560" y="0"/>
                  </a:lnTo>
                  <a:lnTo>
                    <a:pt x="751560" y="283159"/>
                  </a:lnTo>
                  <a:lnTo>
                    <a:pt x="939444" y="283159"/>
                  </a:lnTo>
                  <a:lnTo>
                    <a:pt x="939444" y="0"/>
                  </a:lnTo>
                  <a:close/>
                </a:path>
                <a:path w="1691004" h="283209">
                  <a:moveTo>
                    <a:pt x="1315224" y="0"/>
                  </a:moveTo>
                  <a:lnTo>
                    <a:pt x="1127328" y="0"/>
                  </a:lnTo>
                  <a:lnTo>
                    <a:pt x="1127328" y="283159"/>
                  </a:lnTo>
                  <a:lnTo>
                    <a:pt x="1315224" y="283159"/>
                  </a:lnTo>
                  <a:lnTo>
                    <a:pt x="1315224" y="0"/>
                  </a:lnTo>
                  <a:close/>
                </a:path>
                <a:path w="1691004" h="283209">
                  <a:moveTo>
                    <a:pt x="1691005" y="0"/>
                  </a:moveTo>
                  <a:lnTo>
                    <a:pt x="1503108" y="0"/>
                  </a:lnTo>
                  <a:lnTo>
                    <a:pt x="1503108" y="283159"/>
                  </a:lnTo>
                  <a:lnTo>
                    <a:pt x="1691005" y="283159"/>
                  </a:lnTo>
                  <a:lnTo>
                    <a:pt x="1691005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9286062" y="6955459"/>
              <a:ext cx="1503680" cy="377825"/>
            </a:xfrm>
            <a:custGeom>
              <a:avLst/>
              <a:gdLst/>
              <a:ahLst/>
              <a:cxnLst/>
              <a:rect l="l" t="t" r="r" b="b"/>
              <a:pathLst>
                <a:path w="1503679" h="377825">
                  <a:moveTo>
                    <a:pt x="375780" y="40932"/>
                  </a:moveTo>
                  <a:lnTo>
                    <a:pt x="352539" y="5994"/>
                  </a:lnTo>
                  <a:lnTo>
                    <a:pt x="335038" y="0"/>
                  </a:lnTo>
                  <a:lnTo>
                    <a:pt x="46977" y="0"/>
                  </a:lnTo>
                  <a:lnTo>
                    <a:pt x="40741" y="0"/>
                  </a:lnTo>
                  <a:lnTo>
                    <a:pt x="5956" y="23355"/>
                  </a:lnTo>
                  <a:lnTo>
                    <a:pt x="0" y="40932"/>
                  </a:lnTo>
                  <a:lnTo>
                    <a:pt x="0" y="336600"/>
                  </a:lnTo>
                  <a:lnTo>
                    <a:pt x="23241" y="371551"/>
                  </a:lnTo>
                  <a:lnTo>
                    <a:pt x="40741" y="377532"/>
                  </a:lnTo>
                  <a:lnTo>
                    <a:pt x="335038" y="377532"/>
                  </a:lnTo>
                  <a:lnTo>
                    <a:pt x="369824" y="354190"/>
                  </a:lnTo>
                  <a:lnTo>
                    <a:pt x="375780" y="336600"/>
                  </a:lnTo>
                  <a:lnTo>
                    <a:pt x="375780" y="40932"/>
                  </a:lnTo>
                  <a:close/>
                </a:path>
                <a:path w="1503679" h="377825">
                  <a:moveTo>
                    <a:pt x="939444" y="40932"/>
                  </a:moveTo>
                  <a:lnTo>
                    <a:pt x="916203" y="5994"/>
                  </a:lnTo>
                  <a:lnTo>
                    <a:pt x="898702" y="0"/>
                  </a:lnTo>
                  <a:lnTo>
                    <a:pt x="610641" y="0"/>
                  </a:lnTo>
                  <a:lnTo>
                    <a:pt x="604418" y="0"/>
                  </a:lnTo>
                  <a:lnTo>
                    <a:pt x="569633" y="23355"/>
                  </a:lnTo>
                  <a:lnTo>
                    <a:pt x="563664" y="40932"/>
                  </a:lnTo>
                  <a:lnTo>
                    <a:pt x="563664" y="336600"/>
                  </a:lnTo>
                  <a:lnTo>
                    <a:pt x="586905" y="371551"/>
                  </a:lnTo>
                  <a:lnTo>
                    <a:pt x="604418" y="377532"/>
                  </a:lnTo>
                  <a:lnTo>
                    <a:pt x="898702" y="377532"/>
                  </a:lnTo>
                  <a:lnTo>
                    <a:pt x="933488" y="354190"/>
                  </a:lnTo>
                  <a:lnTo>
                    <a:pt x="939444" y="336600"/>
                  </a:lnTo>
                  <a:lnTo>
                    <a:pt x="939444" y="40932"/>
                  </a:lnTo>
                  <a:close/>
                </a:path>
                <a:path w="1503679" h="377825">
                  <a:moveTo>
                    <a:pt x="1503108" y="40932"/>
                  </a:moveTo>
                  <a:lnTo>
                    <a:pt x="1479867" y="5994"/>
                  </a:lnTo>
                  <a:lnTo>
                    <a:pt x="1462366" y="0"/>
                  </a:lnTo>
                  <a:lnTo>
                    <a:pt x="1174305" y="0"/>
                  </a:lnTo>
                  <a:lnTo>
                    <a:pt x="1168082" y="0"/>
                  </a:lnTo>
                  <a:lnTo>
                    <a:pt x="1133297" y="23355"/>
                  </a:lnTo>
                  <a:lnTo>
                    <a:pt x="1127340" y="40932"/>
                  </a:lnTo>
                  <a:lnTo>
                    <a:pt x="1127340" y="336600"/>
                  </a:lnTo>
                  <a:lnTo>
                    <a:pt x="1150581" y="371551"/>
                  </a:lnTo>
                  <a:lnTo>
                    <a:pt x="1168082" y="377532"/>
                  </a:lnTo>
                  <a:lnTo>
                    <a:pt x="1462366" y="377532"/>
                  </a:lnTo>
                  <a:lnTo>
                    <a:pt x="1497152" y="354190"/>
                  </a:lnTo>
                  <a:lnTo>
                    <a:pt x="1503108" y="336600"/>
                  </a:lnTo>
                  <a:lnTo>
                    <a:pt x="1503108" y="40932"/>
                  </a:lnTo>
                  <a:close/>
                </a:path>
              </a:pathLst>
            </a:custGeom>
            <a:solidFill>
              <a:srgbClr val="363F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/>
          <p:nvPr/>
        </p:nvSpPr>
        <p:spPr>
          <a:xfrm>
            <a:off x="4777879" y="4793012"/>
            <a:ext cx="394970" cy="382905"/>
          </a:xfrm>
          <a:custGeom>
            <a:avLst/>
            <a:gdLst/>
            <a:ahLst/>
            <a:cxnLst/>
            <a:rect l="l" t="t" r="r" b="b"/>
            <a:pathLst>
              <a:path w="394970" h="382904">
                <a:moveTo>
                  <a:pt x="394811" y="382666"/>
                </a:moveTo>
                <a:lnTo>
                  <a:pt x="30" y="328573"/>
                </a:lnTo>
                <a:lnTo>
                  <a:pt x="0" y="0"/>
                </a:lnTo>
                <a:lnTo>
                  <a:pt x="394518" y="2547"/>
                </a:lnTo>
                <a:lnTo>
                  <a:pt x="394811" y="382666"/>
                </a:lnTo>
                <a:close/>
              </a:path>
            </a:pathLst>
          </a:custGeom>
          <a:solidFill>
            <a:srgbClr val="0D73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220282" y="4288747"/>
            <a:ext cx="523875" cy="462915"/>
          </a:xfrm>
          <a:custGeom>
            <a:avLst/>
            <a:gdLst/>
            <a:ahLst/>
            <a:cxnLst/>
            <a:rect l="l" t="t" r="r" b="b"/>
            <a:pathLst>
              <a:path w="523875" h="462914">
                <a:moveTo>
                  <a:pt x="0" y="462370"/>
                </a:moveTo>
                <a:lnTo>
                  <a:pt x="0" y="76198"/>
                </a:lnTo>
                <a:lnTo>
                  <a:pt x="523666" y="0"/>
                </a:lnTo>
                <a:lnTo>
                  <a:pt x="523666" y="458192"/>
                </a:lnTo>
                <a:lnTo>
                  <a:pt x="0" y="462370"/>
                </a:lnTo>
                <a:close/>
              </a:path>
            </a:pathLst>
          </a:custGeom>
          <a:solidFill>
            <a:srgbClr val="0D73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777593" y="4371972"/>
            <a:ext cx="395605" cy="382270"/>
          </a:xfrm>
          <a:custGeom>
            <a:avLst/>
            <a:gdLst/>
            <a:ahLst/>
            <a:cxnLst/>
            <a:rect l="l" t="t" r="r" b="b"/>
            <a:pathLst>
              <a:path w="395604" h="382270">
                <a:moveTo>
                  <a:pt x="378" y="382056"/>
                </a:moveTo>
                <a:lnTo>
                  <a:pt x="0" y="53629"/>
                </a:lnTo>
                <a:lnTo>
                  <a:pt x="394973" y="0"/>
                </a:lnTo>
                <a:lnTo>
                  <a:pt x="395166" y="379809"/>
                </a:lnTo>
                <a:lnTo>
                  <a:pt x="378" y="382056"/>
                </a:lnTo>
                <a:close/>
              </a:path>
            </a:pathLst>
          </a:custGeom>
          <a:solidFill>
            <a:srgbClr val="1B8EE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219526" y="4798269"/>
            <a:ext cx="525145" cy="457200"/>
          </a:xfrm>
          <a:custGeom>
            <a:avLst/>
            <a:gdLst/>
            <a:ahLst/>
            <a:cxnLst/>
            <a:rect l="l" t="t" r="r" b="b"/>
            <a:pathLst>
              <a:path w="525145" h="457200">
                <a:moveTo>
                  <a:pt x="524423" y="456973"/>
                </a:moveTo>
                <a:lnTo>
                  <a:pt x="756" y="383276"/>
                </a:lnTo>
                <a:lnTo>
                  <a:pt x="0" y="0"/>
                </a:lnTo>
                <a:lnTo>
                  <a:pt x="524562" y="849"/>
                </a:lnTo>
                <a:lnTo>
                  <a:pt x="524423" y="456973"/>
                </a:lnTo>
                <a:close/>
              </a:path>
            </a:pathLst>
          </a:custGeom>
          <a:solidFill>
            <a:srgbClr val="1B8EE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777894" y="4949330"/>
            <a:ext cx="394970" cy="226695"/>
          </a:xfrm>
          <a:custGeom>
            <a:avLst/>
            <a:gdLst/>
            <a:ahLst/>
            <a:cxnLst/>
            <a:rect l="l" t="t" r="r" b="b"/>
            <a:pathLst>
              <a:path w="394970" h="226695">
                <a:moveTo>
                  <a:pt x="394680" y="226332"/>
                </a:moveTo>
                <a:lnTo>
                  <a:pt x="15" y="172254"/>
                </a:lnTo>
                <a:lnTo>
                  <a:pt x="0" y="0"/>
                </a:lnTo>
                <a:lnTo>
                  <a:pt x="394502" y="2547"/>
                </a:lnTo>
                <a:lnTo>
                  <a:pt x="394680" y="226332"/>
                </a:lnTo>
                <a:close/>
              </a:path>
            </a:pathLst>
          </a:custGeom>
          <a:solidFill>
            <a:srgbClr val="1B8EE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220282" y="4445082"/>
            <a:ext cx="523875" cy="306070"/>
          </a:xfrm>
          <a:custGeom>
            <a:avLst/>
            <a:gdLst/>
            <a:ahLst/>
            <a:cxnLst/>
            <a:rect l="l" t="t" r="r" b="b"/>
            <a:pathLst>
              <a:path w="523875" h="306070">
                <a:moveTo>
                  <a:pt x="0" y="306035"/>
                </a:moveTo>
                <a:lnTo>
                  <a:pt x="0" y="76198"/>
                </a:lnTo>
                <a:lnTo>
                  <a:pt x="523666" y="0"/>
                </a:lnTo>
                <a:lnTo>
                  <a:pt x="523666" y="301858"/>
                </a:lnTo>
                <a:lnTo>
                  <a:pt x="0" y="306035"/>
                </a:lnTo>
                <a:close/>
              </a:path>
            </a:pathLst>
          </a:custGeom>
          <a:solidFill>
            <a:srgbClr val="1B8EE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777771" y="4528306"/>
            <a:ext cx="394970" cy="226060"/>
          </a:xfrm>
          <a:custGeom>
            <a:avLst/>
            <a:gdLst/>
            <a:ahLst/>
            <a:cxnLst/>
            <a:rect l="l" t="t" r="r" b="b"/>
            <a:pathLst>
              <a:path w="394970" h="226060">
                <a:moveTo>
                  <a:pt x="200" y="225722"/>
                </a:moveTo>
                <a:lnTo>
                  <a:pt x="0" y="53598"/>
                </a:lnTo>
                <a:lnTo>
                  <a:pt x="394796" y="0"/>
                </a:lnTo>
                <a:lnTo>
                  <a:pt x="394911" y="223475"/>
                </a:lnTo>
                <a:lnTo>
                  <a:pt x="200" y="225722"/>
                </a:lnTo>
                <a:close/>
              </a:path>
            </a:pathLst>
          </a:custGeom>
          <a:solidFill>
            <a:srgbClr val="20B4EC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4" name="object 34"/>
          <p:cNvGrpSpPr/>
          <p:nvPr/>
        </p:nvGrpSpPr>
        <p:grpSpPr>
          <a:xfrm>
            <a:off x="4766012" y="4277166"/>
            <a:ext cx="989965" cy="989965"/>
            <a:chOff x="4766012" y="4277166"/>
            <a:chExt cx="989965" cy="989965"/>
          </a:xfrm>
        </p:grpSpPr>
        <p:sp>
          <p:nvSpPr>
            <p:cNvPr id="35" name="object 35"/>
            <p:cNvSpPr/>
            <p:nvPr/>
          </p:nvSpPr>
          <p:spPr>
            <a:xfrm>
              <a:off x="5219835" y="4954588"/>
              <a:ext cx="524510" cy="300990"/>
            </a:xfrm>
            <a:custGeom>
              <a:avLst/>
              <a:gdLst/>
              <a:ahLst/>
              <a:cxnLst/>
              <a:rect l="l" t="t" r="r" b="b"/>
              <a:pathLst>
                <a:path w="524510" h="300989">
                  <a:moveTo>
                    <a:pt x="524114" y="300654"/>
                  </a:moveTo>
                  <a:lnTo>
                    <a:pt x="447" y="226957"/>
                  </a:lnTo>
                  <a:lnTo>
                    <a:pt x="0" y="0"/>
                  </a:lnTo>
                  <a:lnTo>
                    <a:pt x="524207" y="864"/>
                  </a:lnTo>
                  <a:lnTo>
                    <a:pt x="524114" y="300654"/>
                  </a:lnTo>
                  <a:close/>
                </a:path>
              </a:pathLst>
            </a:custGeom>
            <a:solidFill>
              <a:srgbClr val="20B4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4777593" y="4288747"/>
              <a:ext cx="967105" cy="967105"/>
            </a:xfrm>
            <a:custGeom>
              <a:avLst/>
              <a:gdLst/>
              <a:ahLst/>
              <a:cxnLst/>
              <a:rect l="l" t="t" r="r" b="b"/>
              <a:pathLst>
                <a:path w="967104" h="967104">
                  <a:moveTo>
                    <a:pt x="285" y="504264"/>
                  </a:moveTo>
                  <a:lnTo>
                    <a:pt x="316" y="832837"/>
                  </a:lnTo>
                  <a:lnTo>
                    <a:pt x="395097" y="886930"/>
                  </a:lnTo>
                  <a:lnTo>
                    <a:pt x="394803" y="506811"/>
                  </a:lnTo>
                  <a:lnTo>
                    <a:pt x="285" y="504264"/>
                  </a:lnTo>
                  <a:close/>
                </a:path>
                <a:path w="967104" h="967104">
                  <a:moveTo>
                    <a:pt x="966356" y="0"/>
                  </a:moveTo>
                  <a:lnTo>
                    <a:pt x="442689" y="76198"/>
                  </a:lnTo>
                  <a:lnTo>
                    <a:pt x="442689" y="462370"/>
                  </a:lnTo>
                  <a:lnTo>
                    <a:pt x="966356" y="458192"/>
                  </a:lnTo>
                  <a:lnTo>
                    <a:pt x="966356" y="0"/>
                  </a:lnTo>
                  <a:close/>
                </a:path>
                <a:path w="967104" h="967104">
                  <a:moveTo>
                    <a:pt x="0" y="136854"/>
                  </a:moveTo>
                  <a:lnTo>
                    <a:pt x="378" y="465280"/>
                  </a:lnTo>
                  <a:lnTo>
                    <a:pt x="395166" y="463034"/>
                  </a:lnTo>
                  <a:lnTo>
                    <a:pt x="394973" y="83224"/>
                  </a:lnTo>
                  <a:lnTo>
                    <a:pt x="0" y="136854"/>
                  </a:lnTo>
                  <a:close/>
                </a:path>
                <a:path w="967104" h="967104">
                  <a:moveTo>
                    <a:pt x="442689" y="892798"/>
                  </a:moveTo>
                  <a:lnTo>
                    <a:pt x="966356" y="966495"/>
                  </a:lnTo>
                  <a:lnTo>
                    <a:pt x="966495" y="510371"/>
                  </a:lnTo>
                  <a:lnTo>
                    <a:pt x="441932" y="509522"/>
                  </a:lnTo>
                  <a:lnTo>
                    <a:pt x="442689" y="892798"/>
                  </a:lnTo>
                  <a:close/>
                </a:path>
              </a:pathLst>
            </a:custGeom>
            <a:ln w="23162">
              <a:solidFill>
                <a:srgbClr val="33363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7" name="object 37"/>
          <p:cNvSpPr/>
          <p:nvPr/>
        </p:nvSpPr>
        <p:spPr>
          <a:xfrm>
            <a:off x="8511826" y="6235943"/>
            <a:ext cx="3068955" cy="0"/>
          </a:xfrm>
          <a:custGeom>
            <a:avLst/>
            <a:gdLst/>
            <a:ahLst/>
            <a:cxnLst/>
            <a:rect l="l" t="t" r="r" b="b"/>
            <a:pathLst>
              <a:path w="3068954">
                <a:moveTo>
                  <a:pt x="0" y="0"/>
                </a:moveTo>
                <a:lnTo>
                  <a:pt x="3068734" y="0"/>
                </a:lnTo>
              </a:path>
            </a:pathLst>
          </a:custGeom>
          <a:ln w="4762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00804">
              <a:lnSpc>
                <a:spcPct val="100000"/>
              </a:lnSpc>
              <a:spcBef>
                <a:spcPts val="100"/>
              </a:spcBef>
            </a:pPr>
            <a:r>
              <a:rPr spc="-175" dirty="0"/>
              <a:t>Why</a:t>
            </a:r>
            <a:r>
              <a:rPr spc="-375" dirty="0"/>
              <a:t> </a:t>
            </a:r>
            <a:r>
              <a:rPr spc="-459" dirty="0"/>
              <a:t>we</a:t>
            </a:r>
            <a:r>
              <a:rPr spc="-375" dirty="0"/>
              <a:t> </a:t>
            </a:r>
            <a:r>
              <a:rPr spc="-275" dirty="0"/>
              <a:t>need</a:t>
            </a:r>
            <a:r>
              <a:rPr spc="-375" dirty="0"/>
              <a:t> </a:t>
            </a:r>
            <a:r>
              <a:rPr spc="-210" dirty="0"/>
              <a:t>Virtual</a:t>
            </a:r>
            <a:r>
              <a:rPr spc="-375" dirty="0"/>
              <a:t> </a:t>
            </a:r>
            <a:r>
              <a:rPr spc="-340" dirty="0"/>
              <a:t>Machine?</a:t>
            </a:r>
          </a:p>
        </p:txBody>
      </p:sp>
      <p:sp>
        <p:nvSpPr>
          <p:cNvPr id="39" name="object 39"/>
          <p:cNvSpPr txBox="1"/>
          <p:nvPr/>
        </p:nvSpPr>
        <p:spPr>
          <a:xfrm>
            <a:off x="9158108" y="7042791"/>
            <a:ext cx="4988560" cy="1452245"/>
          </a:xfrm>
          <a:prstGeom prst="rect">
            <a:avLst/>
          </a:prstGeom>
        </p:spPr>
        <p:txBody>
          <a:bodyPr vert="horz" wrap="square" lIns="0" tIns="233679" rIns="0" bIns="0" rtlCol="0">
            <a:spAutoFit/>
          </a:bodyPr>
          <a:lstStyle/>
          <a:p>
            <a:pPr marL="2253615">
              <a:lnSpc>
                <a:spcPct val="100000"/>
              </a:lnSpc>
              <a:spcBef>
                <a:spcPts val="1839"/>
              </a:spcBef>
            </a:pPr>
            <a:r>
              <a:rPr sz="2800" spc="-195" dirty="0">
                <a:solidFill>
                  <a:srgbClr val="FFFFFF"/>
                </a:solidFill>
                <a:latin typeface="Arial Black"/>
                <a:cs typeface="Arial Black"/>
              </a:rPr>
              <a:t>RAM,</a:t>
            </a:r>
            <a:r>
              <a:rPr sz="2800" spc="-24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2800" spc="-195" dirty="0">
                <a:solidFill>
                  <a:srgbClr val="FFFFFF"/>
                </a:solidFill>
                <a:latin typeface="Arial Black"/>
                <a:cs typeface="Arial Black"/>
              </a:rPr>
              <a:t>CPU,</a:t>
            </a:r>
            <a:r>
              <a:rPr sz="2800" spc="-24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2800" spc="-45" dirty="0">
                <a:solidFill>
                  <a:srgbClr val="FFFFFF"/>
                </a:solidFill>
                <a:latin typeface="Arial Black"/>
                <a:cs typeface="Arial Black"/>
              </a:rPr>
              <a:t>SDD</a:t>
            </a:r>
            <a:endParaRPr sz="2800">
              <a:latin typeface="Arial Black"/>
              <a:cs typeface="Arial Black"/>
            </a:endParaRPr>
          </a:p>
          <a:p>
            <a:pPr marL="12700">
              <a:lnSpc>
                <a:spcPct val="100000"/>
              </a:lnSpc>
              <a:spcBef>
                <a:spcPts val="2055"/>
              </a:spcBef>
            </a:pPr>
            <a:r>
              <a:rPr sz="34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Hardware</a:t>
            </a:r>
            <a:endParaRPr sz="34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928550" y="331762"/>
            <a:ext cx="1417320" cy="1584325"/>
            <a:chOff x="2928550" y="331762"/>
            <a:chExt cx="1417320" cy="1584325"/>
          </a:xfrm>
        </p:grpSpPr>
        <p:sp>
          <p:nvSpPr>
            <p:cNvPr id="3" name="object 3"/>
            <p:cNvSpPr/>
            <p:nvPr/>
          </p:nvSpPr>
          <p:spPr>
            <a:xfrm>
              <a:off x="3201904" y="521664"/>
              <a:ext cx="821055" cy="1076325"/>
            </a:xfrm>
            <a:custGeom>
              <a:avLst/>
              <a:gdLst/>
              <a:ahLst/>
              <a:cxnLst/>
              <a:rect l="l" t="t" r="r" b="b"/>
              <a:pathLst>
                <a:path w="821054" h="1076325">
                  <a:moveTo>
                    <a:pt x="279293" y="1076236"/>
                  </a:moveTo>
                  <a:lnTo>
                    <a:pt x="271675" y="1030205"/>
                  </a:lnTo>
                  <a:lnTo>
                    <a:pt x="260891" y="981269"/>
                  </a:lnTo>
                  <a:lnTo>
                    <a:pt x="246606" y="930011"/>
                  </a:lnTo>
                  <a:lnTo>
                    <a:pt x="228486" y="877014"/>
                  </a:lnTo>
                  <a:lnTo>
                    <a:pt x="206196" y="822861"/>
                  </a:lnTo>
                  <a:lnTo>
                    <a:pt x="179402" y="768135"/>
                  </a:lnTo>
                  <a:lnTo>
                    <a:pt x="152200" y="719958"/>
                  </a:lnTo>
                  <a:lnTo>
                    <a:pt x="94688" y="625293"/>
                  </a:lnTo>
                  <a:lnTo>
                    <a:pt x="67183" y="577321"/>
                  </a:lnTo>
                  <a:lnTo>
                    <a:pt x="42382" y="527933"/>
                  </a:lnTo>
                  <a:lnTo>
                    <a:pt x="24906" y="484952"/>
                  </a:lnTo>
                  <a:lnTo>
                    <a:pt x="11396" y="440371"/>
                  </a:lnTo>
                  <a:lnTo>
                    <a:pt x="2784" y="394882"/>
                  </a:lnTo>
                  <a:lnTo>
                    <a:pt x="0" y="349171"/>
                  </a:lnTo>
                  <a:lnTo>
                    <a:pt x="3973" y="303929"/>
                  </a:lnTo>
                  <a:lnTo>
                    <a:pt x="15633" y="259845"/>
                  </a:lnTo>
                  <a:lnTo>
                    <a:pt x="35703" y="217154"/>
                  </a:lnTo>
                  <a:lnTo>
                    <a:pt x="61842" y="177787"/>
                  </a:lnTo>
                  <a:lnTo>
                    <a:pt x="93681" y="139854"/>
                  </a:lnTo>
                  <a:lnTo>
                    <a:pt x="129475" y="105542"/>
                  </a:lnTo>
                  <a:lnTo>
                    <a:pt x="168751" y="75284"/>
                  </a:lnTo>
                  <a:lnTo>
                    <a:pt x="211039" y="49514"/>
                  </a:lnTo>
                  <a:lnTo>
                    <a:pt x="255868" y="28663"/>
                  </a:lnTo>
                  <a:lnTo>
                    <a:pt x="302766" y="13165"/>
                  </a:lnTo>
                  <a:lnTo>
                    <a:pt x="351263" y="3453"/>
                  </a:lnTo>
                  <a:lnTo>
                    <a:pt x="400728" y="0"/>
                  </a:lnTo>
                  <a:lnTo>
                    <a:pt x="450280" y="2890"/>
                  </a:lnTo>
                  <a:lnTo>
                    <a:pt x="499067" y="11980"/>
                  </a:lnTo>
                  <a:lnTo>
                    <a:pt x="546237" y="27124"/>
                  </a:lnTo>
                  <a:lnTo>
                    <a:pt x="590939" y="48177"/>
                  </a:lnTo>
                  <a:lnTo>
                    <a:pt x="632321" y="74992"/>
                  </a:lnTo>
                  <a:lnTo>
                    <a:pt x="669533" y="107426"/>
                  </a:lnTo>
                  <a:lnTo>
                    <a:pt x="717340" y="166245"/>
                  </a:lnTo>
                  <a:lnTo>
                    <a:pt x="756019" y="231713"/>
                  </a:lnTo>
                  <a:lnTo>
                    <a:pt x="777205" y="276138"/>
                  </a:lnTo>
                  <a:lnTo>
                    <a:pt x="795114" y="322562"/>
                  </a:lnTo>
                  <a:lnTo>
                    <a:pt x="808896" y="370285"/>
                  </a:lnTo>
                  <a:lnTo>
                    <a:pt x="817702" y="418605"/>
                  </a:lnTo>
                  <a:lnTo>
                    <a:pt x="820682" y="466821"/>
                  </a:lnTo>
                  <a:lnTo>
                    <a:pt x="816986" y="514232"/>
                  </a:lnTo>
                  <a:lnTo>
                    <a:pt x="805764" y="560137"/>
                  </a:lnTo>
                  <a:lnTo>
                    <a:pt x="786166" y="603835"/>
                  </a:lnTo>
                  <a:lnTo>
                    <a:pt x="762822" y="638617"/>
                  </a:lnTo>
                  <a:lnTo>
                    <a:pt x="735911" y="670918"/>
                  </a:lnTo>
                  <a:lnTo>
                    <a:pt x="707703" y="702365"/>
                  </a:lnTo>
                  <a:lnTo>
                    <a:pt x="680467" y="734585"/>
                  </a:lnTo>
                  <a:lnTo>
                    <a:pt x="653891" y="772566"/>
                  </a:lnTo>
                  <a:lnTo>
                    <a:pt x="631555" y="813154"/>
                  </a:lnTo>
                  <a:lnTo>
                    <a:pt x="613605" y="855861"/>
                  </a:lnTo>
                  <a:lnTo>
                    <a:pt x="600188" y="900196"/>
                  </a:lnTo>
                  <a:lnTo>
                    <a:pt x="591451" y="945669"/>
                  </a:lnTo>
                  <a:lnTo>
                    <a:pt x="587542" y="991790"/>
                  </a:lnTo>
                  <a:lnTo>
                    <a:pt x="588606" y="1038069"/>
                  </a:lnTo>
                  <a:lnTo>
                    <a:pt x="279293" y="1076236"/>
                  </a:lnTo>
                  <a:close/>
                </a:path>
              </a:pathLst>
            </a:custGeom>
            <a:solidFill>
              <a:srgbClr val="FEEB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341102" y="1438607"/>
              <a:ext cx="554990" cy="477520"/>
            </a:xfrm>
            <a:custGeom>
              <a:avLst/>
              <a:gdLst/>
              <a:ahLst/>
              <a:cxnLst/>
              <a:rect l="l" t="t" r="r" b="b"/>
              <a:pathLst>
                <a:path w="554989" h="477519">
                  <a:moveTo>
                    <a:pt x="247468" y="477003"/>
                  </a:moveTo>
                  <a:lnTo>
                    <a:pt x="177297" y="458524"/>
                  </a:lnTo>
                  <a:lnTo>
                    <a:pt x="123630" y="416291"/>
                  </a:lnTo>
                  <a:lnTo>
                    <a:pt x="89317" y="360415"/>
                  </a:lnTo>
                  <a:lnTo>
                    <a:pt x="72232" y="307259"/>
                  </a:lnTo>
                  <a:lnTo>
                    <a:pt x="65147" y="261163"/>
                  </a:lnTo>
                  <a:lnTo>
                    <a:pt x="63378" y="205528"/>
                  </a:lnTo>
                  <a:lnTo>
                    <a:pt x="59840" y="175006"/>
                  </a:lnTo>
                  <a:lnTo>
                    <a:pt x="49897" y="146539"/>
                  </a:lnTo>
                  <a:lnTo>
                    <a:pt x="30010" y="120450"/>
                  </a:lnTo>
                  <a:lnTo>
                    <a:pt x="19554" y="110962"/>
                  </a:lnTo>
                  <a:lnTo>
                    <a:pt x="14512" y="106088"/>
                  </a:lnTo>
                  <a:lnTo>
                    <a:pt x="9933" y="100874"/>
                  </a:lnTo>
                  <a:lnTo>
                    <a:pt x="0" y="77243"/>
                  </a:lnTo>
                  <a:lnTo>
                    <a:pt x="2697" y="51673"/>
                  </a:lnTo>
                  <a:lnTo>
                    <a:pt x="38597" y="9583"/>
                  </a:lnTo>
                  <a:lnTo>
                    <a:pt x="84266" y="675"/>
                  </a:lnTo>
                  <a:lnTo>
                    <a:pt x="130203" y="3226"/>
                  </a:lnTo>
                  <a:lnTo>
                    <a:pt x="160744" y="3865"/>
                  </a:lnTo>
                  <a:lnTo>
                    <a:pt x="191354" y="3778"/>
                  </a:lnTo>
                  <a:lnTo>
                    <a:pt x="222010" y="3303"/>
                  </a:lnTo>
                  <a:lnTo>
                    <a:pt x="389423" y="287"/>
                  </a:lnTo>
                  <a:lnTo>
                    <a:pt x="415869" y="0"/>
                  </a:lnTo>
                  <a:lnTo>
                    <a:pt x="468043" y="3395"/>
                  </a:lnTo>
                  <a:lnTo>
                    <a:pt x="515380" y="16005"/>
                  </a:lnTo>
                  <a:lnTo>
                    <a:pt x="552388" y="53843"/>
                  </a:lnTo>
                  <a:lnTo>
                    <a:pt x="554805" y="80490"/>
                  </a:lnTo>
                  <a:lnTo>
                    <a:pt x="552588" y="93396"/>
                  </a:lnTo>
                  <a:lnTo>
                    <a:pt x="521492" y="119165"/>
                  </a:lnTo>
                  <a:lnTo>
                    <a:pt x="494566" y="123528"/>
                  </a:lnTo>
                  <a:lnTo>
                    <a:pt x="471210" y="132272"/>
                  </a:lnTo>
                  <a:lnTo>
                    <a:pt x="461261" y="151883"/>
                  </a:lnTo>
                  <a:lnTo>
                    <a:pt x="459130" y="175753"/>
                  </a:lnTo>
                  <a:lnTo>
                    <a:pt x="459230" y="197275"/>
                  </a:lnTo>
                  <a:lnTo>
                    <a:pt x="458793" y="218042"/>
                  </a:lnTo>
                  <a:lnTo>
                    <a:pt x="458335" y="259577"/>
                  </a:lnTo>
                  <a:lnTo>
                    <a:pt x="453428" y="312984"/>
                  </a:lnTo>
                  <a:lnTo>
                    <a:pt x="431445" y="375793"/>
                  </a:lnTo>
                  <a:lnTo>
                    <a:pt x="398867" y="415246"/>
                  </a:lnTo>
                  <a:lnTo>
                    <a:pt x="356682" y="444679"/>
                  </a:lnTo>
                  <a:lnTo>
                    <a:pt x="322056" y="462431"/>
                  </a:lnTo>
                  <a:lnTo>
                    <a:pt x="284836" y="474227"/>
                  </a:lnTo>
                  <a:lnTo>
                    <a:pt x="247468" y="477003"/>
                  </a:lnTo>
                  <a:close/>
                </a:path>
              </a:pathLst>
            </a:custGeom>
            <a:solidFill>
              <a:srgbClr val="BDDA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465008" y="910502"/>
              <a:ext cx="368935" cy="510540"/>
            </a:xfrm>
            <a:custGeom>
              <a:avLst/>
              <a:gdLst/>
              <a:ahLst/>
              <a:cxnLst/>
              <a:rect l="l" t="t" r="r" b="b"/>
              <a:pathLst>
                <a:path w="368935" h="510540">
                  <a:moveTo>
                    <a:pt x="149999" y="30567"/>
                  </a:moveTo>
                  <a:lnTo>
                    <a:pt x="107185" y="30567"/>
                  </a:lnTo>
                  <a:lnTo>
                    <a:pt x="120496" y="19013"/>
                  </a:lnTo>
                  <a:lnTo>
                    <a:pt x="136019" y="9884"/>
                  </a:lnTo>
                  <a:lnTo>
                    <a:pt x="153280" y="3524"/>
                  </a:lnTo>
                  <a:lnTo>
                    <a:pt x="171803" y="280"/>
                  </a:lnTo>
                  <a:lnTo>
                    <a:pt x="185083" y="0"/>
                  </a:lnTo>
                  <a:lnTo>
                    <a:pt x="197842" y="1358"/>
                  </a:lnTo>
                  <a:lnTo>
                    <a:pt x="233957" y="16963"/>
                  </a:lnTo>
                  <a:lnTo>
                    <a:pt x="242235" y="24301"/>
                  </a:lnTo>
                  <a:lnTo>
                    <a:pt x="183763" y="24301"/>
                  </a:lnTo>
                  <a:lnTo>
                    <a:pt x="173904" y="24535"/>
                  </a:lnTo>
                  <a:lnTo>
                    <a:pt x="162875" y="26254"/>
                  </a:lnTo>
                  <a:lnTo>
                    <a:pt x="152470" y="29436"/>
                  </a:lnTo>
                  <a:lnTo>
                    <a:pt x="149999" y="30567"/>
                  </a:lnTo>
                  <a:close/>
                </a:path>
                <a:path w="368935" h="510540">
                  <a:moveTo>
                    <a:pt x="326827" y="26874"/>
                  </a:moveTo>
                  <a:lnTo>
                    <a:pt x="244822" y="26874"/>
                  </a:lnTo>
                  <a:lnTo>
                    <a:pt x="249023" y="25889"/>
                  </a:lnTo>
                  <a:lnTo>
                    <a:pt x="251062" y="25458"/>
                  </a:lnTo>
                  <a:lnTo>
                    <a:pt x="281415" y="21215"/>
                  </a:lnTo>
                  <a:lnTo>
                    <a:pt x="307818" y="21987"/>
                  </a:lnTo>
                  <a:lnTo>
                    <a:pt x="326827" y="26874"/>
                  </a:lnTo>
                  <a:close/>
                </a:path>
                <a:path w="368935" h="510540">
                  <a:moveTo>
                    <a:pt x="239780" y="144312"/>
                  </a:moveTo>
                  <a:lnTo>
                    <a:pt x="204174" y="112933"/>
                  </a:lnTo>
                  <a:lnTo>
                    <a:pt x="201241" y="102880"/>
                  </a:lnTo>
                  <a:lnTo>
                    <a:pt x="201156" y="102591"/>
                  </a:lnTo>
                  <a:lnTo>
                    <a:pt x="199355" y="92803"/>
                  </a:lnTo>
                  <a:lnTo>
                    <a:pt x="198341" y="83746"/>
                  </a:lnTo>
                  <a:lnTo>
                    <a:pt x="198290" y="73185"/>
                  </a:lnTo>
                  <a:lnTo>
                    <a:pt x="199910" y="63255"/>
                  </a:lnTo>
                  <a:lnTo>
                    <a:pt x="199972" y="62877"/>
                  </a:lnTo>
                  <a:lnTo>
                    <a:pt x="204174" y="52605"/>
                  </a:lnTo>
                  <a:lnTo>
                    <a:pt x="208066" y="45772"/>
                  </a:lnTo>
                  <a:lnTo>
                    <a:pt x="213440" y="40663"/>
                  </a:lnTo>
                  <a:lnTo>
                    <a:pt x="219556" y="36723"/>
                  </a:lnTo>
                  <a:lnTo>
                    <a:pt x="216591" y="34384"/>
                  </a:lnTo>
                  <a:lnTo>
                    <a:pt x="183763" y="24301"/>
                  </a:lnTo>
                  <a:lnTo>
                    <a:pt x="242235" y="24301"/>
                  </a:lnTo>
                  <a:lnTo>
                    <a:pt x="244822" y="26874"/>
                  </a:lnTo>
                  <a:lnTo>
                    <a:pt x="326827" y="26874"/>
                  </a:lnTo>
                  <a:lnTo>
                    <a:pt x="330446" y="27804"/>
                  </a:lnTo>
                  <a:lnTo>
                    <a:pt x="349471" y="38693"/>
                  </a:lnTo>
                  <a:lnTo>
                    <a:pt x="355341" y="43850"/>
                  </a:lnTo>
                  <a:lnTo>
                    <a:pt x="356780" y="45494"/>
                  </a:lnTo>
                  <a:lnTo>
                    <a:pt x="283688" y="45494"/>
                  </a:lnTo>
                  <a:lnTo>
                    <a:pt x="260328" y="48481"/>
                  </a:lnTo>
                  <a:lnTo>
                    <a:pt x="264000" y="55929"/>
                  </a:lnTo>
                  <a:lnTo>
                    <a:pt x="236050" y="55929"/>
                  </a:lnTo>
                  <a:lnTo>
                    <a:pt x="231602" y="58207"/>
                  </a:lnTo>
                  <a:lnTo>
                    <a:pt x="227896" y="61162"/>
                  </a:lnTo>
                  <a:lnTo>
                    <a:pt x="221824" y="71796"/>
                  </a:lnTo>
                  <a:lnTo>
                    <a:pt x="221931" y="73597"/>
                  </a:lnTo>
                  <a:lnTo>
                    <a:pt x="221966" y="73998"/>
                  </a:lnTo>
                  <a:lnTo>
                    <a:pt x="222061" y="75074"/>
                  </a:lnTo>
                  <a:lnTo>
                    <a:pt x="222115" y="75690"/>
                  </a:lnTo>
                  <a:lnTo>
                    <a:pt x="222225" y="76941"/>
                  </a:lnTo>
                  <a:lnTo>
                    <a:pt x="222331" y="78152"/>
                  </a:lnTo>
                  <a:lnTo>
                    <a:pt x="222453" y="79541"/>
                  </a:lnTo>
                  <a:lnTo>
                    <a:pt x="222564" y="80799"/>
                  </a:lnTo>
                  <a:lnTo>
                    <a:pt x="222645" y="81722"/>
                  </a:lnTo>
                  <a:lnTo>
                    <a:pt x="223424" y="86870"/>
                  </a:lnTo>
                  <a:lnTo>
                    <a:pt x="223526" y="87546"/>
                  </a:lnTo>
                  <a:lnTo>
                    <a:pt x="223600" y="88032"/>
                  </a:lnTo>
                  <a:lnTo>
                    <a:pt x="223697" y="88679"/>
                  </a:lnTo>
                  <a:lnTo>
                    <a:pt x="223800" y="89356"/>
                  </a:lnTo>
                  <a:lnTo>
                    <a:pt x="246243" y="121797"/>
                  </a:lnTo>
                  <a:lnTo>
                    <a:pt x="275502" y="121797"/>
                  </a:lnTo>
                  <a:lnTo>
                    <a:pt x="272959" y="128634"/>
                  </a:lnTo>
                  <a:lnTo>
                    <a:pt x="272893" y="128813"/>
                  </a:lnTo>
                  <a:lnTo>
                    <a:pt x="265703" y="137372"/>
                  </a:lnTo>
                  <a:lnTo>
                    <a:pt x="253271" y="143710"/>
                  </a:lnTo>
                  <a:lnTo>
                    <a:pt x="239780" y="144312"/>
                  </a:lnTo>
                  <a:close/>
                </a:path>
                <a:path w="368935" h="510540">
                  <a:moveTo>
                    <a:pt x="86984" y="510478"/>
                  </a:moveTo>
                  <a:lnTo>
                    <a:pt x="79618" y="510478"/>
                  </a:lnTo>
                  <a:lnTo>
                    <a:pt x="74444" y="506354"/>
                  </a:lnTo>
                  <a:lnTo>
                    <a:pt x="12467" y="153685"/>
                  </a:lnTo>
                  <a:lnTo>
                    <a:pt x="3702" y="99394"/>
                  </a:lnTo>
                  <a:lnTo>
                    <a:pt x="156" y="67502"/>
                  </a:lnTo>
                  <a:lnTo>
                    <a:pt x="87" y="66825"/>
                  </a:lnTo>
                  <a:lnTo>
                    <a:pt x="31846" y="36366"/>
                  </a:lnTo>
                  <a:lnTo>
                    <a:pt x="74529" y="29436"/>
                  </a:lnTo>
                  <a:lnTo>
                    <a:pt x="91173" y="28983"/>
                  </a:lnTo>
                  <a:lnTo>
                    <a:pt x="107185" y="30567"/>
                  </a:lnTo>
                  <a:lnTo>
                    <a:pt x="149999" y="30567"/>
                  </a:lnTo>
                  <a:lnTo>
                    <a:pt x="142508" y="34057"/>
                  </a:lnTo>
                  <a:lnTo>
                    <a:pt x="133564" y="39863"/>
                  </a:lnTo>
                  <a:lnTo>
                    <a:pt x="137270" y="42079"/>
                  </a:lnTo>
                  <a:lnTo>
                    <a:pt x="140853" y="44726"/>
                  </a:lnTo>
                  <a:lnTo>
                    <a:pt x="144251" y="47742"/>
                  </a:lnTo>
                  <a:lnTo>
                    <a:pt x="149403" y="53467"/>
                  </a:lnTo>
                  <a:lnTo>
                    <a:pt x="81289" y="53467"/>
                  </a:lnTo>
                  <a:lnTo>
                    <a:pt x="68969" y="54529"/>
                  </a:lnTo>
                  <a:lnTo>
                    <a:pt x="28668" y="62270"/>
                  </a:lnTo>
                  <a:lnTo>
                    <a:pt x="25361" y="69288"/>
                  </a:lnTo>
                  <a:lnTo>
                    <a:pt x="25454" y="71117"/>
                  </a:lnTo>
                  <a:lnTo>
                    <a:pt x="30776" y="113833"/>
                  </a:lnTo>
                  <a:lnTo>
                    <a:pt x="37338" y="152515"/>
                  </a:lnTo>
                  <a:lnTo>
                    <a:pt x="98846" y="502599"/>
                  </a:lnTo>
                  <a:lnTo>
                    <a:pt x="94336" y="508939"/>
                  </a:lnTo>
                  <a:lnTo>
                    <a:pt x="87602" y="510109"/>
                  </a:lnTo>
                  <a:lnTo>
                    <a:pt x="86984" y="510478"/>
                  </a:lnTo>
                  <a:close/>
                </a:path>
                <a:path w="368935" h="510540">
                  <a:moveTo>
                    <a:pt x="270336" y="469234"/>
                  </a:moveTo>
                  <a:lnTo>
                    <a:pt x="256807" y="467633"/>
                  </a:lnTo>
                  <a:lnTo>
                    <a:pt x="251988" y="461478"/>
                  </a:lnTo>
                  <a:lnTo>
                    <a:pt x="252853" y="454706"/>
                  </a:lnTo>
                  <a:lnTo>
                    <a:pt x="276513" y="261412"/>
                  </a:lnTo>
                  <a:lnTo>
                    <a:pt x="282274" y="221522"/>
                  </a:lnTo>
                  <a:lnTo>
                    <a:pt x="293316" y="182002"/>
                  </a:lnTo>
                  <a:lnTo>
                    <a:pt x="310552" y="147669"/>
                  </a:lnTo>
                  <a:lnTo>
                    <a:pt x="323956" y="124812"/>
                  </a:lnTo>
                  <a:lnTo>
                    <a:pt x="330529" y="112933"/>
                  </a:lnTo>
                  <a:lnTo>
                    <a:pt x="336348" y="100962"/>
                  </a:lnTo>
                  <a:lnTo>
                    <a:pt x="341131" y="88679"/>
                  </a:lnTo>
                  <a:lnTo>
                    <a:pt x="344096" y="79876"/>
                  </a:lnTo>
                  <a:lnTo>
                    <a:pt x="344266" y="78152"/>
                  </a:lnTo>
                  <a:lnTo>
                    <a:pt x="344385" y="76941"/>
                  </a:lnTo>
                  <a:lnTo>
                    <a:pt x="344508" y="75690"/>
                  </a:lnTo>
                  <a:lnTo>
                    <a:pt x="344573" y="73185"/>
                  </a:lnTo>
                  <a:lnTo>
                    <a:pt x="341994" y="65642"/>
                  </a:lnTo>
                  <a:lnTo>
                    <a:pt x="303718" y="46057"/>
                  </a:lnTo>
                  <a:lnTo>
                    <a:pt x="283688" y="45494"/>
                  </a:lnTo>
                  <a:lnTo>
                    <a:pt x="356780" y="45494"/>
                  </a:lnTo>
                  <a:lnTo>
                    <a:pt x="368479" y="71117"/>
                  </a:lnTo>
                  <a:lnTo>
                    <a:pt x="368362" y="76941"/>
                  </a:lnTo>
                  <a:lnTo>
                    <a:pt x="368247" y="80799"/>
                  </a:lnTo>
                  <a:lnTo>
                    <a:pt x="367146" y="86870"/>
                  </a:lnTo>
                  <a:lnTo>
                    <a:pt x="367023" y="87546"/>
                  </a:lnTo>
                  <a:lnTo>
                    <a:pt x="366935" y="88032"/>
                  </a:lnTo>
                  <a:lnTo>
                    <a:pt x="366817" y="88679"/>
                  </a:lnTo>
                  <a:lnTo>
                    <a:pt x="366721" y="89211"/>
                  </a:lnTo>
                  <a:lnTo>
                    <a:pt x="345536" y="136890"/>
                  </a:lnTo>
                  <a:lnTo>
                    <a:pt x="332021" y="159887"/>
                  </a:lnTo>
                  <a:lnTo>
                    <a:pt x="326226" y="170180"/>
                  </a:lnTo>
                  <a:lnTo>
                    <a:pt x="310507" y="208749"/>
                  </a:lnTo>
                  <a:lnTo>
                    <a:pt x="301038" y="264428"/>
                  </a:lnTo>
                  <a:lnTo>
                    <a:pt x="277378" y="457723"/>
                  </a:lnTo>
                  <a:lnTo>
                    <a:pt x="276575" y="464494"/>
                  </a:lnTo>
                  <a:lnTo>
                    <a:pt x="270336" y="469234"/>
                  </a:lnTo>
                  <a:close/>
                </a:path>
                <a:path w="368935" h="510540">
                  <a:moveTo>
                    <a:pt x="143386" y="153685"/>
                  </a:moveTo>
                  <a:lnTo>
                    <a:pt x="100223" y="128634"/>
                  </a:lnTo>
                  <a:lnTo>
                    <a:pt x="85649" y="89356"/>
                  </a:lnTo>
                  <a:lnTo>
                    <a:pt x="85664" y="80799"/>
                  </a:lnTo>
                  <a:lnTo>
                    <a:pt x="91556" y="53467"/>
                  </a:lnTo>
                  <a:lnTo>
                    <a:pt x="149403" y="53467"/>
                  </a:lnTo>
                  <a:lnTo>
                    <a:pt x="153890" y="58453"/>
                  </a:lnTo>
                  <a:lnTo>
                    <a:pt x="154156" y="58850"/>
                  </a:lnTo>
                  <a:lnTo>
                    <a:pt x="154248" y="59007"/>
                  </a:lnTo>
                  <a:lnTo>
                    <a:pt x="116513" y="59007"/>
                  </a:lnTo>
                  <a:lnTo>
                    <a:pt x="114969" y="61716"/>
                  </a:lnTo>
                  <a:lnTo>
                    <a:pt x="113610" y="64548"/>
                  </a:lnTo>
                  <a:lnTo>
                    <a:pt x="112560" y="67502"/>
                  </a:lnTo>
                  <a:lnTo>
                    <a:pt x="110318" y="76941"/>
                  </a:lnTo>
                  <a:lnTo>
                    <a:pt x="110363" y="88679"/>
                  </a:lnTo>
                  <a:lnTo>
                    <a:pt x="111474" y="95265"/>
                  </a:lnTo>
                  <a:lnTo>
                    <a:pt x="111540" y="95653"/>
                  </a:lnTo>
                  <a:lnTo>
                    <a:pt x="111626" y="96163"/>
                  </a:lnTo>
                  <a:lnTo>
                    <a:pt x="138506" y="127891"/>
                  </a:lnTo>
                  <a:lnTo>
                    <a:pt x="141280" y="128813"/>
                  </a:lnTo>
                  <a:lnTo>
                    <a:pt x="170144" y="128813"/>
                  </a:lnTo>
                  <a:lnTo>
                    <a:pt x="168676" y="135102"/>
                  </a:lnTo>
                  <a:lnTo>
                    <a:pt x="161121" y="146212"/>
                  </a:lnTo>
                  <a:lnTo>
                    <a:pt x="148822" y="152515"/>
                  </a:lnTo>
                  <a:lnTo>
                    <a:pt x="143386" y="153685"/>
                  </a:lnTo>
                  <a:close/>
                </a:path>
                <a:path w="368935" h="510540">
                  <a:moveTo>
                    <a:pt x="275502" y="121797"/>
                  </a:moveTo>
                  <a:lnTo>
                    <a:pt x="246243" y="121797"/>
                  </a:lnTo>
                  <a:lnTo>
                    <a:pt x="249826" y="118842"/>
                  </a:lnTo>
                  <a:lnTo>
                    <a:pt x="253656" y="115580"/>
                  </a:lnTo>
                  <a:lnTo>
                    <a:pt x="254274" y="107023"/>
                  </a:lnTo>
                  <a:lnTo>
                    <a:pt x="251924" y="96857"/>
                  </a:lnTo>
                  <a:lnTo>
                    <a:pt x="251869" y="96620"/>
                  </a:lnTo>
                  <a:lnTo>
                    <a:pt x="251763" y="96163"/>
                  </a:lnTo>
                  <a:lnTo>
                    <a:pt x="236050" y="55929"/>
                  </a:lnTo>
                  <a:lnTo>
                    <a:pt x="264000" y="55929"/>
                  </a:lnTo>
                  <a:lnTo>
                    <a:pt x="265439" y="58850"/>
                  </a:lnTo>
                  <a:lnTo>
                    <a:pt x="269618" y="69288"/>
                  </a:lnTo>
                  <a:lnTo>
                    <a:pt x="272951" y="79541"/>
                  </a:lnTo>
                  <a:lnTo>
                    <a:pt x="275487" y="89211"/>
                  </a:lnTo>
                  <a:lnTo>
                    <a:pt x="275525" y="89356"/>
                  </a:lnTo>
                  <a:lnTo>
                    <a:pt x="277821" y="104771"/>
                  </a:lnTo>
                  <a:lnTo>
                    <a:pt x="277484" y="109793"/>
                  </a:lnTo>
                  <a:lnTo>
                    <a:pt x="277395" y="111129"/>
                  </a:lnTo>
                  <a:lnTo>
                    <a:pt x="277274" y="112933"/>
                  </a:lnTo>
                  <a:lnTo>
                    <a:pt x="277189" y="114202"/>
                  </a:lnTo>
                  <a:lnTo>
                    <a:pt x="277096" y="115580"/>
                  </a:lnTo>
                  <a:lnTo>
                    <a:pt x="276997" y="117057"/>
                  </a:lnTo>
                  <a:lnTo>
                    <a:pt x="276939" y="117919"/>
                  </a:lnTo>
                  <a:lnTo>
                    <a:pt x="275502" y="121797"/>
                  </a:lnTo>
                  <a:close/>
                </a:path>
                <a:path w="368935" h="510540">
                  <a:moveTo>
                    <a:pt x="170144" y="128813"/>
                  </a:moveTo>
                  <a:lnTo>
                    <a:pt x="143023" y="128813"/>
                  </a:lnTo>
                  <a:lnTo>
                    <a:pt x="146289" y="128076"/>
                  </a:lnTo>
                  <a:lnTo>
                    <a:pt x="148224" y="120197"/>
                  </a:lnTo>
                  <a:lnTo>
                    <a:pt x="148291" y="118842"/>
                  </a:lnTo>
                  <a:lnTo>
                    <a:pt x="147164" y="111129"/>
                  </a:lnTo>
                  <a:lnTo>
                    <a:pt x="147090" y="110620"/>
                  </a:lnTo>
                  <a:lnTo>
                    <a:pt x="146969" y="109793"/>
                  </a:lnTo>
                  <a:lnTo>
                    <a:pt x="144325" y="96857"/>
                  </a:lnTo>
                  <a:lnTo>
                    <a:pt x="144277" y="96620"/>
                  </a:lnTo>
                  <a:lnTo>
                    <a:pt x="144183" y="96163"/>
                  </a:lnTo>
                  <a:lnTo>
                    <a:pt x="124297" y="63255"/>
                  </a:lnTo>
                  <a:lnTo>
                    <a:pt x="116513" y="59007"/>
                  </a:lnTo>
                  <a:lnTo>
                    <a:pt x="154248" y="59007"/>
                  </a:lnTo>
                  <a:lnTo>
                    <a:pt x="171326" y="105415"/>
                  </a:lnTo>
                  <a:lnTo>
                    <a:pt x="171567" y="109793"/>
                  </a:lnTo>
                  <a:lnTo>
                    <a:pt x="171676" y="112933"/>
                  </a:lnTo>
                  <a:lnTo>
                    <a:pt x="171767" y="115580"/>
                  </a:lnTo>
                  <a:lnTo>
                    <a:pt x="171880" y="118842"/>
                  </a:lnTo>
                  <a:lnTo>
                    <a:pt x="171957" y="121048"/>
                  </a:lnTo>
                  <a:lnTo>
                    <a:pt x="170186" y="128634"/>
                  </a:lnTo>
                  <a:lnTo>
                    <a:pt x="170144" y="128813"/>
                  </a:lnTo>
                  <a:close/>
                </a:path>
              </a:pathLst>
            </a:custGeom>
            <a:solidFill>
              <a:srgbClr val="2633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75901" y="1240737"/>
              <a:ext cx="92725" cy="68083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2928543" y="646391"/>
              <a:ext cx="255904" cy="380365"/>
            </a:xfrm>
            <a:custGeom>
              <a:avLst/>
              <a:gdLst/>
              <a:ahLst/>
              <a:cxnLst/>
              <a:rect l="l" t="t" r="r" b="b"/>
              <a:pathLst>
                <a:path w="255905" h="380365">
                  <a:moveTo>
                    <a:pt x="207073" y="337654"/>
                  </a:moveTo>
                  <a:lnTo>
                    <a:pt x="204851" y="324231"/>
                  </a:lnTo>
                  <a:lnTo>
                    <a:pt x="198551" y="319735"/>
                  </a:lnTo>
                  <a:lnTo>
                    <a:pt x="191757" y="320789"/>
                  </a:lnTo>
                  <a:lnTo>
                    <a:pt x="146418" y="328574"/>
                  </a:lnTo>
                  <a:lnTo>
                    <a:pt x="101053" y="337058"/>
                  </a:lnTo>
                  <a:lnTo>
                    <a:pt x="55791" y="346202"/>
                  </a:lnTo>
                  <a:lnTo>
                    <a:pt x="4140" y="357479"/>
                  </a:lnTo>
                  <a:lnTo>
                    <a:pt x="0" y="364058"/>
                  </a:lnTo>
                  <a:lnTo>
                    <a:pt x="2781" y="376440"/>
                  </a:lnTo>
                  <a:lnTo>
                    <a:pt x="7912" y="380314"/>
                  </a:lnTo>
                  <a:lnTo>
                    <a:pt x="13525" y="380314"/>
                  </a:lnTo>
                  <a:lnTo>
                    <a:pt x="15379" y="380187"/>
                  </a:lnTo>
                  <a:lnTo>
                    <a:pt x="60871" y="370293"/>
                  </a:lnTo>
                  <a:lnTo>
                    <a:pt x="105778" y="361213"/>
                  </a:lnTo>
                  <a:lnTo>
                    <a:pt x="150799" y="352806"/>
                  </a:lnTo>
                  <a:lnTo>
                    <a:pt x="202501" y="343992"/>
                  </a:lnTo>
                  <a:lnTo>
                    <a:pt x="207073" y="337654"/>
                  </a:lnTo>
                  <a:close/>
                </a:path>
                <a:path w="255905" h="380365">
                  <a:moveTo>
                    <a:pt x="255511" y="33248"/>
                  </a:moveTo>
                  <a:lnTo>
                    <a:pt x="201028" y="11709"/>
                  </a:lnTo>
                  <a:lnTo>
                    <a:pt x="156044" y="1358"/>
                  </a:lnTo>
                  <a:lnTo>
                    <a:pt x="149313" y="0"/>
                  </a:lnTo>
                  <a:lnTo>
                    <a:pt x="142824" y="4318"/>
                  </a:lnTo>
                  <a:lnTo>
                    <a:pt x="140106" y="17614"/>
                  </a:lnTo>
                  <a:lnTo>
                    <a:pt x="144437" y="24130"/>
                  </a:lnTo>
                  <a:lnTo>
                    <a:pt x="151104" y="25488"/>
                  </a:lnTo>
                  <a:lnTo>
                    <a:pt x="173012" y="30213"/>
                  </a:lnTo>
                  <a:lnTo>
                    <a:pt x="194830" y="35534"/>
                  </a:lnTo>
                  <a:lnTo>
                    <a:pt x="216509" y="41414"/>
                  </a:lnTo>
                  <a:lnTo>
                    <a:pt x="239191" y="48209"/>
                  </a:lnTo>
                  <a:lnTo>
                    <a:pt x="240436" y="48387"/>
                  </a:lnTo>
                  <a:lnTo>
                    <a:pt x="241668" y="48387"/>
                  </a:lnTo>
                  <a:lnTo>
                    <a:pt x="246913" y="48387"/>
                  </a:lnTo>
                  <a:lnTo>
                    <a:pt x="251802" y="45008"/>
                  </a:lnTo>
                  <a:lnTo>
                    <a:pt x="255511" y="33248"/>
                  </a:lnTo>
                  <a:close/>
                </a:path>
              </a:pathLst>
            </a:custGeom>
            <a:solidFill>
              <a:srgbClr val="2633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63298" y="331762"/>
              <a:ext cx="171551" cy="170578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3470696" y="361741"/>
              <a:ext cx="61594" cy="114935"/>
            </a:xfrm>
            <a:custGeom>
              <a:avLst/>
              <a:gdLst/>
              <a:ahLst/>
              <a:cxnLst/>
              <a:rect l="l" t="t" r="r" b="b"/>
              <a:pathLst>
                <a:path w="61595" h="114934">
                  <a:moveTo>
                    <a:pt x="49111" y="114499"/>
                  </a:moveTo>
                  <a:lnTo>
                    <a:pt x="47320" y="114499"/>
                  </a:lnTo>
                  <a:lnTo>
                    <a:pt x="42687" y="114499"/>
                  </a:lnTo>
                  <a:lnTo>
                    <a:pt x="38239" y="111913"/>
                  </a:lnTo>
                  <a:lnTo>
                    <a:pt x="17691" y="65213"/>
                  </a:lnTo>
                  <a:lnTo>
                    <a:pt x="1111" y="19083"/>
                  </a:lnTo>
                  <a:lnTo>
                    <a:pt x="0" y="13727"/>
                  </a:lnTo>
                  <a:lnTo>
                    <a:pt x="4695" y="5109"/>
                  </a:lnTo>
                  <a:lnTo>
                    <a:pt x="7783" y="2708"/>
                  </a:lnTo>
                  <a:lnTo>
                    <a:pt x="18162" y="0"/>
                  </a:lnTo>
                  <a:lnTo>
                    <a:pt x="24895" y="3939"/>
                  </a:lnTo>
                  <a:lnTo>
                    <a:pt x="27243" y="12865"/>
                  </a:lnTo>
                  <a:lnTo>
                    <a:pt x="27119" y="15204"/>
                  </a:lnTo>
                  <a:lnTo>
                    <a:pt x="26440" y="17297"/>
                  </a:lnTo>
                  <a:lnTo>
                    <a:pt x="33489" y="37578"/>
                  </a:lnTo>
                  <a:lnTo>
                    <a:pt x="41181" y="57657"/>
                  </a:lnTo>
                  <a:lnTo>
                    <a:pt x="49487" y="77470"/>
                  </a:lnTo>
                  <a:lnTo>
                    <a:pt x="58378" y="96954"/>
                  </a:lnTo>
                  <a:lnTo>
                    <a:pt x="61281" y="103110"/>
                  </a:lnTo>
                  <a:lnTo>
                    <a:pt x="58687" y="110436"/>
                  </a:lnTo>
                  <a:lnTo>
                    <a:pt x="50903" y="114129"/>
                  </a:lnTo>
                  <a:lnTo>
                    <a:pt x="49111" y="114499"/>
                  </a:lnTo>
                  <a:close/>
                </a:path>
              </a:pathLst>
            </a:custGeom>
            <a:solidFill>
              <a:srgbClr val="2633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725646" y="334594"/>
              <a:ext cx="167042" cy="176919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3956431" y="454519"/>
              <a:ext cx="389255" cy="830580"/>
            </a:xfrm>
            <a:custGeom>
              <a:avLst/>
              <a:gdLst/>
              <a:ahLst/>
              <a:cxnLst/>
              <a:rect l="l" t="t" r="r" b="b"/>
              <a:pathLst>
                <a:path w="389254" h="830580">
                  <a:moveTo>
                    <a:pt x="117690" y="821613"/>
                  </a:moveTo>
                  <a:lnTo>
                    <a:pt x="117195" y="808012"/>
                  </a:lnTo>
                  <a:lnTo>
                    <a:pt x="111760" y="802779"/>
                  </a:lnTo>
                  <a:lnTo>
                    <a:pt x="104648" y="802970"/>
                  </a:lnTo>
                  <a:lnTo>
                    <a:pt x="16802" y="806170"/>
                  </a:lnTo>
                  <a:lnTo>
                    <a:pt x="11493" y="811898"/>
                  </a:lnTo>
                  <a:lnTo>
                    <a:pt x="11988" y="825309"/>
                  </a:lnTo>
                  <a:lnTo>
                    <a:pt x="17487" y="830541"/>
                  </a:lnTo>
                  <a:lnTo>
                    <a:pt x="24091" y="830541"/>
                  </a:lnTo>
                  <a:lnTo>
                    <a:pt x="112369" y="827341"/>
                  </a:lnTo>
                  <a:lnTo>
                    <a:pt x="117690" y="821613"/>
                  </a:lnTo>
                  <a:close/>
                </a:path>
                <a:path w="389254" h="830580">
                  <a:moveTo>
                    <a:pt x="219494" y="386829"/>
                  </a:moveTo>
                  <a:lnTo>
                    <a:pt x="216039" y="372237"/>
                  </a:lnTo>
                  <a:lnTo>
                    <a:pt x="213690" y="369227"/>
                  </a:lnTo>
                  <a:lnTo>
                    <a:pt x="207010" y="365899"/>
                  </a:lnTo>
                  <a:lnTo>
                    <a:pt x="203187" y="365836"/>
                  </a:lnTo>
                  <a:lnTo>
                    <a:pt x="134734" y="396367"/>
                  </a:lnTo>
                  <a:lnTo>
                    <a:pt x="131953" y="403631"/>
                  </a:lnTo>
                  <a:lnTo>
                    <a:pt x="136842" y="414413"/>
                  </a:lnTo>
                  <a:lnTo>
                    <a:pt x="141351" y="417118"/>
                  </a:lnTo>
                  <a:lnTo>
                    <a:pt x="146037" y="417118"/>
                  </a:lnTo>
                  <a:lnTo>
                    <a:pt x="147713" y="417118"/>
                  </a:lnTo>
                  <a:lnTo>
                    <a:pt x="149440" y="416750"/>
                  </a:lnTo>
                  <a:lnTo>
                    <a:pt x="200469" y="394030"/>
                  </a:lnTo>
                  <a:lnTo>
                    <a:pt x="202933" y="395198"/>
                  </a:lnTo>
                  <a:lnTo>
                    <a:pt x="205841" y="395630"/>
                  </a:lnTo>
                  <a:lnTo>
                    <a:pt x="215353" y="393420"/>
                  </a:lnTo>
                  <a:lnTo>
                    <a:pt x="219494" y="386829"/>
                  </a:lnTo>
                  <a:close/>
                </a:path>
                <a:path w="389254" h="830580">
                  <a:moveTo>
                    <a:pt x="295541" y="16129"/>
                  </a:moveTo>
                  <a:lnTo>
                    <a:pt x="295478" y="10274"/>
                  </a:lnTo>
                  <a:lnTo>
                    <a:pt x="288925" y="1663"/>
                  </a:lnTo>
                  <a:lnTo>
                    <a:pt x="283248" y="0"/>
                  </a:lnTo>
                  <a:lnTo>
                    <a:pt x="278180" y="1778"/>
                  </a:lnTo>
                  <a:lnTo>
                    <a:pt x="245008" y="15481"/>
                  </a:lnTo>
                  <a:lnTo>
                    <a:pt x="213156" y="31902"/>
                  </a:lnTo>
                  <a:lnTo>
                    <a:pt x="182346" y="50025"/>
                  </a:lnTo>
                  <a:lnTo>
                    <a:pt x="117602" y="90551"/>
                  </a:lnTo>
                  <a:lnTo>
                    <a:pt x="82956" y="110426"/>
                  </a:lnTo>
                  <a:lnTo>
                    <a:pt x="47536" y="127241"/>
                  </a:lnTo>
                  <a:lnTo>
                    <a:pt x="10502" y="139801"/>
                  </a:lnTo>
                  <a:lnTo>
                    <a:pt x="3962" y="141516"/>
                  </a:lnTo>
                  <a:lnTo>
                    <a:pt x="0" y="148234"/>
                  </a:lnTo>
                  <a:lnTo>
                    <a:pt x="3149" y="160362"/>
                  </a:lnTo>
                  <a:lnTo>
                    <a:pt x="8153" y="163995"/>
                  </a:lnTo>
                  <a:lnTo>
                    <a:pt x="13652" y="163995"/>
                  </a:lnTo>
                  <a:lnTo>
                    <a:pt x="56642" y="150063"/>
                  </a:lnTo>
                  <a:lnTo>
                    <a:pt x="94386" y="132168"/>
                  </a:lnTo>
                  <a:lnTo>
                    <a:pt x="130568" y="111467"/>
                  </a:lnTo>
                  <a:lnTo>
                    <a:pt x="165684" y="89560"/>
                  </a:lnTo>
                  <a:lnTo>
                    <a:pt x="190055" y="74231"/>
                  </a:lnTo>
                  <a:lnTo>
                    <a:pt x="214833" y="59296"/>
                  </a:lnTo>
                  <a:lnTo>
                    <a:pt x="240144" y="45351"/>
                  </a:lnTo>
                  <a:lnTo>
                    <a:pt x="266077" y="32994"/>
                  </a:lnTo>
                  <a:lnTo>
                    <a:pt x="266509" y="33426"/>
                  </a:lnTo>
                  <a:lnTo>
                    <a:pt x="273050" y="38163"/>
                  </a:lnTo>
                  <a:lnTo>
                    <a:pt x="280771" y="36868"/>
                  </a:lnTo>
                  <a:lnTo>
                    <a:pt x="295541" y="16129"/>
                  </a:lnTo>
                  <a:close/>
                </a:path>
                <a:path w="389254" h="830580">
                  <a:moveTo>
                    <a:pt x="388886" y="540169"/>
                  </a:moveTo>
                  <a:lnTo>
                    <a:pt x="384987" y="528231"/>
                  </a:lnTo>
                  <a:lnTo>
                    <a:pt x="378879" y="524662"/>
                  </a:lnTo>
                  <a:lnTo>
                    <a:pt x="372694" y="525957"/>
                  </a:lnTo>
                  <a:lnTo>
                    <a:pt x="316852" y="536575"/>
                  </a:lnTo>
                  <a:lnTo>
                    <a:pt x="260578" y="545528"/>
                  </a:lnTo>
                  <a:lnTo>
                    <a:pt x="204063" y="552767"/>
                  </a:lnTo>
                  <a:lnTo>
                    <a:pt x="147523" y="558266"/>
                  </a:lnTo>
                  <a:lnTo>
                    <a:pt x="140728" y="558825"/>
                  </a:lnTo>
                  <a:lnTo>
                    <a:pt x="135661" y="564794"/>
                  </a:lnTo>
                  <a:lnTo>
                    <a:pt x="136715" y="578027"/>
                  </a:lnTo>
                  <a:lnTo>
                    <a:pt x="142151" y="582891"/>
                  </a:lnTo>
                  <a:lnTo>
                    <a:pt x="148513" y="582891"/>
                  </a:lnTo>
                  <a:lnTo>
                    <a:pt x="149567" y="582777"/>
                  </a:lnTo>
                  <a:lnTo>
                    <a:pt x="203212" y="577608"/>
                  </a:lnTo>
                  <a:lnTo>
                    <a:pt x="256832" y="570890"/>
                  </a:lnTo>
                  <a:lnTo>
                    <a:pt x="310273" y="562648"/>
                  </a:lnTo>
                  <a:lnTo>
                    <a:pt x="363372" y="552919"/>
                  </a:lnTo>
                  <a:lnTo>
                    <a:pt x="366268" y="554024"/>
                  </a:lnTo>
                  <a:lnTo>
                    <a:pt x="369608" y="553961"/>
                  </a:lnTo>
                  <a:lnTo>
                    <a:pt x="386041" y="546633"/>
                  </a:lnTo>
                  <a:lnTo>
                    <a:pt x="388886" y="540169"/>
                  </a:lnTo>
                  <a:close/>
                </a:path>
              </a:pathLst>
            </a:custGeom>
            <a:solidFill>
              <a:srgbClr val="2633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" name="object 12"/>
          <p:cNvGrpSpPr/>
          <p:nvPr/>
        </p:nvGrpSpPr>
        <p:grpSpPr>
          <a:xfrm>
            <a:off x="2813656" y="3561622"/>
            <a:ext cx="4770120" cy="3414395"/>
            <a:chOff x="2813656" y="3561622"/>
            <a:chExt cx="4770120" cy="3414395"/>
          </a:xfrm>
        </p:grpSpPr>
        <p:sp>
          <p:nvSpPr>
            <p:cNvPr id="13" name="object 13"/>
            <p:cNvSpPr/>
            <p:nvPr/>
          </p:nvSpPr>
          <p:spPr>
            <a:xfrm>
              <a:off x="2813656" y="6209384"/>
              <a:ext cx="4770120" cy="568325"/>
            </a:xfrm>
            <a:custGeom>
              <a:avLst/>
              <a:gdLst/>
              <a:ahLst/>
              <a:cxnLst/>
              <a:rect l="l" t="t" r="r" b="b"/>
              <a:pathLst>
                <a:path w="4770120" h="568325">
                  <a:moveTo>
                    <a:pt x="4769610" y="568257"/>
                  </a:moveTo>
                  <a:lnTo>
                    <a:pt x="0" y="568257"/>
                  </a:lnTo>
                  <a:lnTo>
                    <a:pt x="310799" y="123908"/>
                  </a:lnTo>
                  <a:lnTo>
                    <a:pt x="337226" y="95489"/>
                  </a:lnTo>
                  <a:lnTo>
                    <a:pt x="374134" y="69405"/>
                  </a:lnTo>
                  <a:lnTo>
                    <a:pt x="419513" y="46399"/>
                  </a:lnTo>
                  <a:lnTo>
                    <a:pt x="471355" y="27213"/>
                  </a:lnTo>
                  <a:lnTo>
                    <a:pt x="527650" y="12589"/>
                  </a:lnTo>
                  <a:lnTo>
                    <a:pt x="586390" y="3271"/>
                  </a:lnTo>
                  <a:lnTo>
                    <a:pt x="645565" y="0"/>
                  </a:lnTo>
                  <a:lnTo>
                    <a:pt x="4124045" y="0"/>
                  </a:lnTo>
                  <a:lnTo>
                    <a:pt x="4183220" y="3271"/>
                  </a:lnTo>
                  <a:lnTo>
                    <a:pt x="4241959" y="12589"/>
                  </a:lnTo>
                  <a:lnTo>
                    <a:pt x="4298254" y="27213"/>
                  </a:lnTo>
                  <a:lnTo>
                    <a:pt x="4350096" y="46399"/>
                  </a:lnTo>
                  <a:lnTo>
                    <a:pt x="4395475" y="69405"/>
                  </a:lnTo>
                  <a:lnTo>
                    <a:pt x="4432383" y="95489"/>
                  </a:lnTo>
                  <a:lnTo>
                    <a:pt x="4458810" y="123908"/>
                  </a:lnTo>
                  <a:lnTo>
                    <a:pt x="4769610" y="568257"/>
                  </a:lnTo>
                  <a:close/>
                </a:path>
              </a:pathLst>
            </a:custGeom>
            <a:solidFill>
              <a:srgbClr val="182B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816030" y="6777641"/>
              <a:ext cx="4765040" cy="198120"/>
            </a:xfrm>
            <a:custGeom>
              <a:avLst/>
              <a:gdLst/>
              <a:ahLst/>
              <a:cxnLst/>
              <a:rect l="l" t="t" r="r" b="b"/>
              <a:pathLst>
                <a:path w="4765040" h="198120">
                  <a:moveTo>
                    <a:pt x="4563066" y="197860"/>
                  </a:moveTo>
                  <a:lnTo>
                    <a:pt x="201796" y="197860"/>
                  </a:lnTo>
                  <a:lnTo>
                    <a:pt x="148025" y="192826"/>
                  </a:lnTo>
                  <a:lnTo>
                    <a:pt x="101291" y="178388"/>
                  </a:lnTo>
                  <a:lnTo>
                    <a:pt x="62362" y="155541"/>
                  </a:lnTo>
                  <a:lnTo>
                    <a:pt x="32003" y="125283"/>
                  </a:lnTo>
                  <a:lnTo>
                    <a:pt x="10979" y="88609"/>
                  </a:lnTo>
                  <a:lnTo>
                    <a:pt x="56" y="46516"/>
                  </a:lnTo>
                  <a:lnTo>
                    <a:pt x="0" y="0"/>
                  </a:lnTo>
                  <a:lnTo>
                    <a:pt x="4764805" y="0"/>
                  </a:lnTo>
                  <a:lnTo>
                    <a:pt x="4764770" y="46516"/>
                  </a:lnTo>
                  <a:lnTo>
                    <a:pt x="4753862" y="88609"/>
                  </a:lnTo>
                  <a:lnTo>
                    <a:pt x="4732848" y="125283"/>
                  </a:lnTo>
                  <a:lnTo>
                    <a:pt x="4702495" y="155541"/>
                  </a:lnTo>
                  <a:lnTo>
                    <a:pt x="4663570" y="178388"/>
                  </a:lnTo>
                  <a:lnTo>
                    <a:pt x="4616838" y="192826"/>
                  </a:lnTo>
                  <a:lnTo>
                    <a:pt x="4563066" y="197860"/>
                  </a:lnTo>
                  <a:close/>
                </a:path>
              </a:pathLst>
            </a:custGeom>
            <a:solidFill>
              <a:srgbClr val="BAB9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816030" y="6777641"/>
              <a:ext cx="4712970" cy="198120"/>
            </a:xfrm>
            <a:custGeom>
              <a:avLst/>
              <a:gdLst/>
              <a:ahLst/>
              <a:cxnLst/>
              <a:rect l="l" t="t" r="r" b="b"/>
              <a:pathLst>
                <a:path w="4712970" h="198120">
                  <a:moveTo>
                    <a:pt x="4563066" y="197860"/>
                  </a:moveTo>
                  <a:lnTo>
                    <a:pt x="201796" y="197860"/>
                  </a:lnTo>
                  <a:lnTo>
                    <a:pt x="148025" y="192826"/>
                  </a:lnTo>
                  <a:lnTo>
                    <a:pt x="101291" y="178388"/>
                  </a:lnTo>
                  <a:lnTo>
                    <a:pt x="62362" y="155541"/>
                  </a:lnTo>
                  <a:lnTo>
                    <a:pt x="32003" y="125283"/>
                  </a:lnTo>
                  <a:lnTo>
                    <a:pt x="10979" y="88609"/>
                  </a:lnTo>
                  <a:lnTo>
                    <a:pt x="56" y="46516"/>
                  </a:lnTo>
                  <a:lnTo>
                    <a:pt x="0" y="0"/>
                  </a:lnTo>
                  <a:lnTo>
                    <a:pt x="4169" y="23453"/>
                  </a:lnTo>
                  <a:lnTo>
                    <a:pt x="34399" y="75050"/>
                  </a:lnTo>
                  <a:lnTo>
                    <a:pt x="117271" y="126648"/>
                  </a:lnTo>
                  <a:lnTo>
                    <a:pt x="279366" y="150101"/>
                  </a:lnTo>
                  <a:lnTo>
                    <a:pt x="4712822" y="144839"/>
                  </a:lnTo>
                  <a:lnTo>
                    <a:pt x="4683634" y="167003"/>
                  </a:lnTo>
                  <a:lnTo>
                    <a:pt x="4648733" y="183687"/>
                  </a:lnTo>
                  <a:lnTo>
                    <a:pt x="4608436" y="194202"/>
                  </a:lnTo>
                  <a:lnTo>
                    <a:pt x="4563066" y="197860"/>
                  </a:lnTo>
                  <a:close/>
                </a:path>
              </a:pathLst>
            </a:custGeom>
            <a:solidFill>
              <a:srgbClr val="78777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218003" y="3561622"/>
              <a:ext cx="3961129" cy="2613025"/>
            </a:xfrm>
            <a:custGeom>
              <a:avLst/>
              <a:gdLst/>
              <a:ahLst/>
              <a:cxnLst/>
              <a:rect l="l" t="t" r="r" b="b"/>
              <a:pathLst>
                <a:path w="3961129" h="2613025">
                  <a:moveTo>
                    <a:pt x="3712809" y="2612722"/>
                  </a:moveTo>
                  <a:lnTo>
                    <a:pt x="248107" y="2612722"/>
                  </a:lnTo>
                  <a:lnTo>
                    <a:pt x="198106" y="2607687"/>
                  </a:lnTo>
                  <a:lnTo>
                    <a:pt x="151534" y="2593247"/>
                  </a:lnTo>
                  <a:lnTo>
                    <a:pt x="109390" y="2570398"/>
                  </a:lnTo>
                  <a:lnTo>
                    <a:pt x="72670" y="2540136"/>
                  </a:lnTo>
                  <a:lnTo>
                    <a:pt x="42374" y="2503460"/>
                  </a:lnTo>
                  <a:lnTo>
                    <a:pt x="19498" y="2461364"/>
                  </a:lnTo>
                  <a:lnTo>
                    <a:pt x="5040" y="2414847"/>
                  </a:lnTo>
                  <a:lnTo>
                    <a:pt x="0" y="2364905"/>
                  </a:lnTo>
                  <a:lnTo>
                    <a:pt x="0" y="247817"/>
                  </a:lnTo>
                  <a:lnTo>
                    <a:pt x="5040" y="197858"/>
                  </a:lnTo>
                  <a:lnTo>
                    <a:pt x="19498" y="151333"/>
                  </a:lnTo>
                  <a:lnTo>
                    <a:pt x="42374" y="109237"/>
                  </a:lnTo>
                  <a:lnTo>
                    <a:pt x="72670" y="72564"/>
                  </a:lnTo>
                  <a:lnTo>
                    <a:pt x="109390" y="42309"/>
                  </a:lnTo>
                  <a:lnTo>
                    <a:pt x="151534" y="19467"/>
                  </a:lnTo>
                  <a:lnTo>
                    <a:pt x="198106" y="5032"/>
                  </a:lnTo>
                  <a:lnTo>
                    <a:pt x="248107" y="0"/>
                  </a:lnTo>
                  <a:lnTo>
                    <a:pt x="3712809" y="0"/>
                  </a:lnTo>
                  <a:lnTo>
                    <a:pt x="3762810" y="5032"/>
                  </a:lnTo>
                  <a:lnTo>
                    <a:pt x="3809382" y="19467"/>
                  </a:lnTo>
                  <a:lnTo>
                    <a:pt x="3851526" y="42309"/>
                  </a:lnTo>
                  <a:lnTo>
                    <a:pt x="3888246" y="72564"/>
                  </a:lnTo>
                  <a:lnTo>
                    <a:pt x="3918542" y="109237"/>
                  </a:lnTo>
                  <a:lnTo>
                    <a:pt x="3941418" y="151333"/>
                  </a:lnTo>
                  <a:lnTo>
                    <a:pt x="3955876" y="197858"/>
                  </a:lnTo>
                  <a:lnTo>
                    <a:pt x="3960917" y="247817"/>
                  </a:lnTo>
                  <a:lnTo>
                    <a:pt x="3960917" y="2364905"/>
                  </a:lnTo>
                  <a:lnTo>
                    <a:pt x="3955876" y="2414847"/>
                  </a:lnTo>
                  <a:lnTo>
                    <a:pt x="3941418" y="2461364"/>
                  </a:lnTo>
                  <a:lnTo>
                    <a:pt x="3918542" y="2503460"/>
                  </a:lnTo>
                  <a:lnTo>
                    <a:pt x="3888246" y="2540136"/>
                  </a:lnTo>
                  <a:lnTo>
                    <a:pt x="3851526" y="2570398"/>
                  </a:lnTo>
                  <a:lnTo>
                    <a:pt x="3809382" y="2593247"/>
                  </a:lnTo>
                  <a:lnTo>
                    <a:pt x="3762810" y="2607687"/>
                  </a:lnTo>
                  <a:lnTo>
                    <a:pt x="3712809" y="2612722"/>
                  </a:lnTo>
                  <a:close/>
                </a:path>
              </a:pathLst>
            </a:custGeom>
            <a:solidFill>
              <a:srgbClr val="182B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218003" y="3561622"/>
              <a:ext cx="3911600" cy="2571115"/>
            </a:xfrm>
            <a:custGeom>
              <a:avLst/>
              <a:gdLst/>
              <a:ahLst/>
              <a:cxnLst/>
              <a:rect l="l" t="t" r="r" b="b"/>
              <a:pathLst>
                <a:path w="3911600" h="2571115">
                  <a:moveTo>
                    <a:pt x="109581" y="2570514"/>
                  </a:moveTo>
                  <a:lnTo>
                    <a:pt x="72799" y="2540255"/>
                  </a:lnTo>
                  <a:lnTo>
                    <a:pt x="42450" y="2503568"/>
                  </a:lnTo>
                  <a:lnTo>
                    <a:pt x="19533" y="2461450"/>
                  </a:lnTo>
                  <a:lnTo>
                    <a:pt x="5050" y="2414897"/>
                  </a:lnTo>
                  <a:lnTo>
                    <a:pt x="0" y="2364905"/>
                  </a:lnTo>
                  <a:lnTo>
                    <a:pt x="0" y="247817"/>
                  </a:lnTo>
                  <a:lnTo>
                    <a:pt x="5040" y="197858"/>
                  </a:lnTo>
                  <a:lnTo>
                    <a:pt x="19498" y="151333"/>
                  </a:lnTo>
                  <a:lnTo>
                    <a:pt x="42374" y="109237"/>
                  </a:lnTo>
                  <a:lnTo>
                    <a:pt x="72670" y="72564"/>
                  </a:lnTo>
                  <a:lnTo>
                    <a:pt x="109390" y="42309"/>
                  </a:lnTo>
                  <a:lnTo>
                    <a:pt x="151534" y="19467"/>
                  </a:lnTo>
                  <a:lnTo>
                    <a:pt x="198106" y="5032"/>
                  </a:lnTo>
                  <a:lnTo>
                    <a:pt x="248107" y="0"/>
                  </a:lnTo>
                  <a:lnTo>
                    <a:pt x="3712809" y="0"/>
                  </a:lnTo>
                  <a:lnTo>
                    <a:pt x="3760343" y="4615"/>
                  </a:lnTo>
                  <a:lnTo>
                    <a:pt x="3804743" y="17856"/>
                  </a:lnTo>
                  <a:lnTo>
                    <a:pt x="3845208" y="38816"/>
                  </a:lnTo>
                  <a:lnTo>
                    <a:pt x="3880938" y="66586"/>
                  </a:lnTo>
                  <a:lnTo>
                    <a:pt x="3911133" y="100260"/>
                  </a:lnTo>
                  <a:lnTo>
                    <a:pt x="3879963" y="82386"/>
                  </a:lnTo>
                  <a:lnTo>
                    <a:pt x="3846205" y="69109"/>
                  </a:lnTo>
                  <a:lnTo>
                    <a:pt x="3810264" y="60841"/>
                  </a:lnTo>
                  <a:lnTo>
                    <a:pt x="3772550" y="57993"/>
                  </a:lnTo>
                  <a:lnTo>
                    <a:pt x="307847" y="57993"/>
                  </a:lnTo>
                  <a:lnTo>
                    <a:pt x="257827" y="63028"/>
                  </a:lnTo>
                  <a:lnTo>
                    <a:pt x="211241" y="77469"/>
                  </a:lnTo>
                  <a:lnTo>
                    <a:pt x="169086" y="100318"/>
                  </a:lnTo>
                  <a:lnTo>
                    <a:pt x="132360" y="130579"/>
                  </a:lnTo>
                  <a:lnTo>
                    <a:pt x="102059" y="167256"/>
                  </a:lnTo>
                  <a:lnTo>
                    <a:pt x="79181" y="209351"/>
                  </a:lnTo>
                  <a:lnTo>
                    <a:pt x="64723" y="255868"/>
                  </a:lnTo>
                  <a:lnTo>
                    <a:pt x="59682" y="305811"/>
                  </a:lnTo>
                  <a:lnTo>
                    <a:pt x="59682" y="2422898"/>
                  </a:lnTo>
                  <a:lnTo>
                    <a:pt x="63132" y="2463591"/>
                  </a:lnTo>
                  <a:lnTo>
                    <a:pt x="73039" y="2502040"/>
                  </a:lnTo>
                  <a:lnTo>
                    <a:pt x="88743" y="2537822"/>
                  </a:lnTo>
                  <a:lnTo>
                    <a:pt x="109581" y="2570514"/>
                  </a:lnTo>
                  <a:close/>
                </a:path>
              </a:pathLst>
            </a:custGeom>
            <a:solidFill>
              <a:srgbClr val="0D18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3382520" y="3852979"/>
              <a:ext cx="3632200" cy="2073275"/>
            </a:xfrm>
            <a:custGeom>
              <a:avLst/>
              <a:gdLst/>
              <a:ahLst/>
              <a:cxnLst/>
              <a:rect l="l" t="t" r="r" b="b"/>
              <a:pathLst>
                <a:path w="3632200" h="2073275">
                  <a:moveTo>
                    <a:pt x="3631824" y="2072913"/>
                  </a:moveTo>
                  <a:lnTo>
                    <a:pt x="0" y="2072913"/>
                  </a:lnTo>
                  <a:lnTo>
                    <a:pt x="0" y="0"/>
                  </a:lnTo>
                  <a:lnTo>
                    <a:pt x="3631824" y="0"/>
                  </a:lnTo>
                  <a:lnTo>
                    <a:pt x="3631824" y="2072913"/>
                  </a:lnTo>
                  <a:close/>
                </a:path>
              </a:pathLst>
            </a:custGeom>
            <a:solidFill>
              <a:srgbClr val="5CC8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421710" y="3886572"/>
              <a:ext cx="3553460" cy="1689735"/>
            </a:xfrm>
            <a:custGeom>
              <a:avLst/>
              <a:gdLst/>
              <a:ahLst/>
              <a:cxnLst/>
              <a:rect l="l" t="t" r="r" b="b"/>
              <a:pathLst>
                <a:path w="3553459" h="1689735">
                  <a:moveTo>
                    <a:pt x="0" y="1689680"/>
                  </a:moveTo>
                  <a:lnTo>
                    <a:pt x="0" y="0"/>
                  </a:lnTo>
                  <a:lnTo>
                    <a:pt x="3553444" y="0"/>
                  </a:lnTo>
                  <a:lnTo>
                    <a:pt x="3553444" y="1021567"/>
                  </a:lnTo>
                  <a:lnTo>
                    <a:pt x="3502237" y="1020595"/>
                  </a:lnTo>
                  <a:lnTo>
                    <a:pt x="3399827" y="1019331"/>
                  </a:lnTo>
                  <a:lnTo>
                    <a:pt x="3297429" y="1019003"/>
                  </a:lnTo>
                  <a:lnTo>
                    <a:pt x="3195053" y="1019642"/>
                  </a:lnTo>
                  <a:lnTo>
                    <a:pt x="3092708" y="1021280"/>
                  </a:lnTo>
                  <a:lnTo>
                    <a:pt x="2990403" y="1023948"/>
                  </a:lnTo>
                  <a:lnTo>
                    <a:pt x="2888149" y="1027679"/>
                  </a:lnTo>
                  <a:lnTo>
                    <a:pt x="2785955" y="1032504"/>
                  </a:lnTo>
                  <a:lnTo>
                    <a:pt x="2683830" y="1038455"/>
                  </a:lnTo>
                  <a:lnTo>
                    <a:pt x="2581783" y="1045563"/>
                  </a:lnTo>
                  <a:lnTo>
                    <a:pt x="2530793" y="1049561"/>
                  </a:lnTo>
                  <a:lnTo>
                    <a:pt x="2479826" y="1053861"/>
                  </a:lnTo>
                  <a:lnTo>
                    <a:pt x="2428883" y="1058466"/>
                  </a:lnTo>
                  <a:lnTo>
                    <a:pt x="2377966" y="1063380"/>
                  </a:lnTo>
                  <a:lnTo>
                    <a:pt x="2327075" y="1068607"/>
                  </a:lnTo>
                  <a:lnTo>
                    <a:pt x="2276213" y="1074152"/>
                  </a:lnTo>
                  <a:lnTo>
                    <a:pt x="2225380" y="1080018"/>
                  </a:lnTo>
                  <a:lnTo>
                    <a:pt x="2174578" y="1086209"/>
                  </a:lnTo>
                  <a:lnTo>
                    <a:pt x="2123807" y="1092729"/>
                  </a:lnTo>
                  <a:lnTo>
                    <a:pt x="2073069" y="1099582"/>
                  </a:lnTo>
                  <a:lnTo>
                    <a:pt x="2022365" y="1106772"/>
                  </a:lnTo>
                  <a:lnTo>
                    <a:pt x="1971696" y="1114303"/>
                  </a:lnTo>
                  <a:lnTo>
                    <a:pt x="1921063" y="1122179"/>
                  </a:lnTo>
                  <a:lnTo>
                    <a:pt x="1870468" y="1130405"/>
                  </a:lnTo>
                  <a:lnTo>
                    <a:pt x="1819912" y="1138983"/>
                  </a:lnTo>
                  <a:lnTo>
                    <a:pt x="1769396" y="1147918"/>
                  </a:lnTo>
                  <a:lnTo>
                    <a:pt x="1718921" y="1157214"/>
                  </a:lnTo>
                  <a:lnTo>
                    <a:pt x="1620382" y="1176277"/>
                  </a:lnTo>
                  <a:lnTo>
                    <a:pt x="1522065" y="1196440"/>
                  </a:lnTo>
                  <a:lnTo>
                    <a:pt x="1423994" y="1217734"/>
                  </a:lnTo>
                  <a:lnTo>
                    <a:pt x="1375059" y="1228816"/>
                  </a:lnTo>
                  <a:lnTo>
                    <a:pt x="1326195" y="1240193"/>
                  </a:lnTo>
                  <a:lnTo>
                    <a:pt x="1277405" y="1251869"/>
                  </a:lnTo>
                  <a:lnTo>
                    <a:pt x="1228692" y="1263849"/>
                  </a:lnTo>
                  <a:lnTo>
                    <a:pt x="1180060" y="1276137"/>
                  </a:lnTo>
                  <a:lnTo>
                    <a:pt x="1131512" y="1288737"/>
                  </a:lnTo>
                  <a:lnTo>
                    <a:pt x="1083051" y="1301652"/>
                  </a:lnTo>
                  <a:lnTo>
                    <a:pt x="1034679" y="1314888"/>
                  </a:lnTo>
                  <a:lnTo>
                    <a:pt x="986401" y="1328448"/>
                  </a:lnTo>
                  <a:lnTo>
                    <a:pt x="938219" y="1342337"/>
                  </a:lnTo>
                  <a:lnTo>
                    <a:pt x="890136" y="1356558"/>
                  </a:lnTo>
                  <a:lnTo>
                    <a:pt x="842156" y="1371116"/>
                  </a:lnTo>
                  <a:lnTo>
                    <a:pt x="794282" y="1386014"/>
                  </a:lnTo>
                  <a:lnTo>
                    <a:pt x="746517" y="1401258"/>
                  </a:lnTo>
                  <a:lnTo>
                    <a:pt x="698863" y="1416851"/>
                  </a:lnTo>
                  <a:lnTo>
                    <a:pt x="651325" y="1432796"/>
                  </a:lnTo>
                  <a:lnTo>
                    <a:pt x="603905" y="1449100"/>
                  </a:lnTo>
                  <a:lnTo>
                    <a:pt x="556607" y="1465765"/>
                  </a:lnTo>
                  <a:lnTo>
                    <a:pt x="509434" y="1482795"/>
                  </a:lnTo>
                  <a:lnTo>
                    <a:pt x="462388" y="1500195"/>
                  </a:lnTo>
                  <a:lnTo>
                    <a:pt x="415473" y="1517970"/>
                  </a:lnTo>
                  <a:lnTo>
                    <a:pt x="368692" y="1536122"/>
                  </a:lnTo>
                  <a:lnTo>
                    <a:pt x="322049" y="1554656"/>
                  </a:lnTo>
                  <a:lnTo>
                    <a:pt x="275546" y="1573577"/>
                  </a:lnTo>
                  <a:lnTo>
                    <a:pt x="186021" y="1610436"/>
                  </a:lnTo>
                  <a:lnTo>
                    <a:pt x="93808" y="1649005"/>
                  </a:lnTo>
                  <a:lnTo>
                    <a:pt x="47035" y="1669054"/>
                  </a:lnTo>
                  <a:lnTo>
                    <a:pt x="0" y="1689680"/>
                  </a:lnTo>
                  <a:close/>
                </a:path>
              </a:pathLst>
            </a:custGeom>
            <a:solidFill>
              <a:srgbClr val="4BA5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3846423" y="6119304"/>
              <a:ext cx="2704465" cy="113664"/>
            </a:xfrm>
            <a:custGeom>
              <a:avLst/>
              <a:gdLst/>
              <a:ahLst/>
              <a:cxnLst/>
              <a:rect l="l" t="t" r="r" b="b"/>
              <a:pathLst>
                <a:path w="2704465" h="113664">
                  <a:moveTo>
                    <a:pt x="796302" y="56553"/>
                  </a:moveTo>
                  <a:lnTo>
                    <a:pt x="789647" y="34544"/>
                  </a:lnTo>
                  <a:lnTo>
                    <a:pt x="771461" y="16573"/>
                  </a:lnTo>
                  <a:lnTo>
                    <a:pt x="744512" y="4445"/>
                  </a:lnTo>
                  <a:lnTo>
                    <a:pt x="711504" y="0"/>
                  </a:lnTo>
                  <a:lnTo>
                    <a:pt x="84810" y="0"/>
                  </a:lnTo>
                  <a:lnTo>
                    <a:pt x="51803" y="4445"/>
                  </a:lnTo>
                  <a:lnTo>
                    <a:pt x="24841" y="16573"/>
                  </a:lnTo>
                  <a:lnTo>
                    <a:pt x="6667" y="34544"/>
                  </a:lnTo>
                  <a:lnTo>
                    <a:pt x="0" y="56553"/>
                  </a:lnTo>
                  <a:lnTo>
                    <a:pt x="6667" y="78562"/>
                  </a:lnTo>
                  <a:lnTo>
                    <a:pt x="24841" y="96532"/>
                  </a:lnTo>
                  <a:lnTo>
                    <a:pt x="51803" y="108648"/>
                  </a:lnTo>
                  <a:lnTo>
                    <a:pt x="84810" y="113093"/>
                  </a:lnTo>
                  <a:lnTo>
                    <a:pt x="711504" y="113093"/>
                  </a:lnTo>
                  <a:lnTo>
                    <a:pt x="744512" y="108648"/>
                  </a:lnTo>
                  <a:lnTo>
                    <a:pt x="771461" y="96532"/>
                  </a:lnTo>
                  <a:lnTo>
                    <a:pt x="789647" y="78562"/>
                  </a:lnTo>
                  <a:lnTo>
                    <a:pt x="796302" y="56553"/>
                  </a:lnTo>
                  <a:close/>
                </a:path>
                <a:path w="2704465" h="113664">
                  <a:moveTo>
                    <a:pt x="2704007" y="56553"/>
                  </a:moveTo>
                  <a:lnTo>
                    <a:pt x="2697340" y="34544"/>
                  </a:lnTo>
                  <a:lnTo>
                    <a:pt x="2679179" y="16573"/>
                  </a:lnTo>
                  <a:lnTo>
                    <a:pt x="2652230" y="4445"/>
                  </a:lnTo>
                  <a:lnTo>
                    <a:pt x="2619197" y="0"/>
                  </a:lnTo>
                  <a:lnTo>
                    <a:pt x="1992503" y="0"/>
                  </a:lnTo>
                  <a:lnTo>
                    <a:pt x="1959495" y="4445"/>
                  </a:lnTo>
                  <a:lnTo>
                    <a:pt x="1932533" y="16573"/>
                  </a:lnTo>
                  <a:lnTo>
                    <a:pt x="1914359" y="34544"/>
                  </a:lnTo>
                  <a:lnTo>
                    <a:pt x="1907692" y="56553"/>
                  </a:lnTo>
                  <a:lnTo>
                    <a:pt x="1914359" y="78562"/>
                  </a:lnTo>
                  <a:lnTo>
                    <a:pt x="1932533" y="96532"/>
                  </a:lnTo>
                  <a:lnTo>
                    <a:pt x="1959495" y="108648"/>
                  </a:lnTo>
                  <a:lnTo>
                    <a:pt x="1992503" y="113093"/>
                  </a:lnTo>
                  <a:lnTo>
                    <a:pt x="2619197" y="113093"/>
                  </a:lnTo>
                  <a:lnTo>
                    <a:pt x="2652230" y="108648"/>
                  </a:lnTo>
                  <a:lnTo>
                    <a:pt x="2679179" y="96532"/>
                  </a:lnTo>
                  <a:lnTo>
                    <a:pt x="2697340" y="78562"/>
                  </a:lnTo>
                  <a:lnTo>
                    <a:pt x="2704007" y="56553"/>
                  </a:lnTo>
                  <a:close/>
                </a:path>
              </a:pathLst>
            </a:custGeom>
            <a:solidFill>
              <a:srgbClr val="0D18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138721" y="3676627"/>
              <a:ext cx="119480" cy="119340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046829" y="6317855"/>
              <a:ext cx="4313453" cy="409829"/>
            </a:xfrm>
            <a:prstGeom prst="rect">
              <a:avLst/>
            </a:prstGeom>
          </p:spPr>
        </p:pic>
      </p:grpSp>
      <p:grpSp>
        <p:nvGrpSpPr>
          <p:cNvPr id="23" name="object 23"/>
          <p:cNvGrpSpPr/>
          <p:nvPr/>
        </p:nvGrpSpPr>
        <p:grpSpPr>
          <a:xfrm>
            <a:off x="9004237" y="6766686"/>
            <a:ext cx="2066925" cy="1038225"/>
            <a:chOff x="9004237" y="6766686"/>
            <a:chExt cx="2066925" cy="1038225"/>
          </a:xfrm>
        </p:grpSpPr>
        <p:sp>
          <p:nvSpPr>
            <p:cNvPr id="24" name="object 24"/>
            <p:cNvSpPr/>
            <p:nvPr/>
          </p:nvSpPr>
          <p:spPr>
            <a:xfrm>
              <a:off x="9004237" y="6766686"/>
              <a:ext cx="2066925" cy="755650"/>
            </a:xfrm>
            <a:custGeom>
              <a:avLst/>
              <a:gdLst/>
              <a:ahLst/>
              <a:cxnLst/>
              <a:rect l="l" t="t" r="r" b="b"/>
              <a:pathLst>
                <a:path w="2066925" h="755650">
                  <a:moveTo>
                    <a:pt x="2066776" y="755072"/>
                  </a:moveTo>
                  <a:lnTo>
                    <a:pt x="0" y="755072"/>
                  </a:lnTo>
                  <a:lnTo>
                    <a:pt x="0" y="588012"/>
                  </a:lnTo>
                  <a:lnTo>
                    <a:pt x="21006" y="567125"/>
                  </a:lnTo>
                  <a:lnTo>
                    <a:pt x="62995" y="506262"/>
                  </a:lnTo>
                  <a:lnTo>
                    <a:pt x="87755" y="436511"/>
                  </a:lnTo>
                  <a:lnTo>
                    <a:pt x="93576" y="362689"/>
                  </a:lnTo>
                  <a:lnTo>
                    <a:pt x="80056" y="289892"/>
                  </a:lnTo>
                  <a:lnTo>
                    <a:pt x="48129" y="223146"/>
                  </a:lnTo>
                  <a:lnTo>
                    <a:pt x="0" y="167059"/>
                  </a:lnTo>
                  <a:lnTo>
                    <a:pt x="0" y="0"/>
                  </a:lnTo>
                  <a:lnTo>
                    <a:pt x="2066776" y="0"/>
                  </a:lnTo>
                  <a:lnTo>
                    <a:pt x="2066776" y="167059"/>
                  </a:lnTo>
                  <a:lnTo>
                    <a:pt x="2045769" y="187947"/>
                  </a:lnTo>
                  <a:lnTo>
                    <a:pt x="2003780" y="248810"/>
                  </a:lnTo>
                  <a:lnTo>
                    <a:pt x="1979020" y="318560"/>
                  </a:lnTo>
                  <a:lnTo>
                    <a:pt x="1973199" y="392382"/>
                  </a:lnTo>
                  <a:lnTo>
                    <a:pt x="1986719" y="465180"/>
                  </a:lnTo>
                  <a:lnTo>
                    <a:pt x="2018646" y="531926"/>
                  </a:lnTo>
                  <a:lnTo>
                    <a:pt x="2066776" y="588012"/>
                  </a:lnTo>
                  <a:lnTo>
                    <a:pt x="2066776" y="755072"/>
                  </a:lnTo>
                  <a:close/>
                </a:path>
              </a:pathLst>
            </a:custGeom>
            <a:solidFill>
              <a:srgbClr val="66BA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9192120" y="7521764"/>
              <a:ext cx="1691005" cy="283210"/>
            </a:xfrm>
            <a:custGeom>
              <a:avLst/>
              <a:gdLst/>
              <a:ahLst/>
              <a:cxnLst/>
              <a:rect l="l" t="t" r="r" b="b"/>
              <a:pathLst>
                <a:path w="1691004" h="283209">
                  <a:moveTo>
                    <a:pt x="187883" y="0"/>
                  </a:moveTo>
                  <a:lnTo>
                    <a:pt x="0" y="0"/>
                  </a:lnTo>
                  <a:lnTo>
                    <a:pt x="0" y="283159"/>
                  </a:lnTo>
                  <a:lnTo>
                    <a:pt x="187883" y="283159"/>
                  </a:lnTo>
                  <a:lnTo>
                    <a:pt x="187883" y="0"/>
                  </a:lnTo>
                  <a:close/>
                </a:path>
                <a:path w="1691004" h="283209">
                  <a:moveTo>
                    <a:pt x="563664" y="0"/>
                  </a:moveTo>
                  <a:lnTo>
                    <a:pt x="375780" y="0"/>
                  </a:lnTo>
                  <a:lnTo>
                    <a:pt x="375780" y="283159"/>
                  </a:lnTo>
                  <a:lnTo>
                    <a:pt x="563664" y="283159"/>
                  </a:lnTo>
                  <a:lnTo>
                    <a:pt x="563664" y="0"/>
                  </a:lnTo>
                  <a:close/>
                </a:path>
                <a:path w="1691004" h="283209">
                  <a:moveTo>
                    <a:pt x="939444" y="0"/>
                  </a:moveTo>
                  <a:lnTo>
                    <a:pt x="751560" y="0"/>
                  </a:lnTo>
                  <a:lnTo>
                    <a:pt x="751560" y="283159"/>
                  </a:lnTo>
                  <a:lnTo>
                    <a:pt x="939444" y="283159"/>
                  </a:lnTo>
                  <a:lnTo>
                    <a:pt x="939444" y="0"/>
                  </a:lnTo>
                  <a:close/>
                </a:path>
                <a:path w="1691004" h="283209">
                  <a:moveTo>
                    <a:pt x="1315224" y="0"/>
                  </a:moveTo>
                  <a:lnTo>
                    <a:pt x="1127328" y="0"/>
                  </a:lnTo>
                  <a:lnTo>
                    <a:pt x="1127328" y="283159"/>
                  </a:lnTo>
                  <a:lnTo>
                    <a:pt x="1315224" y="283159"/>
                  </a:lnTo>
                  <a:lnTo>
                    <a:pt x="1315224" y="0"/>
                  </a:lnTo>
                  <a:close/>
                </a:path>
                <a:path w="1691004" h="283209">
                  <a:moveTo>
                    <a:pt x="1691005" y="0"/>
                  </a:moveTo>
                  <a:lnTo>
                    <a:pt x="1503108" y="0"/>
                  </a:lnTo>
                  <a:lnTo>
                    <a:pt x="1503108" y="283159"/>
                  </a:lnTo>
                  <a:lnTo>
                    <a:pt x="1691005" y="283159"/>
                  </a:lnTo>
                  <a:lnTo>
                    <a:pt x="1691005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9286062" y="6955459"/>
              <a:ext cx="1503680" cy="377825"/>
            </a:xfrm>
            <a:custGeom>
              <a:avLst/>
              <a:gdLst/>
              <a:ahLst/>
              <a:cxnLst/>
              <a:rect l="l" t="t" r="r" b="b"/>
              <a:pathLst>
                <a:path w="1503679" h="377825">
                  <a:moveTo>
                    <a:pt x="375780" y="40932"/>
                  </a:moveTo>
                  <a:lnTo>
                    <a:pt x="352539" y="5994"/>
                  </a:lnTo>
                  <a:lnTo>
                    <a:pt x="335038" y="0"/>
                  </a:lnTo>
                  <a:lnTo>
                    <a:pt x="46977" y="0"/>
                  </a:lnTo>
                  <a:lnTo>
                    <a:pt x="40741" y="0"/>
                  </a:lnTo>
                  <a:lnTo>
                    <a:pt x="5956" y="23355"/>
                  </a:lnTo>
                  <a:lnTo>
                    <a:pt x="0" y="40932"/>
                  </a:lnTo>
                  <a:lnTo>
                    <a:pt x="0" y="336600"/>
                  </a:lnTo>
                  <a:lnTo>
                    <a:pt x="23241" y="371551"/>
                  </a:lnTo>
                  <a:lnTo>
                    <a:pt x="40741" y="377532"/>
                  </a:lnTo>
                  <a:lnTo>
                    <a:pt x="335038" y="377532"/>
                  </a:lnTo>
                  <a:lnTo>
                    <a:pt x="369824" y="354190"/>
                  </a:lnTo>
                  <a:lnTo>
                    <a:pt x="375780" y="336600"/>
                  </a:lnTo>
                  <a:lnTo>
                    <a:pt x="375780" y="40932"/>
                  </a:lnTo>
                  <a:close/>
                </a:path>
                <a:path w="1503679" h="377825">
                  <a:moveTo>
                    <a:pt x="939444" y="40932"/>
                  </a:moveTo>
                  <a:lnTo>
                    <a:pt x="916203" y="5994"/>
                  </a:lnTo>
                  <a:lnTo>
                    <a:pt x="898702" y="0"/>
                  </a:lnTo>
                  <a:lnTo>
                    <a:pt x="610641" y="0"/>
                  </a:lnTo>
                  <a:lnTo>
                    <a:pt x="604418" y="0"/>
                  </a:lnTo>
                  <a:lnTo>
                    <a:pt x="569633" y="23355"/>
                  </a:lnTo>
                  <a:lnTo>
                    <a:pt x="563664" y="40932"/>
                  </a:lnTo>
                  <a:lnTo>
                    <a:pt x="563664" y="336600"/>
                  </a:lnTo>
                  <a:lnTo>
                    <a:pt x="586905" y="371551"/>
                  </a:lnTo>
                  <a:lnTo>
                    <a:pt x="604418" y="377532"/>
                  </a:lnTo>
                  <a:lnTo>
                    <a:pt x="898702" y="377532"/>
                  </a:lnTo>
                  <a:lnTo>
                    <a:pt x="933488" y="354190"/>
                  </a:lnTo>
                  <a:lnTo>
                    <a:pt x="939444" y="336600"/>
                  </a:lnTo>
                  <a:lnTo>
                    <a:pt x="939444" y="40932"/>
                  </a:lnTo>
                  <a:close/>
                </a:path>
                <a:path w="1503679" h="377825">
                  <a:moveTo>
                    <a:pt x="1503108" y="40932"/>
                  </a:moveTo>
                  <a:lnTo>
                    <a:pt x="1479867" y="5994"/>
                  </a:lnTo>
                  <a:lnTo>
                    <a:pt x="1462366" y="0"/>
                  </a:lnTo>
                  <a:lnTo>
                    <a:pt x="1174305" y="0"/>
                  </a:lnTo>
                  <a:lnTo>
                    <a:pt x="1168082" y="0"/>
                  </a:lnTo>
                  <a:lnTo>
                    <a:pt x="1133297" y="23355"/>
                  </a:lnTo>
                  <a:lnTo>
                    <a:pt x="1127340" y="40932"/>
                  </a:lnTo>
                  <a:lnTo>
                    <a:pt x="1127340" y="336600"/>
                  </a:lnTo>
                  <a:lnTo>
                    <a:pt x="1150581" y="371551"/>
                  </a:lnTo>
                  <a:lnTo>
                    <a:pt x="1168082" y="377532"/>
                  </a:lnTo>
                  <a:lnTo>
                    <a:pt x="1462366" y="377532"/>
                  </a:lnTo>
                  <a:lnTo>
                    <a:pt x="1497152" y="354190"/>
                  </a:lnTo>
                  <a:lnTo>
                    <a:pt x="1503108" y="336600"/>
                  </a:lnTo>
                  <a:lnTo>
                    <a:pt x="1503108" y="40932"/>
                  </a:lnTo>
                  <a:close/>
                </a:path>
              </a:pathLst>
            </a:custGeom>
            <a:solidFill>
              <a:srgbClr val="363F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/>
          <p:nvPr/>
        </p:nvSpPr>
        <p:spPr>
          <a:xfrm>
            <a:off x="9197093" y="4798900"/>
            <a:ext cx="600075" cy="581660"/>
          </a:xfrm>
          <a:custGeom>
            <a:avLst/>
            <a:gdLst/>
            <a:ahLst/>
            <a:cxnLst/>
            <a:rect l="l" t="t" r="r" b="b"/>
            <a:pathLst>
              <a:path w="600075" h="581660">
                <a:moveTo>
                  <a:pt x="599809" y="581358"/>
                </a:moveTo>
                <a:lnTo>
                  <a:pt x="46" y="499178"/>
                </a:lnTo>
                <a:lnTo>
                  <a:pt x="0" y="0"/>
                </a:lnTo>
                <a:lnTo>
                  <a:pt x="599364" y="3870"/>
                </a:lnTo>
                <a:lnTo>
                  <a:pt x="599809" y="581358"/>
                </a:lnTo>
                <a:close/>
              </a:path>
            </a:pathLst>
          </a:custGeom>
          <a:solidFill>
            <a:srgbClr val="0D73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9869206" y="4032806"/>
            <a:ext cx="795655" cy="702945"/>
          </a:xfrm>
          <a:custGeom>
            <a:avLst/>
            <a:gdLst/>
            <a:ahLst/>
            <a:cxnLst/>
            <a:rect l="l" t="t" r="r" b="b"/>
            <a:pathLst>
              <a:path w="795654" h="702945">
                <a:moveTo>
                  <a:pt x="0" y="702446"/>
                </a:moveTo>
                <a:lnTo>
                  <a:pt x="0" y="115762"/>
                </a:lnTo>
                <a:lnTo>
                  <a:pt x="795570" y="0"/>
                </a:lnTo>
                <a:lnTo>
                  <a:pt x="795570" y="696100"/>
                </a:lnTo>
                <a:lnTo>
                  <a:pt x="0" y="702446"/>
                </a:lnTo>
                <a:close/>
              </a:path>
            </a:pathLst>
          </a:custGeom>
          <a:solidFill>
            <a:srgbClr val="0D73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9196659" y="4159243"/>
            <a:ext cx="600710" cy="581025"/>
          </a:xfrm>
          <a:custGeom>
            <a:avLst/>
            <a:gdLst/>
            <a:ahLst/>
            <a:cxnLst/>
            <a:rect l="l" t="t" r="r" b="b"/>
            <a:pathLst>
              <a:path w="600709" h="581025">
                <a:moveTo>
                  <a:pt x="574" y="580432"/>
                </a:moveTo>
                <a:lnTo>
                  <a:pt x="0" y="81476"/>
                </a:lnTo>
                <a:lnTo>
                  <a:pt x="600056" y="0"/>
                </a:lnTo>
                <a:lnTo>
                  <a:pt x="600349" y="577018"/>
                </a:lnTo>
                <a:lnTo>
                  <a:pt x="574" y="580432"/>
                </a:lnTo>
                <a:close/>
              </a:path>
            </a:pathLst>
          </a:custGeom>
          <a:solidFill>
            <a:srgbClr val="1B8EE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9868057" y="4806888"/>
            <a:ext cx="797560" cy="694690"/>
          </a:xfrm>
          <a:custGeom>
            <a:avLst/>
            <a:gdLst/>
            <a:ahLst/>
            <a:cxnLst/>
            <a:rect l="l" t="t" r="r" b="b"/>
            <a:pathLst>
              <a:path w="797559" h="694689">
                <a:moveTo>
                  <a:pt x="796720" y="694247"/>
                </a:moveTo>
                <a:lnTo>
                  <a:pt x="1149" y="582285"/>
                </a:lnTo>
                <a:lnTo>
                  <a:pt x="0" y="0"/>
                </a:lnTo>
                <a:lnTo>
                  <a:pt x="796931" y="1290"/>
                </a:lnTo>
                <a:lnTo>
                  <a:pt x="796720" y="694247"/>
                </a:lnTo>
                <a:close/>
              </a:path>
            </a:pathLst>
          </a:custGeom>
          <a:solidFill>
            <a:srgbClr val="1B8EE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9197116" y="5036384"/>
            <a:ext cx="600075" cy="344170"/>
          </a:xfrm>
          <a:custGeom>
            <a:avLst/>
            <a:gdLst/>
            <a:ahLst/>
            <a:cxnLst/>
            <a:rect l="l" t="t" r="r" b="b"/>
            <a:pathLst>
              <a:path w="600075" h="344170">
                <a:moveTo>
                  <a:pt x="599610" y="343851"/>
                </a:moveTo>
                <a:lnTo>
                  <a:pt x="23" y="261694"/>
                </a:lnTo>
                <a:lnTo>
                  <a:pt x="0" y="0"/>
                </a:lnTo>
                <a:lnTo>
                  <a:pt x="599340" y="3870"/>
                </a:lnTo>
                <a:lnTo>
                  <a:pt x="599610" y="343851"/>
                </a:lnTo>
                <a:close/>
              </a:path>
            </a:pathLst>
          </a:custGeom>
          <a:solidFill>
            <a:srgbClr val="1B8EE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9869206" y="4270314"/>
            <a:ext cx="795655" cy="465455"/>
          </a:xfrm>
          <a:custGeom>
            <a:avLst/>
            <a:gdLst/>
            <a:ahLst/>
            <a:cxnLst/>
            <a:rect l="l" t="t" r="r" b="b"/>
            <a:pathLst>
              <a:path w="795654" h="465454">
                <a:moveTo>
                  <a:pt x="0" y="464939"/>
                </a:moveTo>
                <a:lnTo>
                  <a:pt x="0" y="115762"/>
                </a:lnTo>
                <a:lnTo>
                  <a:pt x="795570" y="0"/>
                </a:lnTo>
                <a:lnTo>
                  <a:pt x="795570" y="458593"/>
                </a:lnTo>
                <a:lnTo>
                  <a:pt x="0" y="464939"/>
                </a:lnTo>
                <a:close/>
              </a:path>
            </a:pathLst>
          </a:custGeom>
          <a:solidFill>
            <a:srgbClr val="1B8EE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9196929" y="4396751"/>
            <a:ext cx="600075" cy="343535"/>
          </a:xfrm>
          <a:custGeom>
            <a:avLst/>
            <a:gdLst/>
            <a:ahLst/>
            <a:cxnLst/>
            <a:rect l="l" t="t" r="r" b="b"/>
            <a:pathLst>
              <a:path w="600075" h="343535">
                <a:moveTo>
                  <a:pt x="304" y="342924"/>
                </a:moveTo>
                <a:lnTo>
                  <a:pt x="0" y="81429"/>
                </a:lnTo>
                <a:lnTo>
                  <a:pt x="599786" y="0"/>
                </a:lnTo>
                <a:lnTo>
                  <a:pt x="599962" y="339511"/>
                </a:lnTo>
                <a:lnTo>
                  <a:pt x="304" y="342924"/>
                </a:lnTo>
                <a:close/>
              </a:path>
            </a:pathLst>
          </a:custGeom>
          <a:solidFill>
            <a:srgbClr val="20B4E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9868526" y="5044372"/>
            <a:ext cx="796925" cy="457200"/>
          </a:xfrm>
          <a:custGeom>
            <a:avLst/>
            <a:gdLst/>
            <a:ahLst/>
            <a:cxnLst/>
            <a:rect l="l" t="t" r="r" b="b"/>
            <a:pathLst>
              <a:path w="796925" h="457200">
                <a:moveTo>
                  <a:pt x="796251" y="456763"/>
                </a:moveTo>
                <a:lnTo>
                  <a:pt x="680" y="344801"/>
                </a:lnTo>
                <a:lnTo>
                  <a:pt x="0" y="0"/>
                </a:lnTo>
                <a:lnTo>
                  <a:pt x="796391" y="1313"/>
                </a:lnTo>
                <a:lnTo>
                  <a:pt x="796251" y="456763"/>
                </a:lnTo>
                <a:close/>
              </a:path>
            </a:pathLst>
          </a:custGeom>
          <a:solidFill>
            <a:srgbClr val="20B4E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9196659" y="4032806"/>
            <a:ext cx="1468755" cy="1468755"/>
          </a:xfrm>
          <a:custGeom>
            <a:avLst/>
            <a:gdLst/>
            <a:ahLst/>
            <a:cxnLst/>
            <a:rect l="l" t="t" r="r" b="b"/>
            <a:pathLst>
              <a:path w="1468754" h="1468754">
                <a:moveTo>
                  <a:pt x="434" y="766093"/>
                </a:moveTo>
                <a:lnTo>
                  <a:pt x="480" y="1265272"/>
                </a:lnTo>
                <a:lnTo>
                  <a:pt x="600243" y="1347452"/>
                </a:lnTo>
                <a:lnTo>
                  <a:pt x="599798" y="769964"/>
                </a:lnTo>
                <a:lnTo>
                  <a:pt x="434" y="766093"/>
                </a:lnTo>
                <a:close/>
              </a:path>
              <a:path w="1468754" h="1468754">
                <a:moveTo>
                  <a:pt x="1468118" y="0"/>
                </a:moveTo>
                <a:lnTo>
                  <a:pt x="672547" y="115762"/>
                </a:lnTo>
                <a:lnTo>
                  <a:pt x="672547" y="702446"/>
                </a:lnTo>
                <a:lnTo>
                  <a:pt x="1468118" y="696100"/>
                </a:lnTo>
                <a:lnTo>
                  <a:pt x="1468118" y="0"/>
                </a:lnTo>
                <a:close/>
              </a:path>
              <a:path w="1468754" h="1468754">
                <a:moveTo>
                  <a:pt x="0" y="207913"/>
                </a:moveTo>
                <a:lnTo>
                  <a:pt x="574" y="706869"/>
                </a:lnTo>
                <a:lnTo>
                  <a:pt x="600349" y="703455"/>
                </a:lnTo>
                <a:lnTo>
                  <a:pt x="600056" y="126436"/>
                </a:lnTo>
                <a:lnTo>
                  <a:pt x="0" y="207913"/>
                </a:lnTo>
                <a:close/>
              </a:path>
              <a:path w="1468754" h="1468754">
                <a:moveTo>
                  <a:pt x="672547" y="1356366"/>
                </a:moveTo>
                <a:lnTo>
                  <a:pt x="1468118" y="1468329"/>
                </a:lnTo>
                <a:lnTo>
                  <a:pt x="1468329" y="775371"/>
                </a:lnTo>
                <a:lnTo>
                  <a:pt x="671397" y="774081"/>
                </a:lnTo>
                <a:lnTo>
                  <a:pt x="672547" y="1356366"/>
                </a:lnTo>
                <a:close/>
              </a:path>
            </a:pathLst>
          </a:custGeom>
          <a:ln w="35189">
            <a:solidFill>
              <a:srgbClr val="33363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4777879" y="4793012"/>
            <a:ext cx="394970" cy="382905"/>
          </a:xfrm>
          <a:custGeom>
            <a:avLst/>
            <a:gdLst/>
            <a:ahLst/>
            <a:cxnLst/>
            <a:rect l="l" t="t" r="r" b="b"/>
            <a:pathLst>
              <a:path w="394970" h="382904">
                <a:moveTo>
                  <a:pt x="394811" y="382666"/>
                </a:moveTo>
                <a:lnTo>
                  <a:pt x="30" y="328573"/>
                </a:lnTo>
                <a:lnTo>
                  <a:pt x="0" y="0"/>
                </a:lnTo>
                <a:lnTo>
                  <a:pt x="394518" y="2547"/>
                </a:lnTo>
                <a:lnTo>
                  <a:pt x="394811" y="382666"/>
                </a:lnTo>
                <a:close/>
              </a:path>
            </a:pathLst>
          </a:custGeom>
          <a:solidFill>
            <a:srgbClr val="0D73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220282" y="4288747"/>
            <a:ext cx="523875" cy="462915"/>
          </a:xfrm>
          <a:custGeom>
            <a:avLst/>
            <a:gdLst/>
            <a:ahLst/>
            <a:cxnLst/>
            <a:rect l="l" t="t" r="r" b="b"/>
            <a:pathLst>
              <a:path w="523875" h="462914">
                <a:moveTo>
                  <a:pt x="0" y="462370"/>
                </a:moveTo>
                <a:lnTo>
                  <a:pt x="0" y="76198"/>
                </a:lnTo>
                <a:lnTo>
                  <a:pt x="523666" y="0"/>
                </a:lnTo>
                <a:lnTo>
                  <a:pt x="523666" y="458192"/>
                </a:lnTo>
                <a:lnTo>
                  <a:pt x="0" y="462370"/>
                </a:lnTo>
                <a:close/>
              </a:path>
            </a:pathLst>
          </a:custGeom>
          <a:solidFill>
            <a:srgbClr val="0D73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4777593" y="4371972"/>
            <a:ext cx="395605" cy="382270"/>
          </a:xfrm>
          <a:custGeom>
            <a:avLst/>
            <a:gdLst/>
            <a:ahLst/>
            <a:cxnLst/>
            <a:rect l="l" t="t" r="r" b="b"/>
            <a:pathLst>
              <a:path w="395604" h="382270">
                <a:moveTo>
                  <a:pt x="378" y="382056"/>
                </a:moveTo>
                <a:lnTo>
                  <a:pt x="0" y="53629"/>
                </a:lnTo>
                <a:lnTo>
                  <a:pt x="394973" y="0"/>
                </a:lnTo>
                <a:lnTo>
                  <a:pt x="395166" y="379809"/>
                </a:lnTo>
                <a:lnTo>
                  <a:pt x="378" y="382056"/>
                </a:lnTo>
                <a:close/>
              </a:path>
            </a:pathLst>
          </a:custGeom>
          <a:solidFill>
            <a:srgbClr val="1B8EE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5219526" y="4798269"/>
            <a:ext cx="525145" cy="457200"/>
          </a:xfrm>
          <a:custGeom>
            <a:avLst/>
            <a:gdLst/>
            <a:ahLst/>
            <a:cxnLst/>
            <a:rect l="l" t="t" r="r" b="b"/>
            <a:pathLst>
              <a:path w="525145" h="457200">
                <a:moveTo>
                  <a:pt x="524423" y="456973"/>
                </a:moveTo>
                <a:lnTo>
                  <a:pt x="756" y="383276"/>
                </a:lnTo>
                <a:lnTo>
                  <a:pt x="0" y="0"/>
                </a:lnTo>
                <a:lnTo>
                  <a:pt x="524562" y="849"/>
                </a:lnTo>
                <a:lnTo>
                  <a:pt x="524423" y="456973"/>
                </a:lnTo>
                <a:close/>
              </a:path>
            </a:pathLst>
          </a:custGeom>
          <a:solidFill>
            <a:srgbClr val="1B8EE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4777894" y="4949330"/>
            <a:ext cx="394970" cy="226695"/>
          </a:xfrm>
          <a:custGeom>
            <a:avLst/>
            <a:gdLst/>
            <a:ahLst/>
            <a:cxnLst/>
            <a:rect l="l" t="t" r="r" b="b"/>
            <a:pathLst>
              <a:path w="394970" h="226695">
                <a:moveTo>
                  <a:pt x="394680" y="226332"/>
                </a:moveTo>
                <a:lnTo>
                  <a:pt x="15" y="172254"/>
                </a:lnTo>
                <a:lnTo>
                  <a:pt x="0" y="0"/>
                </a:lnTo>
                <a:lnTo>
                  <a:pt x="394502" y="2547"/>
                </a:lnTo>
                <a:lnTo>
                  <a:pt x="394680" y="226332"/>
                </a:lnTo>
                <a:close/>
              </a:path>
            </a:pathLst>
          </a:custGeom>
          <a:solidFill>
            <a:srgbClr val="1B8EE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5220282" y="4445082"/>
            <a:ext cx="523875" cy="306070"/>
          </a:xfrm>
          <a:custGeom>
            <a:avLst/>
            <a:gdLst/>
            <a:ahLst/>
            <a:cxnLst/>
            <a:rect l="l" t="t" r="r" b="b"/>
            <a:pathLst>
              <a:path w="523875" h="306070">
                <a:moveTo>
                  <a:pt x="0" y="306035"/>
                </a:moveTo>
                <a:lnTo>
                  <a:pt x="0" y="76198"/>
                </a:lnTo>
                <a:lnTo>
                  <a:pt x="523666" y="0"/>
                </a:lnTo>
                <a:lnTo>
                  <a:pt x="523666" y="301858"/>
                </a:lnTo>
                <a:lnTo>
                  <a:pt x="0" y="306035"/>
                </a:lnTo>
                <a:close/>
              </a:path>
            </a:pathLst>
          </a:custGeom>
          <a:solidFill>
            <a:srgbClr val="1B8EE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4777771" y="4528306"/>
            <a:ext cx="394970" cy="226060"/>
          </a:xfrm>
          <a:custGeom>
            <a:avLst/>
            <a:gdLst/>
            <a:ahLst/>
            <a:cxnLst/>
            <a:rect l="l" t="t" r="r" b="b"/>
            <a:pathLst>
              <a:path w="394970" h="226060">
                <a:moveTo>
                  <a:pt x="200" y="225722"/>
                </a:moveTo>
                <a:lnTo>
                  <a:pt x="0" y="53598"/>
                </a:lnTo>
                <a:lnTo>
                  <a:pt x="394796" y="0"/>
                </a:lnTo>
                <a:lnTo>
                  <a:pt x="394911" y="223475"/>
                </a:lnTo>
                <a:lnTo>
                  <a:pt x="200" y="225722"/>
                </a:lnTo>
                <a:close/>
              </a:path>
            </a:pathLst>
          </a:custGeom>
          <a:solidFill>
            <a:srgbClr val="20B4EC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3" name="object 43"/>
          <p:cNvGrpSpPr/>
          <p:nvPr/>
        </p:nvGrpSpPr>
        <p:grpSpPr>
          <a:xfrm>
            <a:off x="4766012" y="4277166"/>
            <a:ext cx="989965" cy="989965"/>
            <a:chOff x="4766012" y="4277166"/>
            <a:chExt cx="989965" cy="989965"/>
          </a:xfrm>
        </p:grpSpPr>
        <p:sp>
          <p:nvSpPr>
            <p:cNvPr id="44" name="object 44"/>
            <p:cNvSpPr/>
            <p:nvPr/>
          </p:nvSpPr>
          <p:spPr>
            <a:xfrm>
              <a:off x="5219835" y="4954588"/>
              <a:ext cx="524510" cy="300990"/>
            </a:xfrm>
            <a:custGeom>
              <a:avLst/>
              <a:gdLst/>
              <a:ahLst/>
              <a:cxnLst/>
              <a:rect l="l" t="t" r="r" b="b"/>
              <a:pathLst>
                <a:path w="524510" h="300989">
                  <a:moveTo>
                    <a:pt x="524114" y="300654"/>
                  </a:moveTo>
                  <a:lnTo>
                    <a:pt x="447" y="226957"/>
                  </a:lnTo>
                  <a:lnTo>
                    <a:pt x="0" y="0"/>
                  </a:lnTo>
                  <a:lnTo>
                    <a:pt x="524207" y="864"/>
                  </a:lnTo>
                  <a:lnTo>
                    <a:pt x="524114" y="300654"/>
                  </a:lnTo>
                  <a:close/>
                </a:path>
              </a:pathLst>
            </a:custGeom>
            <a:solidFill>
              <a:srgbClr val="20B4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4777593" y="4288747"/>
              <a:ext cx="967105" cy="967105"/>
            </a:xfrm>
            <a:custGeom>
              <a:avLst/>
              <a:gdLst/>
              <a:ahLst/>
              <a:cxnLst/>
              <a:rect l="l" t="t" r="r" b="b"/>
              <a:pathLst>
                <a:path w="967104" h="967104">
                  <a:moveTo>
                    <a:pt x="285" y="504264"/>
                  </a:moveTo>
                  <a:lnTo>
                    <a:pt x="316" y="832837"/>
                  </a:lnTo>
                  <a:lnTo>
                    <a:pt x="395097" y="886930"/>
                  </a:lnTo>
                  <a:lnTo>
                    <a:pt x="394803" y="506811"/>
                  </a:lnTo>
                  <a:lnTo>
                    <a:pt x="285" y="504264"/>
                  </a:lnTo>
                  <a:close/>
                </a:path>
                <a:path w="967104" h="967104">
                  <a:moveTo>
                    <a:pt x="966356" y="0"/>
                  </a:moveTo>
                  <a:lnTo>
                    <a:pt x="442689" y="76198"/>
                  </a:lnTo>
                  <a:lnTo>
                    <a:pt x="442689" y="462370"/>
                  </a:lnTo>
                  <a:lnTo>
                    <a:pt x="966356" y="458192"/>
                  </a:lnTo>
                  <a:lnTo>
                    <a:pt x="966356" y="0"/>
                  </a:lnTo>
                  <a:close/>
                </a:path>
                <a:path w="967104" h="967104">
                  <a:moveTo>
                    <a:pt x="0" y="136854"/>
                  </a:moveTo>
                  <a:lnTo>
                    <a:pt x="378" y="465280"/>
                  </a:lnTo>
                  <a:lnTo>
                    <a:pt x="395166" y="463034"/>
                  </a:lnTo>
                  <a:lnTo>
                    <a:pt x="394973" y="83224"/>
                  </a:lnTo>
                  <a:lnTo>
                    <a:pt x="0" y="136854"/>
                  </a:lnTo>
                  <a:close/>
                </a:path>
                <a:path w="967104" h="967104">
                  <a:moveTo>
                    <a:pt x="442689" y="892798"/>
                  </a:moveTo>
                  <a:lnTo>
                    <a:pt x="966356" y="966495"/>
                  </a:lnTo>
                  <a:lnTo>
                    <a:pt x="966495" y="510371"/>
                  </a:lnTo>
                  <a:lnTo>
                    <a:pt x="441932" y="509522"/>
                  </a:lnTo>
                  <a:lnTo>
                    <a:pt x="442689" y="892798"/>
                  </a:lnTo>
                  <a:close/>
                </a:path>
              </a:pathLst>
            </a:custGeom>
            <a:ln w="23162">
              <a:solidFill>
                <a:srgbClr val="33363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6" name="object 46"/>
          <p:cNvSpPr txBox="1"/>
          <p:nvPr/>
        </p:nvSpPr>
        <p:spPr>
          <a:xfrm>
            <a:off x="8894227" y="5380085"/>
            <a:ext cx="2463800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spc="-125" dirty="0">
                <a:solidFill>
                  <a:srgbClr val="FFFFFF"/>
                </a:solidFill>
                <a:latin typeface="Lucida Sans Unicode"/>
                <a:cs typeface="Lucida Sans Unicode"/>
              </a:rPr>
              <a:t>Windows</a:t>
            </a:r>
            <a:r>
              <a:rPr sz="3400" spc="-16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40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OS</a:t>
            </a:r>
            <a:endParaRPr sz="3400">
              <a:latin typeface="Lucida Sans Unicode"/>
              <a:cs typeface="Lucida Sans Unicode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8511826" y="6235943"/>
            <a:ext cx="3068955" cy="0"/>
          </a:xfrm>
          <a:custGeom>
            <a:avLst/>
            <a:gdLst/>
            <a:ahLst/>
            <a:cxnLst/>
            <a:rect l="l" t="t" r="r" b="b"/>
            <a:pathLst>
              <a:path w="3068954">
                <a:moveTo>
                  <a:pt x="0" y="0"/>
                </a:moveTo>
                <a:lnTo>
                  <a:pt x="3068734" y="0"/>
                </a:lnTo>
              </a:path>
            </a:pathLst>
          </a:custGeom>
          <a:ln w="4762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00804">
              <a:lnSpc>
                <a:spcPct val="100000"/>
              </a:lnSpc>
              <a:spcBef>
                <a:spcPts val="100"/>
              </a:spcBef>
            </a:pPr>
            <a:r>
              <a:rPr spc="-175" dirty="0"/>
              <a:t>Why</a:t>
            </a:r>
            <a:r>
              <a:rPr spc="-375" dirty="0"/>
              <a:t> </a:t>
            </a:r>
            <a:r>
              <a:rPr spc="-459" dirty="0"/>
              <a:t>we</a:t>
            </a:r>
            <a:r>
              <a:rPr spc="-375" dirty="0"/>
              <a:t> </a:t>
            </a:r>
            <a:r>
              <a:rPr spc="-275" dirty="0"/>
              <a:t>need</a:t>
            </a:r>
            <a:r>
              <a:rPr spc="-375" dirty="0"/>
              <a:t> </a:t>
            </a:r>
            <a:r>
              <a:rPr spc="-210" dirty="0"/>
              <a:t>Virtual</a:t>
            </a:r>
            <a:r>
              <a:rPr spc="-375" dirty="0"/>
              <a:t> </a:t>
            </a:r>
            <a:r>
              <a:rPr spc="-340" dirty="0"/>
              <a:t>Machine?</a:t>
            </a:r>
          </a:p>
        </p:txBody>
      </p:sp>
      <p:sp>
        <p:nvSpPr>
          <p:cNvPr id="49" name="object 49"/>
          <p:cNvSpPr txBox="1"/>
          <p:nvPr/>
        </p:nvSpPr>
        <p:spPr>
          <a:xfrm>
            <a:off x="9158108" y="7042791"/>
            <a:ext cx="4988560" cy="1452245"/>
          </a:xfrm>
          <a:prstGeom prst="rect">
            <a:avLst/>
          </a:prstGeom>
        </p:spPr>
        <p:txBody>
          <a:bodyPr vert="horz" wrap="square" lIns="0" tIns="233679" rIns="0" bIns="0" rtlCol="0">
            <a:spAutoFit/>
          </a:bodyPr>
          <a:lstStyle/>
          <a:p>
            <a:pPr marL="2253615">
              <a:lnSpc>
                <a:spcPct val="100000"/>
              </a:lnSpc>
              <a:spcBef>
                <a:spcPts val="1839"/>
              </a:spcBef>
            </a:pPr>
            <a:r>
              <a:rPr sz="2800" spc="-195" dirty="0">
                <a:solidFill>
                  <a:srgbClr val="FFFFFF"/>
                </a:solidFill>
                <a:latin typeface="Arial Black"/>
                <a:cs typeface="Arial Black"/>
              </a:rPr>
              <a:t>RAM,</a:t>
            </a:r>
            <a:r>
              <a:rPr sz="2800" spc="-24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2800" spc="-195" dirty="0">
                <a:solidFill>
                  <a:srgbClr val="FFFFFF"/>
                </a:solidFill>
                <a:latin typeface="Arial Black"/>
                <a:cs typeface="Arial Black"/>
              </a:rPr>
              <a:t>CPU,</a:t>
            </a:r>
            <a:r>
              <a:rPr sz="2800" spc="-24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2800" spc="-45" dirty="0">
                <a:solidFill>
                  <a:srgbClr val="FFFFFF"/>
                </a:solidFill>
                <a:latin typeface="Arial Black"/>
                <a:cs typeface="Arial Black"/>
              </a:rPr>
              <a:t>SDD</a:t>
            </a:r>
            <a:endParaRPr sz="2800">
              <a:latin typeface="Arial Black"/>
              <a:cs typeface="Arial Black"/>
            </a:endParaRPr>
          </a:p>
          <a:p>
            <a:pPr marL="12700">
              <a:lnSpc>
                <a:spcPct val="100000"/>
              </a:lnSpc>
              <a:spcBef>
                <a:spcPts val="2055"/>
              </a:spcBef>
            </a:pPr>
            <a:r>
              <a:rPr sz="34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Hardware</a:t>
            </a:r>
            <a:endParaRPr sz="34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928550" y="331762"/>
            <a:ext cx="1417320" cy="1584325"/>
            <a:chOff x="2928550" y="331762"/>
            <a:chExt cx="1417320" cy="1584325"/>
          </a:xfrm>
        </p:grpSpPr>
        <p:sp>
          <p:nvSpPr>
            <p:cNvPr id="3" name="object 3"/>
            <p:cNvSpPr/>
            <p:nvPr/>
          </p:nvSpPr>
          <p:spPr>
            <a:xfrm>
              <a:off x="3201904" y="521664"/>
              <a:ext cx="821055" cy="1076325"/>
            </a:xfrm>
            <a:custGeom>
              <a:avLst/>
              <a:gdLst/>
              <a:ahLst/>
              <a:cxnLst/>
              <a:rect l="l" t="t" r="r" b="b"/>
              <a:pathLst>
                <a:path w="821054" h="1076325">
                  <a:moveTo>
                    <a:pt x="279293" y="1076236"/>
                  </a:moveTo>
                  <a:lnTo>
                    <a:pt x="271675" y="1030205"/>
                  </a:lnTo>
                  <a:lnTo>
                    <a:pt x="260891" y="981269"/>
                  </a:lnTo>
                  <a:lnTo>
                    <a:pt x="246606" y="930011"/>
                  </a:lnTo>
                  <a:lnTo>
                    <a:pt x="228486" y="877014"/>
                  </a:lnTo>
                  <a:lnTo>
                    <a:pt x="206196" y="822861"/>
                  </a:lnTo>
                  <a:lnTo>
                    <a:pt x="179402" y="768135"/>
                  </a:lnTo>
                  <a:lnTo>
                    <a:pt x="152200" y="719958"/>
                  </a:lnTo>
                  <a:lnTo>
                    <a:pt x="94688" y="625293"/>
                  </a:lnTo>
                  <a:lnTo>
                    <a:pt x="67183" y="577321"/>
                  </a:lnTo>
                  <a:lnTo>
                    <a:pt x="42382" y="527933"/>
                  </a:lnTo>
                  <a:lnTo>
                    <a:pt x="24906" y="484952"/>
                  </a:lnTo>
                  <a:lnTo>
                    <a:pt x="11396" y="440371"/>
                  </a:lnTo>
                  <a:lnTo>
                    <a:pt x="2784" y="394882"/>
                  </a:lnTo>
                  <a:lnTo>
                    <a:pt x="0" y="349171"/>
                  </a:lnTo>
                  <a:lnTo>
                    <a:pt x="3973" y="303929"/>
                  </a:lnTo>
                  <a:lnTo>
                    <a:pt x="15633" y="259845"/>
                  </a:lnTo>
                  <a:lnTo>
                    <a:pt x="35703" y="217154"/>
                  </a:lnTo>
                  <a:lnTo>
                    <a:pt x="61842" y="177787"/>
                  </a:lnTo>
                  <a:lnTo>
                    <a:pt x="93681" y="139854"/>
                  </a:lnTo>
                  <a:lnTo>
                    <a:pt x="129475" y="105542"/>
                  </a:lnTo>
                  <a:lnTo>
                    <a:pt x="168751" y="75284"/>
                  </a:lnTo>
                  <a:lnTo>
                    <a:pt x="211039" y="49514"/>
                  </a:lnTo>
                  <a:lnTo>
                    <a:pt x="255868" y="28663"/>
                  </a:lnTo>
                  <a:lnTo>
                    <a:pt x="302766" y="13165"/>
                  </a:lnTo>
                  <a:lnTo>
                    <a:pt x="351263" y="3453"/>
                  </a:lnTo>
                  <a:lnTo>
                    <a:pt x="400728" y="0"/>
                  </a:lnTo>
                  <a:lnTo>
                    <a:pt x="450280" y="2890"/>
                  </a:lnTo>
                  <a:lnTo>
                    <a:pt x="499067" y="11980"/>
                  </a:lnTo>
                  <a:lnTo>
                    <a:pt x="546237" y="27124"/>
                  </a:lnTo>
                  <a:lnTo>
                    <a:pt x="590939" y="48177"/>
                  </a:lnTo>
                  <a:lnTo>
                    <a:pt x="632321" y="74992"/>
                  </a:lnTo>
                  <a:lnTo>
                    <a:pt x="669533" y="107426"/>
                  </a:lnTo>
                  <a:lnTo>
                    <a:pt x="717340" y="166245"/>
                  </a:lnTo>
                  <a:lnTo>
                    <a:pt x="756019" y="231713"/>
                  </a:lnTo>
                  <a:lnTo>
                    <a:pt x="777205" y="276138"/>
                  </a:lnTo>
                  <a:lnTo>
                    <a:pt x="795114" y="322562"/>
                  </a:lnTo>
                  <a:lnTo>
                    <a:pt x="808896" y="370285"/>
                  </a:lnTo>
                  <a:lnTo>
                    <a:pt x="817702" y="418605"/>
                  </a:lnTo>
                  <a:lnTo>
                    <a:pt x="820682" y="466821"/>
                  </a:lnTo>
                  <a:lnTo>
                    <a:pt x="816986" y="514232"/>
                  </a:lnTo>
                  <a:lnTo>
                    <a:pt x="805764" y="560137"/>
                  </a:lnTo>
                  <a:lnTo>
                    <a:pt x="786166" y="603835"/>
                  </a:lnTo>
                  <a:lnTo>
                    <a:pt x="762822" y="638617"/>
                  </a:lnTo>
                  <a:lnTo>
                    <a:pt x="735911" y="670918"/>
                  </a:lnTo>
                  <a:lnTo>
                    <a:pt x="707703" y="702365"/>
                  </a:lnTo>
                  <a:lnTo>
                    <a:pt x="680467" y="734585"/>
                  </a:lnTo>
                  <a:lnTo>
                    <a:pt x="653891" y="772566"/>
                  </a:lnTo>
                  <a:lnTo>
                    <a:pt x="631555" y="813154"/>
                  </a:lnTo>
                  <a:lnTo>
                    <a:pt x="613605" y="855861"/>
                  </a:lnTo>
                  <a:lnTo>
                    <a:pt x="600188" y="900196"/>
                  </a:lnTo>
                  <a:lnTo>
                    <a:pt x="591451" y="945669"/>
                  </a:lnTo>
                  <a:lnTo>
                    <a:pt x="587542" y="991790"/>
                  </a:lnTo>
                  <a:lnTo>
                    <a:pt x="588606" y="1038069"/>
                  </a:lnTo>
                  <a:lnTo>
                    <a:pt x="279293" y="1076236"/>
                  </a:lnTo>
                  <a:close/>
                </a:path>
              </a:pathLst>
            </a:custGeom>
            <a:solidFill>
              <a:srgbClr val="FEEB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341102" y="1438607"/>
              <a:ext cx="554990" cy="477520"/>
            </a:xfrm>
            <a:custGeom>
              <a:avLst/>
              <a:gdLst/>
              <a:ahLst/>
              <a:cxnLst/>
              <a:rect l="l" t="t" r="r" b="b"/>
              <a:pathLst>
                <a:path w="554989" h="477519">
                  <a:moveTo>
                    <a:pt x="247468" y="477003"/>
                  </a:moveTo>
                  <a:lnTo>
                    <a:pt x="177297" y="458524"/>
                  </a:lnTo>
                  <a:lnTo>
                    <a:pt x="123630" y="416291"/>
                  </a:lnTo>
                  <a:lnTo>
                    <a:pt x="89317" y="360415"/>
                  </a:lnTo>
                  <a:lnTo>
                    <a:pt x="72232" y="307259"/>
                  </a:lnTo>
                  <a:lnTo>
                    <a:pt x="65147" y="261163"/>
                  </a:lnTo>
                  <a:lnTo>
                    <a:pt x="63378" y="205528"/>
                  </a:lnTo>
                  <a:lnTo>
                    <a:pt x="59840" y="175006"/>
                  </a:lnTo>
                  <a:lnTo>
                    <a:pt x="49897" y="146539"/>
                  </a:lnTo>
                  <a:lnTo>
                    <a:pt x="30010" y="120450"/>
                  </a:lnTo>
                  <a:lnTo>
                    <a:pt x="19554" y="110962"/>
                  </a:lnTo>
                  <a:lnTo>
                    <a:pt x="14512" y="106088"/>
                  </a:lnTo>
                  <a:lnTo>
                    <a:pt x="9933" y="100874"/>
                  </a:lnTo>
                  <a:lnTo>
                    <a:pt x="0" y="77243"/>
                  </a:lnTo>
                  <a:lnTo>
                    <a:pt x="2697" y="51673"/>
                  </a:lnTo>
                  <a:lnTo>
                    <a:pt x="38597" y="9583"/>
                  </a:lnTo>
                  <a:lnTo>
                    <a:pt x="84266" y="675"/>
                  </a:lnTo>
                  <a:lnTo>
                    <a:pt x="130203" y="3226"/>
                  </a:lnTo>
                  <a:lnTo>
                    <a:pt x="160744" y="3865"/>
                  </a:lnTo>
                  <a:lnTo>
                    <a:pt x="191354" y="3778"/>
                  </a:lnTo>
                  <a:lnTo>
                    <a:pt x="222010" y="3303"/>
                  </a:lnTo>
                  <a:lnTo>
                    <a:pt x="389423" y="287"/>
                  </a:lnTo>
                  <a:lnTo>
                    <a:pt x="415869" y="0"/>
                  </a:lnTo>
                  <a:lnTo>
                    <a:pt x="468043" y="3395"/>
                  </a:lnTo>
                  <a:lnTo>
                    <a:pt x="515380" y="16005"/>
                  </a:lnTo>
                  <a:lnTo>
                    <a:pt x="552388" y="53843"/>
                  </a:lnTo>
                  <a:lnTo>
                    <a:pt x="554805" y="80490"/>
                  </a:lnTo>
                  <a:lnTo>
                    <a:pt x="552588" y="93396"/>
                  </a:lnTo>
                  <a:lnTo>
                    <a:pt x="521492" y="119165"/>
                  </a:lnTo>
                  <a:lnTo>
                    <a:pt x="494566" y="123528"/>
                  </a:lnTo>
                  <a:lnTo>
                    <a:pt x="471210" y="132272"/>
                  </a:lnTo>
                  <a:lnTo>
                    <a:pt x="461261" y="151883"/>
                  </a:lnTo>
                  <a:lnTo>
                    <a:pt x="459130" y="175753"/>
                  </a:lnTo>
                  <a:lnTo>
                    <a:pt x="459230" y="197275"/>
                  </a:lnTo>
                  <a:lnTo>
                    <a:pt x="458793" y="218042"/>
                  </a:lnTo>
                  <a:lnTo>
                    <a:pt x="458335" y="259577"/>
                  </a:lnTo>
                  <a:lnTo>
                    <a:pt x="453428" y="312984"/>
                  </a:lnTo>
                  <a:lnTo>
                    <a:pt x="431445" y="375793"/>
                  </a:lnTo>
                  <a:lnTo>
                    <a:pt x="398867" y="415246"/>
                  </a:lnTo>
                  <a:lnTo>
                    <a:pt x="356682" y="444679"/>
                  </a:lnTo>
                  <a:lnTo>
                    <a:pt x="322056" y="462431"/>
                  </a:lnTo>
                  <a:lnTo>
                    <a:pt x="284836" y="474227"/>
                  </a:lnTo>
                  <a:lnTo>
                    <a:pt x="247468" y="477003"/>
                  </a:lnTo>
                  <a:close/>
                </a:path>
              </a:pathLst>
            </a:custGeom>
            <a:solidFill>
              <a:srgbClr val="BDDA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465008" y="910502"/>
              <a:ext cx="368935" cy="510540"/>
            </a:xfrm>
            <a:custGeom>
              <a:avLst/>
              <a:gdLst/>
              <a:ahLst/>
              <a:cxnLst/>
              <a:rect l="l" t="t" r="r" b="b"/>
              <a:pathLst>
                <a:path w="368935" h="510540">
                  <a:moveTo>
                    <a:pt x="149999" y="30567"/>
                  </a:moveTo>
                  <a:lnTo>
                    <a:pt x="107185" y="30567"/>
                  </a:lnTo>
                  <a:lnTo>
                    <a:pt x="120496" y="19013"/>
                  </a:lnTo>
                  <a:lnTo>
                    <a:pt x="136019" y="9884"/>
                  </a:lnTo>
                  <a:lnTo>
                    <a:pt x="153280" y="3524"/>
                  </a:lnTo>
                  <a:lnTo>
                    <a:pt x="171803" y="280"/>
                  </a:lnTo>
                  <a:lnTo>
                    <a:pt x="185083" y="0"/>
                  </a:lnTo>
                  <a:lnTo>
                    <a:pt x="197842" y="1358"/>
                  </a:lnTo>
                  <a:lnTo>
                    <a:pt x="233957" y="16963"/>
                  </a:lnTo>
                  <a:lnTo>
                    <a:pt x="242235" y="24301"/>
                  </a:lnTo>
                  <a:lnTo>
                    <a:pt x="183763" y="24301"/>
                  </a:lnTo>
                  <a:lnTo>
                    <a:pt x="173904" y="24535"/>
                  </a:lnTo>
                  <a:lnTo>
                    <a:pt x="162875" y="26254"/>
                  </a:lnTo>
                  <a:lnTo>
                    <a:pt x="152470" y="29436"/>
                  </a:lnTo>
                  <a:lnTo>
                    <a:pt x="149999" y="30567"/>
                  </a:lnTo>
                  <a:close/>
                </a:path>
                <a:path w="368935" h="510540">
                  <a:moveTo>
                    <a:pt x="326827" y="26874"/>
                  </a:moveTo>
                  <a:lnTo>
                    <a:pt x="244822" y="26874"/>
                  </a:lnTo>
                  <a:lnTo>
                    <a:pt x="249023" y="25889"/>
                  </a:lnTo>
                  <a:lnTo>
                    <a:pt x="251062" y="25458"/>
                  </a:lnTo>
                  <a:lnTo>
                    <a:pt x="281415" y="21215"/>
                  </a:lnTo>
                  <a:lnTo>
                    <a:pt x="307818" y="21987"/>
                  </a:lnTo>
                  <a:lnTo>
                    <a:pt x="326827" y="26874"/>
                  </a:lnTo>
                  <a:close/>
                </a:path>
                <a:path w="368935" h="510540">
                  <a:moveTo>
                    <a:pt x="239780" y="144312"/>
                  </a:moveTo>
                  <a:lnTo>
                    <a:pt x="204174" y="112933"/>
                  </a:lnTo>
                  <a:lnTo>
                    <a:pt x="201241" y="102880"/>
                  </a:lnTo>
                  <a:lnTo>
                    <a:pt x="201156" y="102591"/>
                  </a:lnTo>
                  <a:lnTo>
                    <a:pt x="199355" y="92803"/>
                  </a:lnTo>
                  <a:lnTo>
                    <a:pt x="198341" y="83746"/>
                  </a:lnTo>
                  <a:lnTo>
                    <a:pt x="198290" y="73185"/>
                  </a:lnTo>
                  <a:lnTo>
                    <a:pt x="199910" y="63255"/>
                  </a:lnTo>
                  <a:lnTo>
                    <a:pt x="199972" y="62877"/>
                  </a:lnTo>
                  <a:lnTo>
                    <a:pt x="204174" y="52605"/>
                  </a:lnTo>
                  <a:lnTo>
                    <a:pt x="208066" y="45772"/>
                  </a:lnTo>
                  <a:lnTo>
                    <a:pt x="213440" y="40663"/>
                  </a:lnTo>
                  <a:lnTo>
                    <a:pt x="219556" y="36723"/>
                  </a:lnTo>
                  <a:lnTo>
                    <a:pt x="216591" y="34384"/>
                  </a:lnTo>
                  <a:lnTo>
                    <a:pt x="183763" y="24301"/>
                  </a:lnTo>
                  <a:lnTo>
                    <a:pt x="242235" y="24301"/>
                  </a:lnTo>
                  <a:lnTo>
                    <a:pt x="244822" y="26874"/>
                  </a:lnTo>
                  <a:lnTo>
                    <a:pt x="326827" y="26874"/>
                  </a:lnTo>
                  <a:lnTo>
                    <a:pt x="330446" y="27804"/>
                  </a:lnTo>
                  <a:lnTo>
                    <a:pt x="349471" y="38693"/>
                  </a:lnTo>
                  <a:lnTo>
                    <a:pt x="355341" y="43850"/>
                  </a:lnTo>
                  <a:lnTo>
                    <a:pt x="356780" y="45494"/>
                  </a:lnTo>
                  <a:lnTo>
                    <a:pt x="283688" y="45494"/>
                  </a:lnTo>
                  <a:lnTo>
                    <a:pt x="260328" y="48481"/>
                  </a:lnTo>
                  <a:lnTo>
                    <a:pt x="264000" y="55929"/>
                  </a:lnTo>
                  <a:lnTo>
                    <a:pt x="236050" y="55929"/>
                  </a:lnTo>
                  <a:lnTo>
                    <a:pt x="231602" y="58207"/>
                  </a:lnTo>
                  <a:lnTo>
                    <a:pt x="227896" y="61162"/>
                  </a:lnTo>
                  <a:lnTo>
                    <a:pt x="221824" y="71796"/>
                  </a:lnTo>
                  <a:lnTo>
                    <a:pt x="221931" y="73597"/>
                  </a:lnTo>
                  <a:lnTo>
                    <a:pt x="221966" y="73998"/>
                  </a:lnTo>
                  <a:lnTo>
                    <a:pt x="222061" y="75074"/>
                  </a:lnTo>
                  <a:lnTo>
                    <a:pt x="222115" y="75690"/>
                  </a:lnTo>
                  <a:lnTo>
                    <a:pt x="222225" y="76941"/>
                  </a:lnTo>
                  <a:lnTo>
                    <a:pt x="222331" y="78152"/>
                  </a:lnTo>
                  <a:lnTo>
                    <a:pt x="222453" y="79541"/>
                  </a:lnTo>
                  <a:lnTo>
                    <a:pt x="222564" y="80799"/>
                  </a:lnTo>
                  <a:lnTo>
                    <a:pt x="222645" y="81722"/>
                  </a:lnTo>
                  <a:lnTo>
                    <a:pt x="223424" y="86870"/>
                  </a:lnTo>
                  <a:lnTo>
                    <a:pt x="223526" y="87546"/>
                  </a:lnTo>
                  <a:lnTo>
                    <a:pt x="223600" y="88032"/>
                  </a:lnTo>
                  <a:lnTo>
                    <a:pt x="223697" y="88679"/>
                  </a:lnTo>
                  <a:lnTo>
                    <a:pt x="223800" y="89356"/>
                  </a:lnTo>
                  <a:lnTo>
                    <a:pt x="246243" y="121797"/>
                  </a:lnTo>
                  <a:lnTo>
                    <a:pt x="275502" y="121797"/>
                  </a:lnTo>
                  <a:lnTo>
                    <a:pt x="272959" y="128634"/>
                  </a:lnTo>
                  <a:lnTo>
                    <a:pt x="272893" y="128813"/>
                  </a:lnTo>
                  <a:lnTo>
                    <a:pt x="265703" y="137372"/>
                  </a:lnTo>
                  <a:lnTo>
                    <a:pt x="253271" y="143710"/>
                  </a:lnTo>
                  <a:lnTo>
                    <a:pt x="239780" y="144312"/>
                  </a:lnTo>
                  <a:close/>
                </a:path>
                <a:path w="368935" h="510540">
                  <a:moveTo>
                    <a:pt x="86984" y="510478"/>
                  </a:moveTo>
                  <a:lnTo>
                    <a:pt x="79618" y="510478"/>
                  </a:lnTo>
                  <a:lnTo>
                    <a:pt x="74444" y="506354"/>
                  </a:lnTo>
                  <a:lnTo>
                    <a:pt x="12467" y="153685"/>
                  </a:lnTo>
                  <a:lnTo>
                    <a:pt x="3702" y="99394"/>
                  </a:lnTo>
                  <a:lnTo>
                    <a:pt x="156" y="67502"/>
                  </a:lnTo>
                  <a:lnTo>
                    <a:pt x="87" y="66825"/>
                  </a:lnTo>
                  <a:lnTo>
                    <a:pt x="31846" y="36366"/>
                  </a:lnTo>
                  <a:lnTo>
                    <a:pt x="74529" y="29436"/>
                  </a:lnTo>
                  <a:lnTo>
                    <a:pt x="91173" y="28983"/>
                  </a:lnTo>
                  <a:lnTo>
                    <a:pt x="107185" y="30567"/>
                  </a:lnTo>
                  <a:lnTo>
                    <a:pt x="149999" y="30567"/>
                  </a:lnTo>
                  <a:lnTo>
                    <a:pt x="142508" y="34057"/>
                  </a:lnTo>
                  <a:lnTo>
                    <a:pt x="133564" y="39863"/>
                  </a:lnTo>
                  <a:lnTo>
                    <a:pt x="137270" y="42079"/>
                  </a:lnTo>
                  <a:lnTo>
                    <a:pt x="140853" y="44726"/>
                  </a:lnTo>
                  <a:lnTo>
                    <a:pt x="144251" y="47742"/>
                  </a:lnTo>
                  <a:lnTo>
                    <a:pt x="149403" y="53467"/>
                  </a:lnTo>
                  <a:lnTo>
                    <a:pt x="81289" y="53467"/>
                  </a:lnTo>
                  <a:lnTo>
                    <a:pt x="68969" y="54529"/>
                  </a:lnTo>
                  <a:lnTo>
                    <a:pt x="28668" y="62270"/>
                  </a:lnTo>
                  <a:lnTo>
                    <a:pt x="25361" y="69288"/>
                  </a:lnTo>
                  <a:lnTo>
                    <a:pt x="25454" y="71117"/>
                  </a:lnTo>
                  <a:lnTo>
                    <a:pt x="30776" y="113833"/>
                  </a:lnTo>
                  <a:lnTo>
                    <a:pt x="37338" y="152515"/>
                  </a:lnTo>
                  <a:lnTo>
                    <a:pt x="98846" y="502599"/>
                  </a:lnTo>
                  <a:lnTo>
                    <a:pt x="94336" y="508939"/>
                  </a:lnTo>
                  <a:lnTo>
                    <a:pt x="87602" y="510109"/>
                  </a:lnTo>
                  <a:lnTo>
                    <a:pt x="86984" y="510478"/>
                  </a:lnTo>
                  <a:close/>
                </a:path>
                <a:path w="368935" h="510540">
                  <a:moveTo>
                    <a:pt x="270336" y="469234"/>
                  </a:moveTo>
                  <a:lnTo>
                    <a:pt x="256807" y="467633"/>
                  </a:lnTo>
                  <a:lnTo>
                    <a:pt x="251988" y="461478"/>
                  </a:lnTo>
                  <a:lnTo>
                    <a:pt x="252853" y="454706"/>
                  </a:lnTo>
                  <a:lnTo>
                    <a:pt x="276513" y="261412"/>
                  </a:lnTo>
                  <a:lnTo>
                    <a:pt x="282274" y="221522"/>
                  </a:lnTo>
                  <a:lnTo>
                    <a:pt x="293316" y="182002"/>
                  </a:lnTo>
                  <a:lnTo>
                    <a:pt x="310552" y="147669"/>
                  </a:lnTo>
                  <a:lnTo>
                    <a:pt x="323956" y="124812"/>
                  </a:lnTo>
                  <a:lnTo>
                    <a:pt x="330529" y="112933"/>
                  </a:lnTo>
                  <a:lnTo>
                    <a:pt x="336348" y="100962"/>
                  </a:lnTo>
                  <a:lnTo>
                    <a:pt x="341131" y="88679"/>
                  </a:lnTo>
                  <a:lnTo>
                    <a:pt x="344096" y="79876"/>
                  </a:lnTo>
                  <a:lnTo>
                    <a:pt x="344266" y="78152"/>
                  </a:lnTo>
                  <a:lnTo>
                    <a:pt x="344385" y="76941"/>
                  </a:lnTo>
                  <a:lnTo>
                    <a:pt x="344508" y="75690"/>
                  </a:lnTo>
                  <a:lnTo>
                    <a:pt x="344573" y="73185"/>
                  </a:lnTo>
                  <a:lnTo>
                    <a:pt x="341994" y="65642"/>
                  </a:lnTo>
                  <a:lnTo>
                    <a:pt x="303718" y="46057"/>
                  </a:lnTo>
                  <a:lnTo>
                    <a:pt x="283688" y="45494"/>
                  </a:lnTo>
                  <a:lnTo>
                    <a:pt x="356780" y="45494"/>
                  </a:lnTo>
                  <a:lnTo>
                    <a:pt x="368479" y="71117"/>
                  </a:lnTo>
                  <a:lnTo>
                    <a:pt x="368362" y="76941"/>
                  </a:lnTo>
                  <a:lnTo>
                    <a:pt x="368247" y="80799"/>
                  </a:lnTo>
                  <a:lnTo>
                    <a:pt x="367146" y="86870"/>
                  </a:lnTo>
                  <a:lnTo>
                    <a:pt x="367023" y="87546"/>
                  </a:lnTo>
                  <a:lnTo>
                    <a:pt x="366935" y="88032"/>
                  </a:lnTo>
                  <a:lnTo>
                    <a:pt x="366817" y="88679"/>
                  </a:lnTo>
                  <a:lnTo>
                    <a:pt x="366721" y="89211"/>
                  </a:lnTo>
                  <a:lnTo>
                    <a:pt x="345536" y="136890"/>
                  </a:lnTo>
                  <a:lnTo>
                    <a:pt x="332021" y="159887"/>
                  </a:lnTo>
                  <a:lnTo>
                    <a:pt x="326226" y="170180"/>
                  </a:lnTo>
                  <a:lnTo>
                    <a:pt x="310507" y="208749"/>
                  </a:lnTo>
                  <a:lnTo>
                    <a:pt x="301038" y="264428"/>
                  </a:lnTo>
                  <a:lnTo>
                    <a:pt x="277378" y="457723"/>
                  </a:lnTo>
                  <a:lnTo>
                    <a:pt x="276575" y="464494"/>
                  </a:lnTo>
                  <a:lnTo>
                    <a:pt x="270336" y="469234"/>
                  </a:lnTo>
                  <a:close/>
                </a:path>
                <a:path w="368935" h="510540">
                  <a:moveTo>
                    <a:pt x="143386" y="153685"/>
                  </a:moveTo>
                  <a:lnTo>
                    <a:pt x="100223" y="128634"/>
                  </a:lnTo>
                  <a:lnTo>
                    <a:pt x="85649" y="89356"/>
                  </a:lnTo>
                  <a:lnTo>
                    <a:pt x="85664" y="80799"/>
                  </a:lnTo>
                  <a:lnTo>
                    <a:pt x="91556" y="53467"/>
                  </a:lnTo>
                  <a:lnTo>
                    <a:pt x="149403" y="53467"/>
                  </a:lnTo>
                  <a:lnTo>
                    <a:pt x="153890" y="58453"/>
                  </a:lnTo>
                  <a:lnTo>
                    <a:pt x="154156" y="58850"/>
                  </a:lnTo>
                  <a:lnTo>
                    <a:pt x="154248" y="59007"/>
                  </a:lnTo>
                  <a:lnTo>
                    <a:pt x="116513" y="59007"/>
                  </a:lnTo>
                  <a:lnTo>
                    <a:pt x="114969" y="61716"/>
                  </a:lnTo>
                  <a:lnTo>
                    <a:pt x="113610" y="64548"/>
                  </a:lnTo>
                  <a:lnTo>
                    <a:pt x="112560" y="67502"/>
                  </a:lnTo>
                  <a:lnTo>
                    <a:pt x="110318" y="76941"/>
                  </a:lnTo>
                  <a:lnTo>
                    <a:pt x="110363" y="88679"/>
                  </a:lnTo>
                  <a:lnTo>
                    <a:pt x="111474" y="95265"/>
                  </a:lnTo>
                  <a:lnTo>
                    <a:pt x="111540" y="95653"/>
                  </a:lnTo>
                  <a:lnTo>
                    <a:pt x="111626" y="96163"/>
                  </a:lnTo>
                  <a:lnTo>
                    <a:pt x="138506" y="127891"/>
                  </a:lnTo>
                  <a:lnTo>
                    <a:pt x="141280" y="128813"/>
                  </a:lnTo>
                  <a:lnTo>
                    <a:pt x="170144" y="128813"/>
                  </a:lnTo>
                  <a:lnTo>
                    <a:pt x="168676" y="135102"/>
                  </a:lnTo>
                  <a:lnTo>
                    <a:pt x="161121" y="146212"/>
                  </a:lnTo>
                  <a:lnTo>
                    <a:pt x="148822" y="152515"/>
                  </a:lnTo>
                  <a:lnTo>
                    <a:pt x="143386" y="153685"/>
                  </a:lnTo>
                  <a:close/>
                </a:path>
                <a:path w="368935" h="510540">
                  <a:moveTo>
                    <a:pt x="275502" y="121797"/>
                  </a:moveTo>
                  <a:lnTo>
                    <a:pt x="246243" y="121797"/>
                  </a:lnTo>
                  <a:lnTo>
                    <a:pt x="249826" y="118842"/>
                  </a:lnTo>
                  <a:lnTo>
                    <a:pt x="253656" y="115580"/>
                  </a:lnTo>
                  <a:lnTo>
                    <a:pt x="254274" y="107023"/>
                  </a:lnTo>
                  <a:lnTo>
                    <a:pt x="251924" y="96857"/>
                  </a:lnTo>
                  <a:lnTo>
                    <a:pt x="251869" y="96620"/>
                  </a:lnTo>
                  <a:lnTo>
                    <a:pt x="251763" y="96163"/>
                  </a:lnTo>
                  <a:lnTo>
                    <a:pt x="236050" y="55929"/>
                  </a:lnTo>
                  <a:lnTo>
                    <a:pt x="264000" y="55929"/>
                  </a:lnTo>
                  <a:lnTo>
                    <a:pt x="265439" y="58850"/>
                  </a:lnTo>
                  <a:lnTo>
                    <a:pt x="269618" y="69288"/>
                  </a:lnTo>
                  <a:lnTo>
                    <a:pt x="272951" y="79541"/>
                  </a:lnTo>
                  <a:lnTo>
                    <a:pt x="275487" y="89211"/>
                  </a:lnTo>
                  <a:lnTo>
                    <a:pt x="275525" y="89356"/>
                  </a:lnTo>
                  <a:lnTo>
                    <a:pt x="277821" y="104771"/>
                  </a:lnTo>
                  <a:lnTo>
                    <a:pt x="277484" y="109793"/>
                  </a:lnTo>
                  <a:lnTo>
                    <a:pt x="277395" y="111129"/>
                  </a:lnTo>
                  <a:lnTo>
                    <a:pt x="277274" y="112933"/>
                  </a:lnTo>
                  <a:lnTo>
                    <a:pt x="277189" y="114202"/>
                  </a:lnTo>
                  <a:lnTo>
                    <a:pt x="277096" y="115580"/>
                  </a:lnTo>
                  <a:lnTo>
                    <a:pt x="276997" y="117057"/>
                  </a:lnTo>
                  <a:lnTo>
                    <a:pt x="276939" y="117919"/>
                  </a:lnTo>
                  <a:lnTo>
                    <a:pt x="275502" y="121797"/>
                  </a:lnTo>
                  <a:close/>
                </a:path>
                <a:path w="368935" h="510540">
                  <a:moveTo>
                    <a:pt x="170144" y="128813"/>
                  </a:moveTo>
                  <a:lnTo>
                    <a:pt x="143023" y="128813"/>
                  </a:lnTo>
                  <a:lnTo>
                    <a:pt x="146289" y="128076"/>
                  </a:lnTo>
                  <a:lnTo>
                    <a:pt x="148224" y="120197"/>
                  </a:lnTo>
                  <a:lnTo>
                    <a:pt x="148291" y="118842"/>
                  </a:lnTo>
                  <a:lnTo>
                    <a:pt x="147164" y="111129"/>
                  </a:lnTo>
                  <a:lnTo>
                    <a:pt x="147090" y="110620"/>
                  </a:lnTo>
                  <a:lnTo>
                    <a:pt x="146969" y="109793"/>
                  </a:lnTo>
                  <a:lnTo>
                    <a:pt x="144325" y="96857"/>
                  </a:lnTo>
                  <a:lnTo>
                    <a:pt x="144277" y="96620"/>
                  </a:lnTo>
                  <a:lnTo>
                    <a:pt x="144183" y="96163"/>
                  </a:lnTo>
                  <a:lnTo>
                    <a:pt x="124297" y="63255"/>
                  </a:lnTo>
                  <a:lnTo>
                    <a:pt x="116513" y="59007"/>
                  </a:lnTo>
                  <a:lnTo>
                    <a:pt x="154248" y="59007"/>
                  </a:lnTo>
                  <a:lnTo>
                    <a:pt x="171326" y="105415"/>
                  </a:lnTo>
                  <a:lnTo>
                    <a:pt x="171567" y="109793"/>
                  </a:lnTo>
                  <a:lnTo>
                    <a:pt x="171676" y="112933"/>
                  </a:lnTo>
                  <a:lnTo>
                    <a:pt x="171767" y="115580"/>
                  </a:lnTo>
                  <a:lnTo>
                    <a:pt x="171880" y="118842"/>
                  </a:lnTo>
                  <a:lnTo>
                    <a:pt x="171957" y="121048"/>
                  </a:lnTo>
                  <a:lnTo>
                    <a:pt x="170186" y="128634"/>
                  </a:lnTo>
                  <a:lnTo>
                    <a:pt x="170144" y="128813"/>
                  </a:lnTo>
                  <a:close/>
                </a:path>
              </a:pathLst>
            </a:custGeom>
            <a:solidFill>
              <a:srgbClr val="2633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75901" y="1240737"/>
              <a:ext cx="92725" cy="68083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2928543" y="646391"/>
              <a:ext cx="255904" cy="380365"/>
            </a:xfrm>
            <a:custGeom>
              <a:avLst/>
              <a:gdLst/>
              <a:ahLst/>
              <a:cxnLst/>
              <a:rect l="l" t="t" r="r" b="b"/>
              <a:pathLst>
                <a:path w="255905" h="380365">
                  <a:moveTo>
                    <a:pt x="207073" y="337654"/>
                  </a:moveTo>
                  <a:lnTo>
                    <a:pt x="204851" y="324231"/>
                  </a:lnTo>
                  <a:lnTo>
                    <a:pt x="198551" y="319735"/>
                  </a:lnTo>
                  <a:lnTo>
                    <a:pt x="191757" y="320789"/>
                  </a:lnTo>
                  <a:lnTo>
                    <a:pt x="146418" y="328574"/>
                  </a:lnTo>
                  <a:lnTo>
                    <a:pt x="101053" y="337058"/>
                  </a:lnTo>
                  <a:lnTo>
                    <a:pt x="55791" y="346202"/>
                  </a:lnTo>
                  <a:lnTo>
                    <a:pt x="4140" y="357479"/>
                  </a:lnTo>
                  <a:lnTo>
                    <a:pt x="0" y="364058"/>
                  </a:lnTo>
                  <a:lnTo>
                    <a:pt x="2781" y="376440"/>
                  </a:lnTo>
                  <a:lnTo>
                    <a:pt x="7912" y="380314"/>
                  </a:lnTo>
                  <a:lnTo>
                    <a:pt x="13525" y="380314"/>
                  </a:lnTo>
                  <a:lnTo>
                    <a:pt x="15379" y="380187"/>
                  </a:lnTo>
                  <a:lnTo>
                    <a:pt x="60871" y="370293"/>
                  </a:lnTo>
                  <a:lnTo>
                    <a:pt x="105778" y="361213"/>
                  </a:lnTo>
                  <a:lnTo>
                    <a:pt x="150799" y="352806"/>
                  </a:lnTo>
                  <a:lnTo>
                    <a:pt x="202501" y="343992"/>
                  </a:lnTo>
                  <a:lnTo>
                    <a:pt x="207073" y="337654"/>
                  </a:lnTo>
                  <a:close/>
                </a:path>
                <a:path w="255905" h="380365">
                  <a:moveTo>
                    <a:pt x="255511" y="33248"/>
                  </a:moveTo>
                  <a:lnTo>
                    <a:pt x="201028" y="11709"/>
                  </a:lnTo>
                  <a:lnTo>
                    <a:pt x="156044" y="1358"/>
                  </a:lnTo>
                  <a:lnTo>
                    <a:pt x="149313" y="0"/>
                  </a:lnTo>
                  <a:lnTo>
                    <a:pt x="142824" y="4318"/>
                  </a:lnTo>
                  <a:lnTo>
                    <a:pt x="140106" y="17614"/>
                  </a:lnTo>
                  <a:lnTo>
                    <a:pt x="144437" y="24130"/>
                  </a:lnTo>
                  <a:lnTo>
                    <a:pt x="151104" y="25488"/>
                  </a:lnTo>
                  <a:lnTo>
                    <a:pt x="173012" y="30213"/>
                  </a:lnTo>
                  <a:lnTo>
                    <a:pt x="194830" y="35534"/>
                  </a:lnTo>
                  <a:lnTo>
                    <a:pt x="216509" y="41414"/>
                  </a:lnTo>
                  <a:lnTo>
                    <a:pt x="239191" y="48209"/>
                  </a:lnTo>
                  <a:lnTo>
                    <a:pt x="240436" y="48387"/>
                  </a:lnTo>
                  <a:lnTo>
                    <a:pt x="241668" y="48387"/>
                  </a:lnTo>
                  <a:lnTo>
                    <a:pt x="246913" y="48387"/>
                  </a:lnTo>
                  <a:lnTo>
                    <a:pt x="251802" y="45008"/>
                  </a:lnTo>
                  <a:lnTo>
                    <a:pt x="255511" y="33248"/>
                  </a:lnTo>
                  <a:close/>
                </a:path>
              </a:pathLst>
            </a:custGeom>
            <a:solidFill>
              <a:srgbClr val="2633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63298" y="331762"/>
              <a:ext cx="171551" cy="170578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3470696" y="361741"/>
              <a:ext cx="61594" cy="114935"/>
            </a:xfrm>
            <a:custGeom>
              <a:avLst/>
              <a:gdLst/>
              <a:ahLst/>
              <a:cxnLst/>
              <a:rect l="l" t="t" r="r" b="b"/>
              <a:pathLst>
                <a:path w="61595" h="114934">
                  <a:moveTo>
                    <a:pt x="49111" y="114499"/>
                  </a:moveTo>
                  <a:lnTo>
                    <a:pt x="47320" y="114499"/>
                  </a:lnTo>
                  <a:lnTo>
                    <a:pt x="42687" y="114499"/>
                  </a:lnTo>
                  <a:lnTo>
                    <a:pt x="38239" y="111913"/>
                  </a:lnTo>
                  <a:lnTo>
                    <a:pt x="17691" y="65213"/>
                  </a:lnTo>
                  <a:lnTo>
                    <a:pt x="1111" y="19083"/>
                  </a:lnTo>
                  <a:lnTo>
                    <a:pt x="0" y="13727"/>
                  </a:lnTo>
                  <a:lnTo>
                    <a:pt x="4695" y="5109"/>
                  </a:lnTo>
                  <a:lnTo>
                    <a:pt x="7783" y="2708"/>
                  </a:lnTo>
                  <a:lnTo>
                    <a:pt x="18162" y="0"/>
                  </a:lnTo>
                  <a:lnTo>
                    <a:pt x="24895" y="3939"/>
                  </a:lnTo>
                  <a:lnTo>
                    <a:pt x="27243" y="12865"/>
                  </a:lnTo>
                  <a:lnTo>
                    <a:pt x="27119" y="15204"/>
                  </a:lnTo>
                  <a:lnTo>
                    <a:pt x="26440" y="17297"/>
                  </a:lnTo>
                  <a:lnTo>
                    <a:pt x="33489" y="37578"/>
                  </a:lnTo>
                  <a:lnTo>
                    <a:pt x="41181" y="57657"/>
                  </a:lnTo>
                  <a:lnTo>
                    <a:pt x="49487" y="77470"/>
                  </a:lnTo>
                  <a:lnTo>
                    <a:pt x="58378" y="96954"/>
                  </a:lnTo>
                  <a:lnTo>
                    <a:pt x="61281" y="103110"/>
                  </a:lnTo>
                  <a:lnTo>
                    <a:pt x="58687" y="110436"/>
                  </a:lnTo>
                  <a:lnTo>
                    <a:pt x="50903" y="114129"/>
                  </a:lnTo>
                  <a:lnTo>
                    <a:pt x="49111" y="114499"/>
                  </a:lnTo>
                  <a:close/>
                </a:path>
              </a:pathLst>
            </a:custGeom>
            <a:solidFill>
              <a:srgbClr val="2633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725646" y="334594"/>
              <a:ext cx="167042" cy="176919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3956431" y="454519"/>
              <a:ext cx="389255" cy="830580"/>
            </a:xfrm>
            <a:custGeom>
              <a:avLst/>
              <a:gdLst/>
              <a:ahLst/>
              <a:cxnLst/>
              <a:rect l="l" t="t" r="r" b="b"/>
              <a:pathLst>
                <a:path w="389254" h="830580">
                  <a:moveTo>
                    <a:pt x="117690" y="821613"/>
                  </a:moveTo>
                  <a:lnTo>
                    <a:pt x="117195" y="808012"/>
                  </a:lnTo>
                  <a:lnTo>
                    <a:pt x="111760" y="802779"/>
                  </a:lnTo>
                  <a:lnTo>
                    <a:pt x="104648" y="802970"/>
                  </a:lnTo>
                  <a:lnTo>
                    <a:pt x="16802" y="806170"/>
                  </a:lnTo>
                  <a:lnTo>
                    <a:pt x="11493" y="811898"/>
                  </a:lnTo>
                  <a:lnTo>
                    <a:pt x="11988" y="825309"/>
                  </a:lnTo>
                  <a:lnTo>
                    <a:pt x="17487" y="830541"/>
                  </a:lnTo>
                  <a:lnTo>
                    <a:pt x="24091" y="830541"/>
                  </a:lnTo>
                  <a:lnTo>
                    <a:pt x="112369" y="827341"/>
                  </a:lnTo>
                  <a:lnTo>
                    <a:pt x="117690" y="821613"/>
                  </a:lnTo>
                  <a:close/>
                </a:path>
                <a:path w="389254" h="830580">
                  <a:moveTo>
                    <a:pt x="219494" y="386829"/>
                  </a:moveTo>
                  <a:lnTo>
                    <a:pt x="216039" y="372237"/>
                  </a:lnTo>
                  <a:lnTo>
                    <a:pt x="213690" y="369227"/>
                  </a:lnTo>
                  <a:lnTo>
                    <a:pt x="207010" y="365899"/>
                  </a:lnTo>
                  <a:lnTo>
                    <a:pt x="203187" y="365836"/>
                  </a:lnTo>
                  <a:lnTo>
                    <a:pt x="134734" y="396367"/>
                  </a:lnTo>
                  <a:lnTo>
                    <a:pt x="131953" y="403631"/>
                  </a:lnTo>
                  <a:lnTo>
                    <a:pt x="136842" y="414413"/>
                  </a:lnTo>
                  <a:lnTo>
                    <a:pt x="141351" y="417118"/>
                  </a:lnTo>
                  <a:lnTo>
                    <a:pt x="146037" y="417118"/>
                  </a:lnTo>
                  <a:lnTo>
                    <a:pt x="147713" y="417118"/>
                  </a:lnTo>
                  <a:lnTo>
                    <a:pt x="149440" y="416750"/>
                  </a:lnTo>
                  <a:lnTo>
                    <a:pt x="200469" y="394030"/>
                  </a:lnTo>
                  <a:lnTo>
                    <a:pt x="202933" y="395198"/>
                  </a:lnTo>
                  <a:lnTo>
                    <a:pt x="205841" y="395630"/>
                  </a:lnTo>
                  <a:lnTo>
                    <a:pt x="215353" y="393420"/>
                  </a:lnTo>
                  <a:lnTo>
                    <a:pt x="219494" y="386829"/>
                  </a:lnTo>
                  <a:close/>
                </a:path>
                <a:path w="389254" h="830580">
                  <a:moveTo>
                    <a:pt x="295541" y="16129"/>
                  </a:moveTo>
                  <a:lnTo>
                    <a:pt x="295478" y="10274"/>
                  </a:lnTo>
                  <a:lnTo>
                    <a:pt x="288925" y="1663"/>
                  </a:lnTo>
                  <a:lnTo>
                    <a:pt x="283248" y="0"/>
                  </a:lnTo>
                  <a:lnTo>
                    <a:pt x="278180" y="1778"/>
                  </a:lnTo>
                  <a:lnTo>
                    <a:pt x="245008" y="15481"/>
                  </a:lnTo>
                  <a:lnTo>
                    <a:pt x="213156" y="31902"/>
                  </a:lnTo>
                  <a:lnTo>
                    <a:pt x="182346" y="50025"/>
                  </a:lnTo>
                  <a:lnTo>
                    <a:pt x="117602" y="90551"/>
                  </a:lnTo>
                  <a:lnTo>
                    <a:pt x="82956" y="110426"/>
                  </a:lnTo>
                  <a:lnTo>
                    <a:pt x="47536" y="127241"/>
                  </a:lnTo>
                  <a:lnTo>
                    <a:pt x="10502" y="139801"/>
                  </a:lnTo>
                  <a:lnTo>
                    <a:pt x="3962" y="141516"/>
                  </a:lnTo>
                  <a:lnTo>
                    <a:pt x="0" y="148234"/>
                  </a:lnTo>
                  <a:lnTo>
                    <a:pt x="3149" y="160362"/>
                  </a:lnTo>
                  <a:lnTo>
                    <a:pt x="8153" y="163995"/>
                  </a:lnTo>
                  <a:lnTo>
                    <a:pt x="13652" y="163995"/>
                  </a:lnTo>
                  <a:lnTo>
                    <a:pt x="56642" y="150063"/>
                  </a:lnTo>
                  <a:lnTo>
                    <a:pt x="94386" y="132168"/>
                  </a:lnTo>
                  <a:lnTo>
                    <a:pt x="130568" y="111467"/>
                  </a:lnTo>
                  <a:lnTo>
                    <a:pt x="165684" y="89560"/>
                  </a:lnTo>
                  <a:lnTo>
                    <a:pt x="190055" y="74231"/>
                  </a:lnTo>
                  <a:lnTo>
                    <a:pt x="214833" y="59296"/>
                  </a:lnTo>
                  <a:lnTo>
                    <a:pt x="240144" y="45351"/>
                  </a:lnTo>
                  <a:lnTo>
                    <a:pt x="266077" y="32994"/>
                  </a:lnTo>
                  <a:lnTo>
                    <a:pt x="266509" y="33426"/>
                  </a:lnTo>
                  <a:lnTo>
                    <a:pt x="273050" y="38163"/>
                  </a:lnTo>
                  <a:lnTo>
                    <a:pt x="280771" y="36868"/>
                  </a:lnTo>
                  <a:lnTo>
                    <a:pt x="295541" y="16129"/>
                  </a:lnTo>
                  <a:close/>
                </a:path>
                <a:path w="389254" h="830580">
                  <a:moveTo>
                    <a:pt x="388886" y="540169"/>
                  </a:moveTo>
                  <a:lnTo>
                    <a:pt x="384987" y="528231"/>
                  </a:lnTo>
                  <a:lnTo>
                    <a:pt x="378879" y="524662"/>
                  </a:lnTo>
                  <a:lnTo>
                    <a:pt x="372694" y="525957"/>
                  </a:lnTo>
                  <a:lnTo>
                    <a:pt x="316852" y="536575"/>
                  </a:lnTo>
                  <a:lnTo>
                    <a:pt x="260578" y="545528"/>
                  </a:lnTo>
                  <a:lnTo>
                    <a:pt x="204063" y="552767"/>
                  </a:lnTo>
                  <a:lnTo>
                    <a:pt x="147523" y="558266"/>
                  </a:lnTo>
                  <a:lnTo>
                    <a:pt x="140728" y="558825"/>
                  </a:lnTo>
                  <a:lnTo>
                    <a:pt x="135661" y="564794"/>
                  </a:lnTo>
                  <a:lnTo>
                    <a:pt x="136715" y="578027"/>
                  </a:lnTo>
                  <a:lnTo>
                    <a:pt x="142151" y="582891"/>
                  </a:lnTo>
                  <a:lnTo>
                    <a:pt x="148513" y="582891"/>
                  </a:lnTo>
                  <a:lnTo>
                    <a:pt x="149567" y="582777"/>
                  </a:lnTo>
                  <a:lnTo>
                    <a:pt x="203212" y="577608"/>
                  </a:lnTo>
                  <a:lnTo>
                    <a:pt x="256832" y="570890"/>
                  </a:lnTo>
                  <a:lnTo>
                    <a:pt x="310273" y="562648"/>
                  </a:lnTo>
                  <a:lnTo>
                    <a:pt x="363372" y="552919"/>
                  </a:lnTo>
                  <a:lnTo>
                    <a:pt x="366268" y="554024"/>
                  </a:lnTo>
                  <a:lnTo>
                    <a:pt x="369608" y="553961"/>
                  </a:lnTo>
                  <a:lnTo>
                    <a:pt x="386041" y="546633"/>
                  </a:lnTo>
                  <a:lnTo>
                    <a:pt x="388886" y="540169"/>
                  </a:lnTo>
                  <a:close/>
                </a:path>
              </a:pathLst>
            </a:custGeom>
            <a:solidFill>
              <a:srgbClr val="2633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" name="object 12"/>
          <p:cNvGrpSpPr/>
          <p:nvPr/>
        </p:nvGrpSpPr>
        <p:grpSpPr>
          <a:xfrm>
            <a:off x="2813656" y="3561622"/>
            <a:ext cx="4770120" cy="3414395"/>
            <a:chOff x="2813656" y="3561622"/>
            <a:chExt cx="4770120" cy="3414395"/>
          </a:xfrm>
        </p:grpSpPr>
        <p:sp>
          <p:nvSpPr>
            <p:cNvPr id="13" name="object 13"/>
            <p:cNvSpPr/>
            <p:nvPr/>
          </p:nvSpPr>
          <p:spPr>
            <a:xfrm>
              <a:off x="2813656" y="6209384"/>
              <a:ext cx="4770120" cy="568325"/>
            </a:xfrm>
            <a:custGeom>
              <a:avLst/>
              <a:gdLst/>
              <a:ahLst/>
              <a:cxnLst/>
              <a:rect l="l" t="t" r="r" b="b"/>
              <a:pathLst>
                <a:path w="4770120" h="568325">
                  <a:moveTo>
                    <a:pt x="4769610" y="568257"/>
                  </a:moveTo>
                  <a:lnTo>
                    <a:pt x="0" y="568257"/>
                  </a:lnTo>
                  <a:lnTo>
                    <a:pt x="310799" y="123908"/>
                  </a:lnTo>
                  <a:lnTo>
                    <a:pt x="337226" y="95489"/>
                  </a:lnTo>
                  <a:lnTo>
                    <a:pt x="374134" y="69405"/>
                  </a:lnTo>
                  <a:lnTo>
                    <a:pt x="419513" y="46399"/>
                  </a:lnTo>
                  <a:lnTo>
                    <a:pt x="471355" y="27213"/>
                  </a:lnTo>
                  <a:lnTo>
                    <a:pt x="527650" y="12589"/>
                  </a:lnTo>
                  <a:lnTo>
                    <a:pt x="586390" y="3271"/>
                  </a:lnTo>
                  <a:lnTo>
                    <a:pt x="645565" y="0"/>
                  </a:lnTo>
                  <a:lnTo>
                    <a:pt x="4124045" y="0"/>
                  </a:lnTo>
                  <a:lnTo>
                    <a:pt x="4183220" y="3271"/>
                  </a:lnTo>
                  <a:lnTo>
                    <a:pt x="4241959" y="12589"/>
                  </a:lnTo>
                  <a:lnTo>
                    <a:pt x="4298254" y="27213"/>
                  </a:lnTo>
                  <a:lnTo>
                    <a:pt x="4350096" y="46399"/>
                  </a:lnTo>
                  <a:lnTo>
                    <a:pt x="4395475" y="69405"/>
                  </a:lnTo>
                  <a:lnTo>
                    <a:pt x="4432383" y="95489"/>
                  </a:lnTo>
                  <a:lnTo>
                    <a:pt x="4458810" y="123908"/>
                  </a:lnTo>
                  <a:lnTo>
                    <a:pt x="4769610" y="568257"/>
                  </a:lnTo>
                  <a:close/>
                </a:path>
              </a:pathLst>
            </a:custGeom>
            <a:solidFill>
              <a:srgbClr val="182B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816030" y="6777641"/>
              <a:ext cx="4765040" cy="198120"/>
            </a:xfrm>
            <a:custGeom>
              <a:avLst/>
              <a:gdLst/>
              <a:ahLst/>
              <a:cxnLst/>
              <a:rect l="l" t="t" r="r" b="b"/>
              <a:pathLst>
                <a:path w="4765040" h="198120">
                  <a:moveTo>
                    <a:pt x="4563066" y="197860"/>
                  </a:moveTo>
                  <a:lnTo>
                    <a:pt x="201796" y="197860"/>
                  </a:lnTo>
                  <a:lnTo>
                    <a:pt x="148025" y="192826"/>
                  </a:lnTo>
                  <a:lnTo>
                    <a:pt x="101291" y="178388"/>
                  </a:lnTo>
                  <a:lnTo>
                    <a:pt x="62362" y="155541"/>
                  </a:lnTo>
                  <a:lnTo>
                    <a:pt x="32003" y="125283"/>
                  </a:lnTo>
                  <a:lnTo>
                    <a:pt x="10979" y="88609"/>
                  </a:lnTo>
                  <a:lnTo>
                    <a:pt x="56" y="46516"/>
                  </a:lnTo>
                  <a:lnTo>
                    <a:pt x="0" y="0"/>
                  </a:lnTo>
                  <a:lnTo>
                    <a:pt x="4764805" y="0"/>
                  </a:lnTo>
                  <a:lnTo>
                    <a:pt x="4764770" y="46516"/>
                  </a:lnTo>
                  <a:lnTo>
                    <a:pt x="4753862" y="88609"/>
                  </a:lnTo>
                  <a:lnTo>
                    <a:pt x="4732848" y="125283"/>
                  </a:lnTo>
                  <a:lnTo>
                    <a:pt x="4702495" y="155541"/>
                  </a:lnTo>
                  <a:lnTo>
                    <a:pt x="4663570" y="178388"/>
                  </a:lnTo>
                  <a:lnTo>
                    <a:pt x="4616838" y="192826"/>
                  </a:lnTo>
                  <a:lnTo>
                    <a:pt x="4563066" y="197860"/>
                  </a:lnTo>
                  <a:close/>
                </a:path>
              </a:pathLst>
            </a:custGeom>
            <a:solidFill>
              <a:srgbClr val="BAB9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816030" y="6777641"/>
              <a:ext cx="4712970" cy="198120"/>
            </a:xfrm>
            <a:custGeom>
              <a:avLst/>
              <a:gdLst/>
              <a:ahLst/>
              <a:cxnLst/>
              <a:rect l="l" t="t" r="r" b="b"/>
              <a:pathLst>
                <a:path w="4712970" h="198120">
                  <a:moveTo>
                    <a:pt x="4563066" y="197860"/>
                  </a:moveTo>
                  <a:lnTo>
                    <a:pt x="201796" y="197860"/>
                  </a:lnTo>
                  <a:lnTo>
                    <a:pt x="148025" y="192826"/>
                  </a:lnTo>
                  <a:lnTo>
                    <a:pt x="101291" y="178388"/>
                  </a:lnTo>
                  <a:lnTo>
                    <a:pt x="62362" y="155541"/>
                  </a:lnTo>
                  <a:lnTo>
                    <a:pt x="32003" y="125283"/>
                  </a:lnTo>
                  <a:lnTo>
                    <a:pt x="10979" y="88609"/>
                  </a:lnTo>
                  <a:lnTo>
                    <a:pt x="56" y="46516"/>
                  </a:lnTo>
                  <a:lnTo>
                    <a:pt x="0" y="0"/>
                  </a:lnTo>
                  <a:lnTo>
                    <a:pt x="4169" y="23453"/>
                  </a:lnTo>
                  <a:lnTo>
                    <a:pt x="34399" y="75050"/>
                  </a:lnTo>
                  <a:lnTo>
                    <a:pt x="117271" y="126648"/>
                  </a:lnTo>
                  <a:lnTo>
                    <a:pt x="279366" y="150101"/>
                  </a:lnTo>
                  <a:lnTo>
                    <a:pt x="4712822" y="144839"/>
                  </a:lnTo>
                  <a:lnTo>
                    <a:pt x="4683634" y="167003"/>
                  </a:lnTo>
                  <a:lnTo>
                    <a:pt x="4648733" y="183687"/>
                  </a:lnTo>
                  <a:lnTo>
                    <a:pt x="4608436" y="194202"/>
                  </a:lnTo>
                  <a:lnTo>
                    <a:pt x="4563066" y="197860"/>
                  </a:lnTo>
                  <a:close/>
                </a:path>
              </a:pathLst>
            </a:custGeom>
            <a:solidFill>
              <a:srgbClr val="78777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218003" y="3561622"/>
              <a:ext cx="3961129" cy="2613025"/>
            </a:xfrm>
            <a:custGeom>
              <a:avLst/>
              <a:gdLst/>
              <a:ahLst/>
              <a:cxnLst/>
              <a:rect l="l" t="t" r="r" b="b"/>
              <a:pathLst>
                <a:path w="3961129" h="2613025">
                  <a:moveTo>
                    <a:pt x="3712809" y="2612722"/>
                  </a:moveTo>
                  <a:lnTo>
                    <a:pt x="248107" y="2612722"/>
                  </a:lnTo>
                  <a:lnTo>
                    <a:pt x="198106" y="2607687"/>
                  </a:lnTo>
                  <a:lnTo>
                    <a:pt x="151534" y="2593247"/>
                  </a:lnTo>
                  <a:lnTo>
                    <a:pt x="109390" y="2570398"/>
                  </a:lnTo>
                  <a:lnTo>
                    <a:pt x="72670" y="2540136"/>
                  </a:lnTo>
                  <a:lnTo>
                    <a:pt x="42374" y="2503460"/>
                  </a:lnTo>
                  <a:lnTo>
                    <a:pt x="19498" y="2461364"/>
                  </a:lnTo>
                  <a:lnTo>
                    <a:pt x="5040" y="2414847"/>
                  </a:lnTo>
                  <a:lnTo>
                    <a:pt x="0" y="2364905"/>
                  </a:lnTo>
                  <a:lnTo>
                    <a:pt x="0" y="247817"/>
                  </a:lnTo>
                  <a:lnTo>
                    <a:pt x="5040" y="197858"/>
                  </a:lnTo>
                  <a:lnTo>
                    <a:pt x="19498" y="151333"/>
                  </a:lnTo>
                  <a:lnTo>
                    <a:pt x="42374" y="109237"/>
                  </a:lnTo>
                  <a:lnTo>
                    <a:pt x="72670" y="72564"/>
                  </a:lnTo>
                  <a:lnTo>
                    <a:pt x="109390" y="42309"/>
                  </a:lnTo>
                  <a:lnTo>
                    <a:pt x="151534" y="19467"/>
                  </a:lnTo>
                  <a:lnTo>
                    <a:pt x="198106" y="5032"/>
                  </a:lnTo>
                  <a:lnTo>
                    <a:pt x="248107" y="0"/>
                  </a:lnTo>
                  <a:lnTo>
                    <a:pt x="3712809" y="0"/>
                  </a:lnTo>
                  <a:lnTo>
                    <a:pt x="3762810" y="5032"/>
                  </a:lnTo>
                  <a:lnTo>
                    <a:pt x="3809382" y="19467"/>
                  </a:lnTo>
                  <a:lnTo>
                    <a:pt x="3851526" y="42309"/>
                  </a:lnTo>
                  <a:lnTo>
                    <a:pt x="3888246" y="72564"/>
                  </a:lnTo>
                  <a:lnTo>
                    <a:pt x="3918542" y="109237"/>
                  </a:lnTo>
                  <a:lnTo>
                    <a:pt x="3941418" y="151333"/>
                  </a:lnTo>
                  <a:lnTo>
                    <a:pt x="3955876" y="197858"/>
                  </a:lnTo>
                  <a:lnTo>
                    <a:pt x="3960917" y="247817"/>
                  </a:lnTo>
                  <a:lnTo>
                    <a:pt x="3960917" y="2364905"/>
                  </a:lnTo>
                  <a:lnTo>
                    <a:pt x="3955876" y="2414847"/>
                  </a:lnTo>
                  <a:lnTo>
                    <a:pt x="3941418" y="2461364"/>
                  </a:lnTo>
                  <a:lnTo>
                    <a:pt x="3918542" y="2503460"/>
                  </a:lnTo>
                  <a:lnTo>
                    <a:pt x="3888246" y="2540136"/>
                  </a:lnTo>
                  <a:lnTo>
                    <a:pt x="3851526" y="2570398"/>
                  </a:lnTo>
                  <a:lnTo>
                    <a:pt x="3809382" y="2593247"/>
                  </a:lnTo>
                  <a:lnTo>
                    <a:pt x="3762810" y="2607687"/>
                  </a:lnTo>
                  <a:lnTo>
                    <a:pt x="3712809" y="2612722"/>
                  </a:lnTo>
                  <a:close/>
                </a:path>
              </a:pathLst>
            </a:custGeom>
            <a:solidFill>
              <a:srgbClr val="182B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218003" y="3561622"/>
              <a:ext cx="3911600" cy="2571115"/>
            </a:xfrm>
            <a:custGeom>
              <a:avLst/>
              <a:gdLst/>
              <a:ahLst/>
              <a:cxnLst/>
              <a:rect l="l" t="t" r="r" b="b"/>
              <a:pathLst>
                <a:path w="3911600" h="2571115">
                  <a:moveTo>
                    <a:pt x="109581" y="2570514"/>
                  </a:moveTo>
                  <a:lnTo>
                    <a:pt x="72799" y="2540255"/>
                  </a:lnTo>
                  <a:lnTo>
                    <a:pt x="42450" y="2503568"/>
                  </a:lnTo>
                  <a:lnTo>
                    <a:pt x="19533" y="2461450"/>
                  </a:lnTo>
                  <a:lnTo>
                    <a:pt x="5050" y="2414897"/>
                  </a:lnTo>
                  <a:lnTo>
                    <a:pt x="0" y="2364905"/>
                  </a:lnTo>
                  <a:lnTo>
                    <a:pt x="0" y="247817"/>
                  </a:lnTo>
                  <a:lnTo>
                    <a:pt x="5040" y="197858"/>
                  </a:lnTo>
                  <a:lnTo>
                    <a:pt x="19498" y="151333"/>
                  </a:lnTo>
                  <a:lnTo>
                    <a:pt x="42374" y="109237"/>
                  </a:lnTo>
                  <a:lnTo>
                    <a:pt x="72670" y="72564"/>
                  </a:lnTo>
                  <a:lnTo>
                    <a:pt x="109390" y="42309"/>
                  </a:lnTo>
                  <a:lnTo>
                    <a:pt x="151534" y="19467"/>
                  </a:lnTo>
                  <a:lnTo>
                    <a:pt x="198106" y="5032"/>
                  </a:lnTo>
                  <a:lnTo>
                    <a:pt x="248107" y="0"/>
                  </a:lnTo>
                  <a:lnTo>
                    <a:pt x="3712809" y="0"/>
                  </a:lnTo>
                  <a:lnTo>
                    <a:pt x="3760343" y="4615"/>
                  </a:lnTo>
                  <a:lnTo>
                    <a:pt x="3804743" y="17856"/>
                  </a:lnTo>
                  <a:lnTo>
                    <a:pt x="3845208" y="38816"/>
                  </a:lnTo>
                  <a:lnTo>
                    <a:pt x="3880938" y="66586"/>
                  </a:lnTo>
                  <a:lnTo>
                    <a:pt x="3911133" y="100260"/>
                  </a:lnTo>
                  <a:lnTo>
                    <a:pt x="3879963" y="82386"/>
                  </a:lnTo>
                  <a:lnTo>
                    <a:pt x="3846205" y="69109"/>
                  </a:lnTo>
                  <a:lnTo>
                    <a:pt x="3810264" y="60841"/>
                  </a:lnTo>
                  <a:lnTo>
                    <a:pt x="3772550" y="57993"/>
                  </a:lnTo>
                  <a:lnTo>
                    <a:pt x="307847" y="57993"/>
                  </a:lnTo>
                  <a:lnTo>
                    <a:pt x="257827" y="63028"/>
                  </a:lnTo>
                  <a:lnTo>
                    <a:pt x="211241" y="77469"/>
                  </a:lnTo>
                  <a:lnTo>
                    <a:pt x="169086" y="100318"/>
                  </a:lnTo>
                  <a:lnTo>
                    <a:pt x="132360" y="130579"/>
                  </a:lnTo>
                  <a:lnTo>
                    <a:pt x="102059" y="167256"/>
                  </a:lnTo>
                  <a:lnTo>
                    <a:pt x="79181" y="209351"/>
                  </a:lnTo>
                  <a:lnTo>
                    <a:pt x="64723" y="255868"/>
                  </a:lnTo>
                  <a:lnTo>
                    <a:pt x="59682" y="305811"/>
                  </a:lnTo>
                  <a:lnTo>
                    <a:pt x="59682" y="2422898"/>
                  </a:lnTo>
                  <a:lnTo>
                    <a:pt x="63132" y="2463591"/>
                  </a:lnTo>
                  <a:lnTo>
                    <a:pt x="73039" y="2502040"/>
                  </a:lnTo>
                  <a:lnTo>
                    <a:pt x="88743" y="2537822"/>
                  </a:lnTo>
                  <a:lnTo>
                    <a:pt x="109581" y="2570514"/>
                  </a:lnTo>
                  <a:close/>
                </a:path>
              </a:pathLst>
            </a:custGeom>
            <a:solidFill>
              <a:srgbClr val="0D18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3382520" y="3852979"/>
              <a:ext cx="3632200" cy="2073275"/>
            </a:xfrm>
            <a:custGeom>
              <a:avLst/>
              <a:gdLst/>
              <a:ahLst/>
              <a:cxnLst/>
              <a:rect l="l" t="t" r="r" b="b"/>
              <a:pathLst>
                <a:path w="3632200" h="2073275">
                  <a:moveTo>
                    <a:pt x="3631824" y="2072913"/>
                  </a:moveTo>
                  <a:lnTo>
                    <a:pt x="0" y="2072913"/>
                  </a:lnTo>
                  <a:lnTo>
                    <a:pt x="0" y="0"/>
                  </a:lnTo>
                  <a:lnTo>
                    <a:pt x="3631824" y="0"/>
                  </a:lnTo>
                  <a:lnTo>
                    <a:pt x="3631824" y="2072913"/>
                  </a:lnTo>
                  <a:close/>
                </a:path>
              </a:pathLst>
            </a:custGeom>
            <a:solidFill>
              <a:srgbClr val="5CC8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421710" y="3886572"/>
              <a:ext cx="3553460" cy="1689735"/>
            </a:xfrm>
            <a:custGeom>
              <a:avLst/>
              <a:gdLst/>
              <a:ahLst/>
              <a:cxnLst/>
              <a:rect l="l" t="t" r="r" b="b"/>
              <a:pathLst>
                <a:path w="3553459" h="1689735">
                  <a:moveTo>
                    <a:pt x="0" y="1689680"/>
                  </a:moveTo>
                  <a:lnTo>
                    <a:pt x="0" y="0"/>
                  </a:lnTo>
                  <a:lnTo>
                    <a:pt x="3553444" y="0"/>
                  </a:lnTo>
                  <a:lnTo>
                    <a:pt x="3553444" y="1021567"/>
                  </a:lnTo>
                  <a:lnTo>
                    <a:pt x="3502237" y="1020595"/>
                  </a:lnTo>
                  <a:lnTo>
                    <a:pt x="3399827" y="1019331"/>
                  </a:lnTo>
                  <a:lnTo>
                    <a:pt x="3297429" y="1019003"/>
                  </a:lnTo>
                  <a:lnTo>
                    <a:pt x="3195053" y="1019642"/>
                  </a:lnTo>
                  <a:lnTo>
                    <a:pt x="3092708" y="1021280"/>
                  </a:lnTo>
                  <a:lnTo>
                    <a:pt x="2990403" y="1023948"/>
                  </a:lnTo>
                  <a:lnTo>
                    <a:pt x="2888149" y="1027679"/>
                  </a:lnTo>
                  <a:lnTo>
                    <a:pt x="2785955" y="1032504"/>
                  </a:lnTo>
                  <a:lnTo>
                    <a:pt x="2683830" y="1038455"/>
                  </a:lnTo>
                  <a:lnTo>
                    <a:pt x="2581783" y="1045563"/>
                  </a:lnTo>
                  <a:lnTo>
                    <a:pt x="2530793" y="1049561"/>
                  </a:lnTo>
                  <a:lnTo>
                    <a:pt x="2479826" y="1053861"/>
                  </a:lnTo>
                  <a:lnTo>
                    <a:pt x="2428883" y="1058466"/>
                  </a:lnTo>
                  <a:lnTo>
                    <a:pt x="2377966" y="1063380"/>
                  </a:lnTo>
                  <a:lnTo>
                    <a:pt x="2327075" y="1068607"/>
                  </a:lnTo>
                  <a:lnTo>
                    <a:pt x="2276213" y="1074152"/>
                  </a:lnTo>
                  <a:lnTo>
                    <a:pt x="2225380" y="1080018"/>
                  </a:lnTo>
                  <a:lnTo>
                    <a:pt x="2174578" y="1086209"/>
                  </a:lnTo>
                  <a:lnTo>
                    <a:pt x="2123807" y="1092729"/>
                  </a:lnTo>
                  <a:lnTo>
                    <a:pt x="2073069" y="1099582"/>
                  </a:lnTo>
                  <a:lnTo>
                    <a:pt x="2022365" y="1106772"/>
                  </a:lnTo>
                  <a:lnTo>
                    <a:pt x="1971696" y="1114303"/>
                  </a:lnTo>
                  <a:lnTo>
                    <a:pt x="1921063" y="1122179"/>
                  </a:lnTo>
                  <a:lnTo>
                    <a:pt x="1870468" y="1130405"/>
                  </a:lnTo>
                  <a:lnTo>
                    <a:pt x="1819912" y="1138983"/>
                  </a:lnTo>
                  <a:lnTo>
                    <a:pt x="1769396" y="1147918"/>
                  </a:lnTo>
                  <a:lnTo>
                    <a:pt x="1718921" y="1157214"/>
                  </a:lnTo>
                  <a:lnTo>
                    <a:pt x="1620382" y="1176277"/>
                  </a:lnTo>
                  <a:lnTo>
                    <a:pt x="1522065" y="1196440"/>
                  </a:lnTo>
                  <a:lnTo>
                    <a:pt x="1423994" y="1217734"/>
                  </a:lnTo>
                  <a:lnTo>
                    <a:pt x="1375059" y="1228816"/>
                  </a:lnTo>
                  <a:lnTo>
                    <a:pt x="1326195" y="1240193"/>
                  </a:lnTo>
                  <a:lnTo>
                    <a:pt x="1277405" y="1251869"/>
                  </a:lnTo>
                  <a:lnTo>
                    <a:pt x="1228692" y="1263849"/>
                  </a:lnTo>
                  <a:lnTo>
                    <a:pt x="1180060" y="1276137"/>
                  </a:lnTo>
                  <a:lnTo>
                    <a:pt x="1131512" y="1288737"/>
                  </a:lnTo>
                  <a:lnTo>
                    <a:pt x="1083051" y="1301652"/>
                  </a:lnTo>
                  <a:lnTo>
                    <a:pt x="1034679" y="1314888"/>
                  </a:lnTo>
                  <a:lnTo>
                    <a:pt x="986401" y="1328448"/>
                  </a:lnTo>
                  <a:lnTo>
                    <a:pt x="938219" y="1342337"/>
                  </a:lnTo>
                  <a:lnTo>
                    <a:pt x="890136" y="1356558"/>
                  </a:lnTo>
                  <a:lnTo>
                    <a:pt x="842156" y="1371116"/>
                  </a:lnTo>
                  <a:lnTo>
                    <a:pt x="794282" y="1386014"/>
                  </a:lnTo>
                  <a:lnTo>
                    <a:pt x="746517" y="1401258"/>
                  </a:lnTo>
                  <a:lnTo>
                    <a:pt x="698863" y="1416851"/>
                  </a:lnTo>
                  <a:lnTo>
                    <a:pt x="651325" y="1432796"/>
                  </a:lnTo>
                  <a:lnTo>
                    <a:pt x="603905" y="1449100"/>
                  </a:lnTo>
                  <a:lnTo>
                    <a:pt x="556607" y="1465765"/>
                  </a:lnTo>
                  <a:lnTo>
                    <a:pt x="509434" y="1482795"/>
                  </a:lnTo>
                  <a:lnTo>
                    <a:pt x="462388" y="1500195"/>
                  </a:lnTo>
                  <a:lnTo>
                    <a:pt x="415473" y="1517970"/>
                  </a:lnTo>
                  <a:lnTo>
                    <a:pt x="368692" y="1536122"/>
                  </a:lnTo>
                  <a:lnTo>
                    <a:pt x="322049" y="1554656"/>
                  </a:lnTo>
                  <a:lnTo>
                    <a:pt x="275546" y="1573577"/>
                  </a:lnTo>
                  <a:lnTo>
                    <a:pt x="186021" y="1610436"/>
                  </a:lnTo>
                  <a:lnTo>
                    <a:pt x="93808" y="1649005"/>
                  </a:lnTo>
                  <a:lnTo>
                    <a:pt x="47035" y="1669054"/>
                  </a:lnTo>
                  <a:lnTo>
                    <a:pt x="0" y="1689680"/>
                  </a:lnTo>
                  <a:close/>
                </a:path>
              </a:pathLst>
            </a:custGeom>
            <a:solidFill>
              <a:srgbClr val="4BA5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3846423" y="6119304"/>
              <a:ext cx="2704465" cy="113664"/>
            </a:xfrm>
            <a:custGeom>
              <a:avLst/>
              <a:gdLst/>
              <a:ahLst/>
              <a:cxnLst/>
              <a:rect l="l" t="t" r="r" b="b"/>
              <a:pathLst>
                <a:path w="2704465" h="113664">
                  <a:moveTo>
                    <a:pt x="796302" y="56553"/>
                  </a:moveTo>
                  <a:lnTo>
                    <a:pt x="789647" y="34544"/>
                  </a:lnTo>
                  <a:lnTo>
                    <a:pt x="771461" y="16573"/>
                  </a:lnTo>
                  <a:lnTo>
                    <a:pt x="744512" y="4445"/>
                  </a:lnTo>
                  <a:lnTo>
                    <a:pt x="711504" y="0"/>
                  </a:lnTo>
                  <a:lnTo>
                    <a:pt x="84810" y="0"/>
                  </a:lnTo>
                  <a:lnTo>
                    <a:pt x="51803" y="4445"/>
                  </a:lnTo>
                  <a:lnTo>
                    <a:pt x="24841" y="16573"/>
                  </a:lnTo>
                  <a:lnTo>
                    <a:pt x="6667" y="34544"/>
                  </a:lnTo>
                  <a:lnTo>
                    <a:pt x="0" y="56553"/>
                  </a:lnTo>
                  <a:lnTo>
                    <a:pt x="6667" y="78562"/>
                  </a:lnTo>
                  <a:lnTo>
                    <a:pt x="24841" y="96532"/>
                  </a:lnTo>
                  <a:lnTo>
                    <a:pt x="51803" y="108648"/>
                  </a:lnTo>
                  <a:lnTo>
                    <a:pt x="84810" y="113093"/>
                  </a:lnTo>
                  <a:lnTo>
                    <a:pt x="711504" y="113093"/>
                  </a:lnTo>
                  <a:lnTo>
                    <a:pt x="744512" y="108648"/>
                  </a:lnTo>
                  <a:lnTo>
                    <a:pt x="771461" y="96532"/>
                  </a:lnTo>
                  <a:lnTo>
                    <a:pt x="789647" y="78562"/>
                  </a:lnTo>
                  <a:lnTo>
                    <a:pt x="796302" y="56553"/>
                  </a:lnTo>
                  <a:close/>
                </a:path>
                <a:path w="2704465" h="113664">
                  <a:moveTo>
                    <a:pt x="2704007" y="56553"/>
                  </a:moveTo>
                  <a:lnTo>
                    <a:pt x="2697340" y="34544"/>
                  </a:lnTo>
                  <a:lnTo>
                    <a:pt x="2679179" y="16573"/>
                  </a:lnTo>
                  <a:lnTo>
                    <a:pt x="2652230" y="4445"/>
                  </a:lnTo>
                  <a:lnTo>
                    <a:pt x="2619197" y="0"/>
                  </a:lnTo>
                  <a:lnTo>
                    <a:pt x="1992503" y="0"/>
                  </a:lnTo>
                  <a:lnTo>
                    <a:pt x="1959495" y="4445"/>
                  </a:lnTo>
                  <a:lnTo>
                    <a:pt x="1932533" y="16573"/>
                  </a:lnTo>
                  <a:lnTo>
                    <a:pt x="1914359" y="34544"/>
                  </a:lnTo>
                  <a:lnTo>
                    <a:pt x="1907692" y="56553"/>
                  </a:lnTo>
                  <a:lnTo>
                    <a:pt x="1914359" y="78562"/>
                  </a:lnTo>
                  <a:lnTo>
                    <a:pt x="1932533" y="96532"/>
                  </a:lnTo>
                  <a:lnTo>
                    <a:pt x="1959495" y="108648"/>
                  </a:lnTo>
                  <a:lnTo>
                    <a:pt x="1992503" y="113093"/>
                  </a:lnTo>
                  <a:lnTo>
                    <a:pt x="2619197" y="113093"/>
                  </a:lnTo>
                  <a:lnTo>
                    <a:pt x="2652230" y="108648"/>
                  </a:lnTo>
                  <a:lnTo>
                    <a:pt x="2679179" y="96532"/>
                  </a:lnTo>
                  <a:lnTo>
                    <a:pt x="2697340" y="78562"/>
                  </a:lnTo>
                  <a:lnTo>
                    <a:pt x="2704007" y="56553"/>
                  </a:lnTo>
                  <a:close/>
                </a:path>
              </a:pathLst>
            </a:custGeom>
            <a:solidFill>
              <a:srgbClr val="0D18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138721" y="3676627"/>
              <a:ext cx="119480" cy="119340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046829" y="6317855"/>
              <a:ext cx="4313453" cy="409829"/>
            </a:xfrm>
            <a:prstGeom prst="rect">
              <a:avLst/>
            </a:prstGeom>
          </p:spPr>
        </p:pic>
      </p:grpSp>
      <p:grpSp>
        <p:nvGrpSpPr>
          <p:cNvPr id="23" name="object 23"/>
          <p:cNvGrpSpPr/>
          <p:nvPr/>
        </p:nvGrpSpPr>
        <p:grpSpPr>
          <a:xfrm>
            <a:off x="9004237" y="6766686"/>
            <a:ext cx="2066925" cy="1038225"/>
            <a:chOff x="9004237" y="6766686"/>
            <a:chExt cx="2066925" cy="1038225"/>
          </a:xfrm>
        </p:grpSpPr>
        <p:sp>
          <p:nvSpPr>
            <p:cNvPr id="24" name="object 24"/>
            <p:cNvSpPr/>
            <p:nvPr/>
          </p:nvSpPr>
          <p:spPr>
            <a:xfrm>
              <a:off x="9004237" y="6766686"/>
              <a:ext cx="2066925" cy="755650"/>
            </a:xfrm>
            <a:custGeom>
              <a:avLst/>
              <a:gdLst/>
              <a:ahLst/>
              <a:cxnLst/>
              <a:rect l="l" t="t" r="r" b="b"/>
              <a:pathLst>
                <a:path w="2066925" h="755650">
                  <a:moveTo>
                    <a:pt x="2066776" y="755072"/>
                  </a:moveTo>
                  <a:lnTo>
                    <a:pt x="0" y="755072"/>
                  </a:lnTo>
                  <a:lnTo>
                    <a:pt x="0" y="588012"/>
                  </a:lnTo>
                  <a:lnTo>
                    <a:pt x="21006" y="567125"/>
                  </a:lnTo>
                  <a:lnTo>
                    <a:pt x="62995" y="506262"/>
                  </a:lnTo>
                  <a:lnTo>
                    <a:pt x="87755" y="436511"/>
                  </a:lnTo>
                  <a:lnTo>
                    <a:pt x="93576" y="362689"/>
                  </a:lnTo>
                  <a:lnTo>
                    <a:pt x="80056" y="289892"/>
                  </a:lnTo>
                  <a:lnTo>
                    <a:pt x="48129" y="223146"/>
                  </a:lnTo>
                  <a:lnTo>
                    <a:pt x="0" y="167059"/>
                  </a:lnTo>
                  <a:lnTo>
                    <a:pt x="0" y="0"/>
                  </a:lnTo>
                  <a:lnTo>
                    <a:pt x="2066776" y="0"/>
                  </a:lnTo>
                  <a:lnTo>
                    <a:pt x="2066776" y="167059"/>
                  </a:lnTo>
                  <a:lnTo>
                    <a:pt x="2045769" y="187947"/>
                  </a:lnTo>
                  <a:lnTo>
                    <a:pt x="2003780" y="248810"/>
                  </a:lnTo>
                  <a:lnTo>
                    <a:pt x="1979020" y="318560"/>
                  </a:lnTo>
                  <a:lnTo>
                    <a:pt x="1973199" y="392382"/>
                  </a:lnTo>
                  <a:lnTo>
                    <a:pt x="1986719" y="465180"/>
                  </a:lnTo>
                  <a:lnTo>
                    <a:pt x="2018646" y="531926"/>
                  </a:lnTo>
                  <a:lnTo>
                    <a:pt x="2066776" y="588012"/>
                  </a:lnTo>
                  <a:lnTo>
                    <a:pt x="2066776" y="755072"/>
                  </a:lnTo>
                  <a:close/>
                </a:path>
              </a:pathLst>
            </a:custGeom>
            <a:solidFill>
              <a:srgbClr val="66BA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9192120" y="7521764"/>
              <a:ext cx="1691005" cy="283210"/>
            </a:xfrm>
            <a:custGeom>
              <a:avLst/>
              <a:gdLst/>
              <a:ahLst/>
              <a:cxnLst/>
              <a:rect l="l" t="t" r="r" b="b"/>
              <a:pathLst>
                <a:path w="1691004" h="283209">
                  <a:moveTo>
                    <a:pt x="187883" y="0"/>
                  </a:moveTo>
                  <a:lnTo>
                    <a:pt x="0" y="0"/>
                  </a:lnTo>
                  <a:lnTo>
                    <a:pt x="0" y="283159"/>
                  </a:lnTo>
                  <a:lnTo>
                    <a:pt x="187883" y="283159"/>
                  </a:lnTo>
                  <a:lnTo>
                    <a:pt x="187883" y="0"/>
                  </a:lnTo>
                  <a:close/>
                </a:path>
                <a:path w="1691004" h="283209">
                  <a:moveTo>
                    <a:pt x="563664" y="0"/>
                  </a:moveTo>
                  <a:lnTo>
                    <a:pt x="375780" y="0"/>
                  </a:lnTo>
                  <a:lnTo>
                    <a:pt x="375780" y="283159"/>
                  </a:lnTo>
                  <a:lnTo>
                    <a:pt x="563664" y="283159"/>
                  </a:lnTo>
                  <a:lnTo>
                    <a:pt x="563664" y="0"/>
                  </a:lnTo>
                  <a:close/>
                </a:path>
                <a:path w="1691004" h="283209">
                  <a:moveTo>
                    <a:pt x="939444" y="0"/>
                  </a:moveTo>
                  <a:lnTo>
                    <a:pt x="751560" y="0"/>
                  </a:lnTo>
                  <a:lnTo>
                    <a:pt x="751560" y="283159"/>
                  </a:lnTo>
                  <a:lnTo>
                    <a:pt x="939444" y="283159"/>
                  </a:lnTo>
                  <a:lnTo>
                    <a:pt x="939444" y="0"/>
                  </a:lnTo>
                  <a:close/>
                </a:path>
                <a:path w="1691004" h="283209">
                  <a:moveTo>
                    <a:pt x="1315224" y="0"/>
                  </a:moveTo>
                  <a:lnTo>
                    <a:pt x="1127328" y="0"/>
                  </a:lnTo>
                  <a:lnTo>
                    <a:pt x="1127328" y="283159"/>
                  </a:lnTo>
                  <a:lnTo>
                    <a:pt x="1315224" y="283159"/>
                  </a:lnTo>
                  <a:lnTo>
                    <a:pt x="1315224" y="0"/>
                  </a:lnTo>
                  <a:close/>
                </a:path>
                <a:path w="1691004" h="283209">
                  <a:moveTo>
                    <a:pt x="1691005" y="0"/>
                  </a:moveTo>
                  <a:lnTo>
                    <a:pt x="1503108" y="0"/>
                  </a:lnTo>
                  <a:lnTo>
                    <a:pt x="1503108" y="283159"/>
                  </a:lnTo>
                  <a:lnTo>
                    <a:pt x="1691005" y="283159"/>
                  </a:lnTo>
                  <a:lnTo>
                    <a:pt x="1691005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9286062" y="6955459"/>
              <a:ext cx="1503680" cy="377825"/>
            </a:xfrm>
            <a:custGeom>
              <a:avLst/>
              <a:gdLst/>
              <a:ahLst/>
              <a:cxnLst/>
              <a:rect l="l" t="t" r="r" b="b"/>
              <a:pathLst>
                <a:path w="1503679" h="377825">
                  <a:moveTo>
                    <a:pt x="375780" y="40932"/>
                  </a:moveTo>
                  <a:lnTo>
                    <a:pt x="352539" y="5994"/>
                  </a:lnTo>
                  <a:lnTo>
                    <a:pt x="335038" y="0"/>
                  </a:lnTo>
                  <a:lnTo>
                    <a:pt x="46977" y="0"/>
                  </a:lnTo>
                  <a:lnTo>
                    <a:pt x="40741" y="0"/>
                  </a:lnTo>
                  <a:lnTo>
                    <a:pt x="5956" y="23355"/>
                  </a:lnTo>
                  <a:lnTo>
                    <a:pt x="0" y="40932"/>
                  </a:lnTo>
                  <a:lnTo>
                    <a:pt x="0" y="336600"/>
                  </a:lnTo>
                  <a:lnTo>
                    <a:pt x="23241" y="371551"/>
                  </a:lnTo>
                  <a:lnTo>
                    <a:pt x="40741" y="377532"/>
                  </a:lnTo>
                  <a:lnTo>
                    <a:pt x="335038" y="377532"/>
                  </a:lnTo>
                  <a:lnTo>
                    <a:pt x="369824" y="354190"/>
                  </a:lnTo>
                  <a:lnTo>
                    <a:pt x="375780" y="336600"/>
                  </a:lnTo>
                  <a:lnTo>
                    <a:pt x="375780" y="40932"/>
                  </a:lnTo>
                  <a:close/>
                </a:path>
                <a:path w="1503679" h="377825">
                  <a:moveTo>
                    <a:pt x="939444" y="40932"/>
                  </a:moveTo>
                  <a:lnTo>
                    <a:pt x="916203" y="5994"/>
                  </a:lnTo>
                  <a:lnTo>
                    <a:pt x="898702" y="0"/>
                  </a:lnTo>
                  <a:lnTo>
                    <a:pt x="610641" y="0"/>
                  </a:lnTo>
                  <a:lnTo>
                    <a:pt x="604418" y="0"/>
                  </a:lnTo>
                  <a:lnTo>
                    <a:pt x="569633" y="23355"/>
                  </a:lnTo>
                  <a:lnTo>
                    <a:pt x="563664" y="40932"/>
                  </a:lnTo>
                  <a:lnTo>
                    <a:pt x="563664" y="336600"/>
                  </a:lnTo>
                  <a:lnTo>
                    <a:pt x="586905" y="371551"/>
                  </a:lnTo>
                  <a:lnTo>
                    <a:pt x="604418" y="377532"/>
                  </a:lnTo>
                  <a:lnTo>
                    <a:pt x="898702" y="377532"/>
                  </a:lnTo>
                  <a:lnTo>
                    <a:pt x="933488" y="354190"/>
                  </a:lnTo>
                  <a:lnTo>
                    <a:pt x="939444" y="336600"/>
                  </a:lnTo>
                  <a:lnTo>
                    <a:pt x="939444" y="40932"/>
                  </a:lnTo>
                  <a:close/>
                </a:path>
                <a:path w="1503679" h="377825">
                  <a:moveTo>
                    <a:pt x="1503108" y="40932"/>
                  </a:moveTo>
                  <a:lnTo>
                    <a:pt x="1479867" y="5994"/>
                  </a:lnTo>
                  <a:lnTo>
                    <a:pt x="1462366" y="0"/>
                  </a:lnTo>
                  <a:lnTo>
                    <a:pt x="1174305" y="0"/>
                  </a:lnTo>
                  <a:lnTo>
                    <a:pt x="1168082" y="0"/>
                  </a:lnTo>
                  <a:lnTo>
                    <a:pt x="1133297" y="23355"/>
                  </a:lnTo>
                  <a:lnTo>
                    <a:pt x="1127340" y="40932"/>
                  </a:lnTo>
                  <a:lnTo>
                    <a:pt x="1127340" y="336600"/>
                  </a:lnTo>
                  <a:lnTo>
                    <a:pt x="1150581" y="371551"/>
                  </a:lnTo>
                  <a:lnTo>
                    <a:pt x="1168082" y="377532"/>
                  </a:lnTo>
                  <a:lnTo>
                    <a:pt x="1462366" y="377532"/>
                  </a:lnTo>
                  <a:lnTo>
                    <a:pt x="1497152" y="354190"/>
                  </a:lnTo>
                  <a:lnTo>
                    <a:pt x="1503108" y="336600"/>
                  </a:lnTo>
                  <a:lnTo>
                    <a:pt x="1503108" y="40932"/>
                  </a:lnTo>
                  <a:close/>
                </a:path>
              </a:pathLst>
            </a:custGeom>
            <a:solidFill>
              <a:srgbClr val="363F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/>
          <p:nvPr/>
        </p:nvSpPr>
        <p:spPr>
          <a:xfrm>
            <a:off x="9197093" y="4798900"/>
            <a:ext cx="600075" cy="581660"/>
          </a:xfrm>
          <a:custGeom>
            <a:avLst/>
            <a:gdLst/>
            <a:ahLst/>
            <a:cxnLst/>
            <a:rect l="l" t="t" r="r" b="b"/>
            <a:pathLst>
              <a:path w="600075" h="581660">
                <a:moveTo>
                  <a:pt x="599809" y="581358"/>
                </a:moveTo>
                <a:lnTo>
                  <a:pt x="46" y="499178"/>
                </a:lnTo>
                <a:lnTo>
                  <a:pt x="0" y="0"/>
                </a:lnTo>
                <a:lnTo>
                  <a:pt x="599364" y="3870"/>
                </a:lnTo>
                <a:lnTo>
                  <a:pt x="599809" y="581358"/>
                </a:lnTo>
                <a:close/>
              </a:path>
            </a:pathLst>
          </a:custGeom>
          <a:solidFill>
            <a:srgbClr val="0D73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9869206" y="4032806"/>
            <a:ext cx="795655" cy="702945"/>
          </a:xfrm>
          <a:custGeom>
            <a:avLst/>
            <a:gdLst/>
            <a:ahLst/>
            <a:cxnLst/>
            <a:rect l="l" t="t" r="r" b="b"/>
            <a:pathLst>
              <a:path w="795654" h="702945">
                <a:moveTo>
                  <a:pt x="0" y="702446"/>
                </a:moveTo>
                <a:lnTo>
                  <a:pt x="0" y="115762"/>
                </a:lnTo>
                <a:lnTo>
                  <a:pt x="795570" y="0"/>
                </a:lnTo>
                <a:lnTo>
                  <a:pt x="795570" y="696100"/>
                </a:lnTo>
                <a:lnTo>
                  <a:pt x="0" y="702446"/>
                </a:lnTo>
                <a:close/>
              </a:path>
            </a:pathLst>
          </a:custGeom>
          <a:solidFill>
            <a:srgbClr val="0D73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9196659" y="4159243"/>
            <a:ext cx="600710" cy="581025"/>
          </a:xfrm>
          <a:custGeom>
            <a:avLst/>
            <a:gdLst/>
            <a:ahLst/>
            <a:cxnLst/>
            <a:rect l="l" t="t" r="r" b="b"/>
            <a:pathLst>
              <a:path w="600709" h="581025">
                <a:moveTo>
                  <a:pt x="574" y="580432"/>
                </a:moveTo>
                <a:lnTo>
                  <a:pt x="0" y="81476"/>
                </a:lnTo>
                <a:lnTo>
                  <a:pt x="600056" y="0"/>
                </a:lnTo>
                <a:lnTo>
                  <a:pt x="600349" y="577018"/>
                </a:lnTo>
                <a:lnTo>
                  <a:pt x="574" y="580432"/>
                </a:lnTo>
                <a:close/>
              </a:path>
            </a:pathLst>
          </a:custGeom>
          <a:solidFill>
            <a:srgbClr val="1B8EE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9868057" y="4806888"/>
            <a:ext cx="797560" cy="694690"/>
          </a:xfrm>
          <a:custGeom>
            <a:avLst/>
            <a:gdLst/>
            <a:ahLst/>
            <a:cxnLst/>
            <a:rect l="l" t="t" r="r" b="b"/>
            <a:pathLst>
              <a:path w="797559" h="694689">
                <a:moveTo>
                  <a:pt x="796720" y="694247"/>
                </a:moveTo>
                <a:lnTo>
                  <a:pt x="1149" y="582285"/>
                </a:lnTo>
                <a:lnTo>
                  <a:pt x="0" y="0"/>
                </a:lnTo>
                <a:lnTo>
                  <a:pt x="796931" y="1290"/>
                </a:lnTo>
                <a:lnTo>
                  <a:pt x="796720" y="694247"/>
                </a:lnTo>
                <a:close/>
              </a:path>
            </a:pathLst>
          </a:custGeom>
          <a:solidFill>
            <a:srgbClr val="1B8EE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9197116" y="5036384"/>
            <a:ext cx="600075" cy="344170"/>
          </a:xfrm>
          <a:custGeom>
            <a:avLst/>
            <a:gdLst/>
            <a:ahLst/>
            <a:cxnLst/>
            <a:rect l="l" t="t" r="r" b="b"/>
            <a:pathLst>
              <a:path w="600075" h="344170">
                <a:moveTo>
                  <a:pt x="599610" y="343851"/>
                </a:moveTo>
                <a:lnTo>
                  <a:pt x="23" y="261694"/>
                </a:lnTo>
                <a:lnTo>
                  <a:pt x="0" y="0"/>
                </a:lnTo>
                <a:lnTo>
                  <a:pt x="599340" y="3870"/>
                </a:lnTo>
                <a:lnTo>
                  <a:pt x="599610" y="343851"/>
                </a:lnTo>
                <a:close/>
              </a:path>
            </a:pathLst>
          </a:custGeom>
          <a:solidFill>
            <a:srgbClr val="1B8EE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9869206" y="4270314"/>
            <a:ext cx="795655" cy="465455"/>
          </a:xfrm>
          <a:custGeom>
            <a:avLst/>
            <a:gdLst/>
            <a:ahLst/>
            <a:cxnLst/>
            <a:rect l="l" t="t" r="r" b="b"/>
            <a:pathLst>
              <a:path w="795654" h="465454">
                <a:moveTo>
                  <a:pt x="0" y="464939"/>
                </a:moveTo>
                <a:lnTo>
                  <a:pt x="0" y="115762"/>
                </a:lnTo>
                <a:lnTo>
                  <a:pt x="795570" y="0"/>
                </a:lnTo>
                <a:lnTo>
                  <a:pt x="795570" y="458593"/>
                </a:lnTo>
                <a:lnTo>
                  <a:pt x="0" y="464939"/>
                </a:lnTo>
                <a:close/>
              </a:path>
            </a:pathLst>
          </a:custGeom>
          <a:solidFill>
            <a:srgbClr val="1B8EE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9196929" y="4396751"/>
            <a:ext cx="600075" cy="343535"/>
          </a:xfrm>
          <a:custGeom>
            <a:avLst/>
            <a:gdLst/>
            <a:ahLst/>
            <a:cxnLst/>
            <a:rect l="l" t="t" r="r" b="b"/>
            <a:pathLst>
              <a:path w="600075" h="343535">
                <a:moveTo>
                  <a:pt x="304" y="342924"/>
                </a:moveTo>
                <a:lnTo>
                  <a:pt x="0" y="81429"/>
                </a:lnTo>
                <a:lnTo>
                  <a:pt x="599786" y="0"/>
                </a:lnTo>
                <a:lnTo>
                  <a:pt x="599962" y="339511"/>
                </a:lnTo>
                <a:lnTo>
                  <a:pt x="304" y="342924"/>
                </a:lnTo>
                <a:close/>
              </a:path>
            </a:pathLst>
          </a:custGeom>
          <a:solidFill>
            <a:srgbClr val="20B4E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9868526" y="5044372"/>
            <a:ext cx="796925" cy="457200"/>
          </a:xfrm>
          <a:custGeom>
            <a:avLst/>
            <a:gdLst/>
            <a:ahLst/>
            <a:cxnLst/>
            <a:rect l="l" t="t" r="r" b="b"/>
            <a:pathLst>
              <a:path w="796925" h="457200">
                <a:moveTo>
                  <a:pt x="796251" y="456763"/>
                </a:moveTo>
                <a:lnTo>
                  <a:pt x="680" y="344801"/>
                </a:lnTo>
                <a:lnTo>
                  <a:pt x="0" y="0"/>
                </a:lnTo>
                <a:lnTo>
                  <a:pt x="796391" y="1313"/>
                </a:lnTo>
                <a:lnTo>
                  <a:pt x="796251" y="456763"/>
                </a:lnTo>
                <a:close/>
              </a:path>
            </a:pathLst>
          </a:custGeom>
          <a:solidFill>
            <a:srgbClr val="20B4E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9196659" y="4032806"/>
            <a:ext cx="1468755" cy="1468755"/>
          </a:xfrm>
          <a:custGeom>
            <a:avLst/>
            <a:gdLst/>
            <a:ahLst/>
            <a:cxnLst/>
            <a:rect l="l" t="t" r="r" b="b"/>
            <a:pathLst>
              <a:path w="1468754" h="1468754">
                <a:moveTo>
                  <a:pt x="434" y="766093"/>
                </a:moveTo>
                <a:lnTo>
                  <a:pt x="480" y="1265272"/>
                </a:lnTo>
                <a:lnTo>
                  <a:pt x="600243" y="1347452"/>
                </a:lnTo>
                <a:lnTo>
                  <a:pt x="599798" y="769964"/>
                </a:lnTo>
                <a:lnTo>
                  <a:pt x="434" y="766093"/>
                </a:lnTo>
                <a:close/>
              </a:path>
              <a:path w="1468754" h="1468754">
                <a:moveTo>
                  <a:pt x="1468118" y="0"/>
                </a:moveTo>
                <a:lnTo>
                  <a:pt x="672547" y="115762"/>
                </a:lnTo>
                <a:lnTo>
                  <a:pt x="672547" y="702446"/>
                </a:lnTo>
                <a:lnTo>
                  <a:pt x="1468118" y="696100"/>
                </a:lnTo>
                <a:lnTo>
                  <a:pt x="1468118" y="0"/>
                </a:lnTo>
                <a:close/>
              </a:path>
              <a:path w="1468754" h="1468754">
                <a:moveTo>
                  <a:pt x="0" y="207913"/>
                </a:moveTo>
                <a:lnTo>
                  <a:pt x="574" y="706869"/>
                </a:lnTo>
                <a:lnTo>
                  <a:pt x="600349" y="703455"/>
                </a:lnTo>
                <a:lnTo>
                  <a:pt x="600056" y="126436"/>
                </a:lnTo>
                <a:lnTo>
                  <a:pt x="0" y="207913"/>
                </a:lnTo>
                <a:close/>
              </a:path>
              <a:path w="1468754" h="1468754">
                <a:moveTo>
                  <a:pt x="672547" y="1356366"/>
                </a:moveTo>
                <a:lnTo>
                  <a:pt x="1468118" y="1468329"/>
                </a:lnTo>
                <a:lnTo>
                  <a:pt x="1468329" y="775371"/>
                </a:lnTo>
                <a:lnTo>
                  <a:pt x="671397" y="774081"/>
                </a:lnTo>
                <a:lnTo>
                  <a:pt x="672547" y="1356366"/>
                </a:lnTo>
                <a:close/>
              </a:path>
            </a:pathLst>
          </a:custGeom>
          <a:ln w="35189">
            <a:solidFill>
              <a:srgbClr val="33363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4777879" y="4793012"/>
            <a:ext cx="394970" cy="382905"/>
          </a:xfrm>
          <a:custGeom>
            <a:avLst/>
            <a:gdLst/>
            <a:ahLst/>
            <a:cxnLst/>
            <a:rect l="l" t="t" r="r" b="b"/>
            <a:pathLst>
              <a:path w="394970" h="382904">
                <a:moveTo>
                  <a:pt x="394811" y="382666"/>
                </a:moveTo>
                <a:lnTo>
                  <a:pt x="30" y="328573"/>
                </a:lnTo>
                <a:lnTo>
                  <a:pt x="0" y="0"/>
                </a:lnTo>
                <a:lnTo>
                  <a:pt x="394518" y="2547"/>
                </a:lnTo>
                <a:lnTo>
                  <a:pt x="394811" y="382666"/>
                </a:lnTo>
                <a:close/>
              </a:path>
            </a:pathLst>
          </a:custGeom>
          <a:solidFill>
            <a:srgbClr val="0D73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220282" y="4288747"/>
            <a:ext cx="523875" cy="462915"/>
          </a:xfrm>
          <a:custGeom>
            <a:avLst/>
            <a:gdLst/>
            <a:ahLst/>
            <a:cxnLst/>
            <a:rect l="l" t="t" r="r" b="b"/>
            <a:pathLst>
              <a:path w="523875" h="462914">
                <a:moveTo>
                  <a:pt x="0" y="462370"/>
                </a:moveTo>
                <a:lnTo>
                  <a:pt x="0" y="76198"/>
                </a:lnTo>
                <a:lnTo>
                  <a:pt x="523666" y="0"/>
                </a:lnTo>
                <a:lnTo>
                  <a:pt x="523666" y="458192"/>
                </a:lnTo>
                <a:lnTo>
                  <a:pt x="0" y="462370"/>
                </a:lnTo>
                <a:close/>
              </a:path>
            </a:pathLst>
          </a:custGeom>
          <a:solidFill>
            <a:srgbClr val="0D73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4777593" y="4371972"/>
            <a:ext cx="395605" cy="382270"/>
          </a:xfrm>
          <a:custGeom>
            <a:avLst/>
            <a:gdLst/>
            <a:ahLst/>
            <a:cxnLst/>
            <a:rect l="l" t="t" r="r" b="b"/>
            <a:pathLst>
              <a:path w="395604" h="382270">
                <a:moveTo>
                  <a:pt x="378" y="382056"/>
                </a:moveTo>
                <a:lnTo>
                  <a:pt x="0" y="53629"/>
                </a:lnTo>
                <a:lnTo>
                  <a:pt x="394973" y="0"/>
                </a:lnTo>
                <a:lnTo>
                  <a:pt x="395166" y="379809"/>
                </a:lnTo>
                <a:lnTo>
                  <a:pt x="378" y="382056"/>
                </a:lnTo>
                <a:close/>
              </a:path>
            </a:pathLst>
          </a:custGeom>
          <a:solidFill>
            <a:srgbClr val="1B8EE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5219526" y="4798269"/>
            <a:ext cx="525145" cy="457200"/>
          </a:xfrm>
          <a:custGeom>
            <a:avLst/>
            <a:gdLst/>
            <a:ahLst/>
            <a:cxnLst/>
            <a:rect l="l" t="t" r="r" b="b"/>
            <a:pathLst>
              <a:path w="525145" h="457200">
                <a:moveTo>
                  <a:pt x="524423" y="456973"/>
                </a:moveTo>
                <a:lnTo>
                  <a:pt x="756" y="383276"/>
                </a:lnTo>
                <a:lnTo>
                  <a:pt x="0" y="0"/>
                </a:lnTo>
                <a:lnTo>
                  <a:pt x="524562" y="849"/>
                </a:lnTo>
                <a:lnTo>
                  <a:pt x="524423" y="456973"/>
                </a:lnTo>
                <a:close/>
              </a:path>
            </a:pathLst>
          </a:custGeom>
          <a:solidFill>
            <a:srgbClr val="1B8EE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4777894" y="4949330"/>
            <a:ext cx="394970" cy="226695"/>
          </a:xfrm>
          <a:custGeom>
            <a:avLst/>
            <a:gdLst/>
            <a:ahLst/>
            <a:cxnLst/>
            <a:rect l="l" t="t" r="r" b="b"/>
            <a:pathLst>
              <a:path w="394970" h="226695">
                <a:moveTo>
                  <a:pt x="394680" y="226332"/>
                </a:moveTo>
                <a:lnTo>
                  <a:pt x="15" y="172254"/>
                </a:lnTo>
                <a:lnTo>
                  <a:pt x="0" y="0"/>
                </a:lnTo>
                <a:lnTo>
                  <a:pt x="394502" y="2547"/>
                </a:lnTo>
                <a:lnTo>
                  <a:pt x="394680" y="226332"/>
                </a:lnTo>
                <a:close/>
              </a:path>
            </a:pathLst>
          </a:custGeom>
          <a:solidFill>
            <a:srgbClr val="1B8EE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5220282" y="4445082"/>
            <a:ext cx="523875" cy="306070"/>
          </a:xfrm>
          <a:custGeom>
            <a:avLst/>
            <a:gdLst/>
            <a:ahLst/>
            <a:cxnLst/>
            <a:rect l="l" t="t" r="r" b="b"/>
            <a:pathLst>
              <a:path w="523875" h="306070">
                <a:moveTo>
                  <a:pt x="0" y="306035"/>
                </a:moveTo>
                <a:lnTo>
                  <a:pt x="0" y="76198"/>
                </a:lnTo>
                <a:lnTo>
                  <a:pt x="523666" y="0"/>
                </a:lnTo>
                <a:lnTo>
                  <a:pt x="523666" y="301858"/>
                </a:lnTo>
                <a:lnTo>
                  <a:pt x="0" y="306035"/>
                </a:lnTo>
                <a:close/>
              </a:path>
            </a:pathLst>
          </a:custGeom>
          <a:solidFill>
            <a:srgbClr val="1B8EE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4777771" y="4528306"/>
            <a:ext cx="394970" cy="226060"/>
          </a:xfrm>
          <a:custGeom>
            <a:avLst/>
            <a:gdLst/>
            <a:ahLst/>
            <a:cxnLst/>
            <a:rect l="l" t="t" r="r" b="b"/>
            <a:pathLst>
              <a:path w="394970" h="226060">
                <a:moveTo>
                  <a:pt x="200" y="225722"/>
                </a:moveTo>
                <a:lnTo>
                  <a:pt x="0" y="53598"/>
                </a:lnTo>
                <a:lnTo>
                  <a:pt x="394796" y="0"/>
                </a:lnTo>
                <a:lnTo>
                  <a:pt x="394911" y="223475"/>
                </a:lnTo>
                <a:lnTo>
                  <a:pt x="200" y="225722"/>
                </a:lnTo>
                <a:close/>
              </a:path>
            </a:pathLst>
          </a:custGeom>
          <a:solidFill>
            <a:srgbClr val="20B4EC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3" name="object 43"/>
          <p:cNvGrpSpPr/>
          <p:nvPr/>
        </p:nvGrpSpPr>
        <p:grpSpPr>
          <a:xfrm>
            <a:off x="4766012" y="4277166"/>
            <a:ext cx="989965" cy="989965"/>
            <a:chOff x="4766012" y="4277166"/>
            <a:chExt cx="989965" cy="989965"/>
          </a:xfrm>
        </p:grpSpPr>
        <p:sp>
          <p:nvSpPr>
            <p:cNvPr id="44" name="object 44"/>
            <p:cNvSpPr/>
            <p:nvPr/>
          </p:nvSpPr>
          <p:spPr>
            <a:xfrm>
              <a:off x="5219835" y="4954588"/>
              <a:ext cx="524510" cy="300990"/>
            </a:xfrm>
            <a:custGeom>
              <a:avLst/>
              <a:gdLst/>
              <a:ahLst/>
              <a:cxnLst/>
              <a:rect l="l" t="t" r="r" b="b"/>
              <a:pathLst>
                <a:path w="524510" h="300989">
                  <a:moveTo>
                    <a:pt x="524114" y="300654"/>
                  </a:moveTo>
                  <a:lnTo>
                    <a:pt x="447" y="226957"/>
                  </a:lnTo>
                  <a:lnTo>
                    <a:pt x="0" y="0"/>
                  </a:lnTo>
                  <a:lnTo>
                    <a:pt x="524207" y="864"/>
                  </a:lnTo>
                  <a:lnTo>
                    <a:pt x="524114" y="300654"/>
                  </a:lnTo>
                  <a:close/>
                </a:path>
              </a:pathLst>
            </a:custGeom>
            <a:solidFill>
              <a:srgbClr val="20B4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4777593" y="4288747"/>
              <a:ext cx="967105" cy="967105"/>
            </a:xfrm>
            <a:custGeom>
              <a:avLst/>
              <a:gdLst/>
              <a:ahLst/>
              <a:cxnLst/>
              <a:rect l="l" t="t" r="r" b="b"/>
              <a:pathLst>
                <a:path w="967104" h="967104">
                  <a:moveTo>
                    <a:pt x="285" y="504264"/>
                  </a:moveTo>
                  <a:lnTo>
                    <a:pt x="316" y="832837"/>
                  </a:lnTo>
                  <a:lnTo>
                    <a:pt x="395097" y="886930"/>
                  </a:lnTo>
                  <a:lnTo>
                    <a:pt x="394803" y="506811"/>
                  </a:lnTo>
                  <a:lnTo>
                    <a:pt x="285" y="504264"/>
                  </a:lnTo>
                  <a:close/>
                </a:path>
                <a:path w="967104" h="967104">
                  <a:moveTo>
                    <a:pt x="966356" y="0"/>
                  </a:moveTo>
                  <a:lnTo>
                    <a:pt x="442689" y="76198"/>
                  </a:lnTo>
                  <a:lnTo>
                    <a:pt x="442689" y="462370"/>
                  </a:lnTo>
                  <a:lnTo>
                    <a:pt x="966356" y="458192"/>
                  </a:lnTo>
                  <a:lnTo>
                    <a:pt x="966356" y="0"/>
                  </a:lnTo>
                  <a:close/>
                </a:path>
                <a:path w="967104" h="967104">
                  <a:moveTo>
                    <a:pt x="0" y="136854"/>
                  </a:moveTo>
                  <a:lnTo>
                    <a:pt x="378" y="465280"/>
                  </a:lnTo>
                  <a:lnTo>
                    <a:pt x="395166" y="463034"/>
                  </a:lnTo>
                  <a:lnTo>
                    <a:pt x="394973" y="83224"/>
                  </a:lnTo>
                  <a:lnTo>
                    <a:pt x="0" y="136854"/>
                  </a:lnTo>
                  <a:close/>
                </a:path>
                <a:path w="967104" h="967104">
                  <a:moveTo>
                    <a:pt x="442689" y="892798"/>
                  </a:moveTo>
                  <a:lnTo>
                    <a:pt x="966356" y="966495"/>
                  </a:lnTo>
                  <a:lnTo>
                    <a:pt x="966495" y="510371"/>
                  </a:lnTo>
                  <a:lnTo>
                    <a:pt x="441932" y="509522"/>
                  </a:lnTo>
                  <a:lnTo>
                    <a:pt x="442689" y="892798"/>
                  </a:lnTo>
                  <a:close/>
                </a:path>
              </a:pathLst>
            </a:custGeom>
            <a:ln w="23162">
              <a:solidFill>
                <a:srgbClr val="33363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6" name="object 46"/>
          <p:cNvSpPr txBox="1"/>
          <p:nvPr/>
        </p:nvSpPr>
        <p:spPr>
          <a:xfrm>
            <a:off x="8936801" y="2654051"/>
            <a:ext cx="2378710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spc="-160" dirty="0">
                <a:solidFill>
                  <a:srgbClr val="FFFFFF"/>
                </a:solidFill>
                <a:latin typeface="Lucida Sans Unicode"/>
                <a:cs typeface="Lucida Sans Unicode"/>
              </a:rPr>
              <a:t>Applications</a:t>
            </a:r>
            <a:endParaRPr sz="3400">
              <a:latin typeface="Lucida Sans Unicode"/>
              <a:cs typeface="Lucida Sans Unicode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8894227" y="5380085"/>
            <a:ext cx="2463800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spc="-125" dirty="0">
                <a:solidFill>
                  <a:srgbClr val="FFFFFF"/>
                </a:solidFill>
                <a:latin typeface="Lucida Sans Unicode"/>
                <a:cs typeface="Lucida Sans Unicode"/>
              </a:rPr>
              <a:t>Windows</a:t>
            </a:r>
            <a:r>
              <a:rPr sz="3400" spc="-16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40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OS</a:t>
            </a:r>
            <a:endParaRPr sz="3400">
              <a:latin typeface="Lucida Sans Unicode"/>
              <a:cs typeface="Lucida Sans Unicode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8511826" y="3559004"/>
            <a:ext cx="3068955" cy="0"/>
          </a:xfrm>
          <a:custGeom>
            <a:avLst/>
            <a:gdLst/>
            <a:ahLst/>
            <a:cxnLst/>
            <a:rect l="l" t="t" r="r" b="b"/>
            <a:pathLst>
              <a:path w="3068954">
                <a:moveTo>
                  <a:pt x="0" y="0"/>
                </a:moveTo>
                <a:lnTo>
                  <a:pt x="3068734" y="0"/>
                </a:lnTo>
              </a:path>
            </a:pathLst>
          </a:custGeom>
          <a:ln w="4762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8511826" y="6235943"/>
            <a:ext cx="3068955" cy="0"/>
          </a:xfrm>
          <a:custGeom>
            <a:avLst/>
            <a:gdLst/>
            <a:ahLst/>
            <a:cxnLst/>
            <a:rect l="l" t="t" r="r" b="b"/>
            <a:pathLst>
              <a:path w="3068954">
                <a:moveTo>
                  <a:pt x="0" y="0"/>
                </a:moveTo>
                <a:lnTo>
                  <a:pt x="3068734" y="0"/>
                </a:lnTo>
              </a:path>
            </a:pathLst>
          </a:custGeom>
          <a:ln w="4762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 txBox="1">
            <a:spLocks noGrp="1"/>
          </p:cNvSpPr>
          <p:nvPr>
            <p:ph type="title"/>
          </p:nvPr>
        </p:nvSpPr>
        <p:spPr>
          <a:xfrm>
            <a:off x="4922908" y="601550"/>
            <a:ext cx="10134600" cy="817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75" dirty="0"/>
              <a:t>Why</a:t>
            </a:r>
            <a:r>
              <a:rPr spc="-375" dirty="0"/>
              <a:t> </a:t>
            </a:r>
            <a:r>
              <a:rPr spc="-459" dirty="0"/>
              <a:t>we</a:t>
            </a:r>
            <a:r>
              <a:rPr spc="-375" dirty="0"/>
              <a:t> </a:t>
            </a:r>
            <a:r>
              <a:rPr spc="-275" dirty="0"/>
              <a:t>need</a:t>
            </a:r>
            <a:r>
              <a:rPr spc="-375" dirty="0"/>
              <a:t> </a:t>
            </a:r>
            <a:r>
              <a:rPr spc="-210" dirty="0"/>
              <a:t>Virtual</a:t>
            </a:r>
            <a:r>
              <a:rPr spc="-375" dirty="0"/>
              <a:t> </a:t>
            </a:r>
            <a:r>
              <a:rPr spc="-340" dirty="0"/>
              <a:t>Machine?</a:t>
            </a:r>
          </a:p>
        </p:txBody>
      </p:sp>
      <p:sp>
        <p:nvSpPr>
          <p:cNvPr id="51" name="object 51"/>
          <p:cNvSpPr txBox="1"/>
          <p:nvPr/>
        </p:nvSpPr>
        <p:spPr>
          <a:xfrm>
            <a:off x="9158108" y="7042791"/>
            <a:ext cx="4988560" cy="1452245"/>
          </a:xfrm>
          <a:prstGeom prst="rect">
            <a:avLst/>
          </a:prstGeom>
        </p:spPr>
        <p:txBody>
          <a:bodyPr vert="horz" wrap="square" lIns="0" tIns="233679" rIns="0" bIns="0" rtlCol="0">
            <a:spAutoFit/>
          </a:bodyPr>
          <a:lstStyle/>
          <a:p>
            <a:pPr marL="2253615">
              <a:lnSpc>
                <a:spcPct val="100000"/>
              </a:lnSpc>
              <a:spcBef>
                <a:spcPts val="1839"/>
              </a:spcBef>
            </a:pPr>
            <a:r>
              <a:rPr sz="2800" spc="-195" dirty="0">
                <a:solidFill>
                  <a:srgbClr val="FFFFFF"/>
                </a:solidFill>
                <a:latin typeface="Arial Black"/>
                <a:cs typeface="Arial Black"/>
              </a:rPr>
              <a:t>RAM,</a:t>
            </a:r>
            <a:r>
              <a:rPr sz="2800" spc="-24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2800" spc="-195" dirty="0">
                <a:solidFill>
                  <a:srgbClr val="FFFFFF"/>
                </a:solidFill>
                <a:latin typeface="Arial Black"/>
                <a:cs typeface="Arial Black"/>
              </a:rPr>
              <a:t>CPU,</a:t>
            </a:r>
            <a:r>
              <a:rPr sz="2800" spc="-24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2800" spc="-45" dirty="0">
                <a:solidFill>
                  <a:srgbClr val="FFFFFF"/>
                </a:solidFill>
                <a:latin typeface="Arial Black"/>
                <a:cs typeface="Arial Black"/>
              </a:rPr>
              <a:t>SDD</a:t>
            </a:r>
            <a:endParaRPr sz="2800">
              <a:latin typeface="Arial Black"/>
              <a:cs typeface="Arial Black"/>
            </a:endParaRPr>
          </a:p>
          <a:p>
            <a:pPr marL="12700">
              <a:lnSpc>
                <a:spcPct val="100000"/>
              </a:lnSpc>
              <a:spcBef>
                <a:spcPts val="2055"/>
              </a:spcBef>
            </a:pPr>
            <a:r>
              <a:rPr sz="34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Hardware</a:t>
            </a:r>
            <a:endParaRPr sz="34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072705" y="5710477"/>
            <a:ext cx="369570" cy="850900"/>
          </a:xfrm>
          <a:custGeom>
            <a:avLst/>
            <a:gdLst/>
            <a:ahLst/>
            <a:cxnLst/>
            <a:rect l="l" t="t" r="r" b="b"/>
            <a:pathLst>
              <a:path w="369570" h="850900">
                <a:moveTo>
                  <a:pt x="72212" y="847300"/>
                </a:moveTo>
                <a:lnTo>
                  <a:pt x="48505" y="839658"/>
                </a:lnTo>
                <a:lnTo>
                  <a:pt x="33121" y="824966"/>
                </a:lnTo>
                <a:lnTo>
                  <a:pt x="31073" y="804719"/>
                </a:lnTo>
                <a:lnTo>
                  <a:pt x="32860" y="782849"/>
                </a:lnTo>
                <a:lnTo>
                  <a:pt x="32334" y="748986"/>
                </a:lnTo>
                <a:lnTo>
                  <a:pt x="29673" y="689266"/>
                </a:lnTo>
                <a:lnTo>
                  <a:pt x="25627" y="626747"/>
                </a:lnTo>
                <a:lnTo>
                  <a:pt x="20565" y="559873"/>
                </a:lnTo>
                <a:lnTo>
                  <a:pt x="14952" y="493242"/>
                </a:lnTo>
                <a:lnTo>
                  <a:pt x="9251" y="431452"/>
                </a:lnTo>
                <a:lnTo>
                  <a:pt x="3928" y="379100"/>
                </a:lnTo>
                <a:lnTo>
                  <a:pt x="0" y="269137"/>
                </a:lnTo>
                <a:lnTo>
                  <a:pt x="4307" y="147081"/>
                </a:lnTo>
                <a:lnTo>
                  <a:pt x="11104" y="48076"/>
                </a:lnTo>
                <a:lnTo>
                  <a:pt x="14646" y="7265"/>
                </a:lnTo>
                <a:lnTo>
                  <a:pt x="89477" y="0"/>
                </a:lnTo>
                <a:lnTo>
                  <a:pt x="135855" y="6944"/>
                </a:lnTo>
                <a:lnTo>
                  <a:pt x="168472" y="59357"/>
                </a:lnTo>
                <a:lnTo>
                  <a:pt x="170081" y="103620"/>
                </a:lnTo>
                <a:lnTo>
                  <a:pt x="171005" y="155489"/>
                </a:lnTo>
                <a:lnTo>
                  <a:pt x="171320" y="213402"/>
                </a:lnTo>
                <a:lnTo>
                  <a:pt x="171125" y="269137"/>
                </a:lnTo>
                <a:lnTo>
                  <a:pt x="170424" y="341116"/>
                </a:lnTo>
                <a:lnTo>
                  <a:pt x="169364" y="407794"/>
                </a:lnTo>
                <a:lnTo>
                  <a:pt x="167996" y="474270"/>
                </a:lnTo>
                <a:lnTo>
                  <a:pt x="166396" y="538984"/>
                </a:lnTo>
                <a:lnTo>
                  <a:pt x="164640" y="600374"/>
                </a:lnTo>
                <a:lnTo>
                  <a:pt x="162802" y="656878"/>
                </a:lnTo>
                <a:lnTo>
                  <a:pt x="160958" y="706936"/>
                </a:lnTo>
                <a:lnTo>
                  <a:pt x="159185" y="748986"/>
                </a:lnTo>
                <a:lnTo>
                  <a:pt x="156147" y="802814"/>
                </a:lnTo>
                <a:lnTo>
                  <a:pt x="122431" y="839089"/>
                </a:lnTo>
                <a:lnTo>
                  <a:pt x="99229" y="846396"/>
                </a:lnTo>
                <a:lnTo>
                  <a:pt x="72212" y="847300"/>
                </a:lnTo>
                <a:close/>
              </a:path>
              <a:path w="369570" h="850900">
                <a:moveTo>
                  <a:pt x="270353" y="850874"/>
                </a:moveTo>
                <a:lnTo>
                  <a:pt x="246782" y="843224"/>
                </a:lnTo>
                <a:lnTo>
                  <a:pt x="231426" y="828457"/>
                </a:lnTo>
                <a:lnTo>
                  <a:pt x="229132" y="808211"/>
                </a:lnTo>
                <a:lnTo>
                  <a:pt x="230751" y="786365"/>
                </a:lnTo>
                <a:lnTo>
                  <a:pt x="230159" y="752491"/>
                </a:lnTo>
                <a:lnTo>
                  <a:pt x="227475" y="692742"/>
                </a:lnTo>
                <a:lnTo>
                  <a:pt x="223467" y="630181"/>
                </a:lnTo>
                <a:lnTo>
                  <a:pt x="218470" y="563265"/>
                </a:lnTo>
                <a:lnTo>
                  <a:pt x="212929" y="496604"/>
                </a:lnTo>
                <a:lnTo>
                  <a:pt x="207286" y="434804"/>
                </a:lnTo>
                <a:lnTo>
                  <a:pt x="201986" y="382475"/>
                </a:lnTo>
                <a:lnTo>
                  <a:pt x="198058" y="272580"/>
                </a:lnTo>
                <a:lnTo>
                  <a:pt x="202365" y="150559"/>
                </a:lnTo>
                <a:lnTo>
                  <a:pt x="209162" y="51567"/>
                </a:lnTo>
                <a:lnTo>
                  <a:pt x="212705" y="10757"/>
                </a:lnTo>
                <a:lnTo>
                  <a:pt x="287536" y="3228"/>
                </a:lnTo>
                <a:lnTo>
                  <a:pt x="333914" y="10073"/>
                </a:lnTo>
                <a:lnTo>
                  <a:pt x="366531" y="62737"/>
                </a:lnTo>
                <a:lnTo>
                  <a:pt x="368140" y="107011"/>
                </a:lnTo>
                <a:lnTo>
                  <a:pt x="369064" y="158895"/>
                </a:lnTo>
                <a:lnTo>
                  <a:pt x="369379" y="216827"/>
                </a:lnTo>
                <a:lnTo>
                  <a:pt x="369183" y="272580"/>
                </a:lnTo>
                <a:lnTo>
                  <a:pt x="369160" y="279245"/>
                </a:lnTo>
                <a:lnTo>
                  <a:pt x="368483" y="344584"/>
                </a:lnTo>
                <a:lnTo>
                  <a:pt x="367422" y="411282"/>
                </a:lnTo>
                <a:lnTo>
                  <a:pt x="366055" y="477777"/>
                </a:lnTo>
                <a:lnTo>
                  <a:pt x="364455" y="542505"/>
                </a:lnTo>
                <a:lnTo>
                  <a:pt x="362698" y="603903"/>
                </a:lnTo>
                <a:lnTo>
                  <a:pt x="360861" y="660409"/>
                </a:lnTo>
                <a:lnTo>
                  <a:pt x="359017" y="710459"/>
                </a:lnTo>
                <a:lnTo>
                  <a:pt x="357243" y="752491"/>
                </a:lnTo>
                <a:lnTo>
                  <a:pt x="354206" y="806248"/>
                </a:lnTo>
                <a:lnTo>
                  <a:pt x="320490" y="842220"/>
                </a:lnTo>
                <a:lnTo>
                  <a:pt x="297287" y="849772"/>
                </a:lnTo>
                <a:lnTo>
                  <a:pt x="270353" y="850874"/>
                </a:lnTo>
                <a:close/>
              </a:path>
            </a:pathLst>
          </a:custGeom>
          <a:solidFill>
            <a:srgbClr val="F6DB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131138" y="4290854"/>
            <a:ext cx="324485" cy="323215"/>
          </a:xfrm>
          <a:custGeom>
            <a:avLst/>
            <a:gdLst/>
            <a:ahLst/>
            <a:cxnLst/>
            <a:rect l="l" t="t" r="r" b="b"/>
            <a:pathLst>
              <a:path w="324485" h="323214">
                <a:moveTo>
                  <a:pt x="275296" y="322792"/>
                </a:moveTo>
                <a:lnTo>
                  <a:pt x="53728" y="322792"/>
                </a:lnTo>
                <a:lnTo>
                  <a:pt x="12498" y="303361"/>
                </a:lnTo>
                <a:lnTo>
                  <a:pt x="0" y="219897"/>
                </a:lnTo>
                <a:lnTo>
                  <a:pt x="121" y="168598"/>
                </a:lnTo>
                <a:lnTo>
                  <a:pt x="2581" y="124894"/>
                </a:lnTo>
                <a:lnTo>
                  <a:pt x="22042" y="60394"/>
                </a:lnTo>
                <a:lnTo>
                  <a:pt x="71055" y="14260"/>
                </a:lnTo>
                <a:lnTo>
                  <a:pt x="118738" y="12541"/>
                </a:lnTo>
                <a:lnTo>
                  <a:pt x="133291" y="7054"/>
                </a:lnTo>
                <a:lnTo>
                  <a:pt x="148171" y="3135"/>
                </a:lnTo>
                <a:lnTo>
                  <a:pt x="163378" y="783"/>
                </a:lnTo>
                <a:lnTo>
                  <a:pt x="178912" y="0"/>
                </a:lnTo>
                <a:lnTo>
                  <a:pt x="194447" y="783"/>
                </a:lnTo>
                <a:lnTo>
                  <a:pt x="239087" y="12541"/>
                </a:lnTo>
                <a:lnTo>
                  <a:pt x="280093" y="39657"/>
                </a:lnTo>
                <a:lnTo>
                  <a:pt x="303864" y="77283"/>
                </a:lnTo>
                <a:lnTo>
                  <a:pt x="315140" y="121917"/>
                </a:lnTo>
                <a:lnTo>
                  <a:pt x="318660" y="170053"/>
                </a:lnTo>
                <a:lnTo>
                  <a:pt x="319381" y="189395"/>
                </a:lnTo>
                <a:lnTo>
                  <a:pt x="322134" y="238992"/>
                </a:lnTo>
                <a:lnTo>
                  <a:pt x="324151" y="270488"/>
                </a:lnTo>
                <a:lnTo>
                  <a:pt x="324031" y="274051"/>
                </a:lnTo>
                <a:lnTo>
                  <a:pt x="323059" y="281154"/>
                </a:lnTo>
                <a:lnTo>
                  <a:pt x="298962" y="315286"/>
                </a:lnTo>
                <a:lnTo>
                  <a:pt x="278846" y="322428"/>
                </a:lnTo>
                <a:lnTo>
                  <a:pt x="275296" y="32279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041798" y="4741472"/>
            <a:ext cx="181610" cy="245110"/>
          </a:xfrm>
          <a:custGeom>
            <a:avLst/>
            <a:gdLst/>
            <a:ahLst/>
            <a:cxnLst/>
            <a:rect l="l" t="t" r="r" b="b"/>
            <a:pathLst>
              <a:path w="181610" h="245110">
                <a:moveTo>
                  <a:pt x="0" y="244707"/>
                </a:moveTo>
                <a:lnTo>
                  <a:pt x="34718" y="0"/>
                </a:lnTo>
                <a:lnTo>
                  <a:pt x="181048" y="73575"/>
                </a:lnTo>
                <a:lnTo>
                  <a:pt x="174524" y="236092"/>
                </a:lnTo>
                <a:lnTo>
                  <a:pt x="0" y="244707"/>
                </a:lnTo>
                <a:close/>
              </a:path>
            </a:pathLst>
          </a:custGeom>
          <a:solidFill>
            <a:srgbClr val="99D0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757325" y="3328008"/>
            <a:ext cx="955040" cy="269240"/>
          </a:xfrm>
          <a:custGeom>
            <a:avLst/>
            <a:gdLst/>
            <a:ahLst/>
            <a:cxnLst/>
            <a:rect l="l" t="t" r="r" b="b"/>
            <a:pathLst>
              <a:path w="955039" h="269239">
                <a:moveTo>
                  <a:pt x="890569" y="268738"/>
                </a:moveTo>
                <a:lnTo>
                  <a:pt x="21990" y="268822"/>
                </a:lnTo>
                <a:lnTo>
                  <a:pt x="0" y="242862"/>
                </a:lnTo>
                <a:lnTo>
                  <a:pt x="704" y="239168"/>
                </a:lnTo>
                <a:lnTo>
                  <a:pt x="31154" y="25582"/>
                </a:lnTo>
                <a:lnTo>
                  <a:pt x="59997" y="163"/>
                </a:lnTo>
                <a:lnTo>
                  <a:pt x="932758" y="0"/>
                </a:lnTo>
                <a:lnTo>
                  <a:pt x="936331" y="755"/>
                </a:lnTo>
                <a:lnTo>
                  <a:pt x="954531" y="25944"/>
                </a:lnTo>
                <a:lnTo>
                  <a:pt x="953832" y="29618"/>
                </a:lnTo>
                <a:lnTo>
                  <a:pt x="923383" y="243194"/>
                </a:lnTo>
                <a:lnTo>
                  <a:pt x="894644" y="268609"/>
                </a:lnTo>
                <a:lnTo>
                  <a:pt x="890569" y="268738"/>
                </a:lnTo>
                <a:close/>
              </a:path>
            </a:pathLst>
          </a:custGeom>
          <a:solidFill>
            <a:srgbClr val="99D0D3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3726928" y="3806193"/>
            <a:ext cx="1327785" cy="1016635"/>
            <a:chOff x="3726928" y="3806193"/>
            <a:chExt cx="1327785" cy="1016635"/>
          </a:xfrm>
        </p:grpSpPr>
        <p:sp>
          <p:nvSpPr>
            <p:cNvPr id="7" name="object 7"/>
            <p:cNvSpPr/>
            <p:nvPr/>
          </p:nvSpPr>
          <p:spPr>
            <a:xfrm>
              <a:off x="3726928" y="3806193"/>
              <a:ext cx="1327785" cy="1016635"/>
            </a:xfrm>
            <a:custGeom>
              <a:avLst/>
              <a:gdLst/>
              <a:ahLst/>
              <a:cxnLst/>
              <a:rect l="l" t="t" r="r" b="b"/>
              <a:pathLst>
                <a:path w="1327785" h="1016635">
                  <a:moveTo>
                    <a:pt x="1177203" y="1016424"/>
                  </a:moveTo>
                  <a:lnTo>
                    <a:pt x="1173083" y="1016421"/>
                  </a:lnTo>
                  <a:lnTo>
                    <a:pt x="31466" y="1016422"/>
                  </a:lnTo>
                  <a:lnTo>
                    <a:pt x="29062" y="1016165"/>
                  </a:lnTo>
                  <a:lnTo>
                    <a:pt x="739" y="989697"/>
                  </a:lnTo>
                  <a:lnTo>
                    <a:pt x="0" y="982469"/>
                  </a:lnTo>
                  <a:lnTo>
                    <a:pt x="99" y="980056"/>
                  </a:lnTo>
                  <a:lnTo>
                    <a:pt x="142857" y="24857"/>
                  </a:lnTo>
                  <a:lnTo>
                    <a:pt x="1297937" y="0"/>
                  </a:lnTo>
                  <a:lnTo>
                    <a:pt x="1302574" y="1007"/>
                  </a:lnTo>
                  <a:lnTo>
                    <a:pt x="1327238" y="33242"/>
                  </a:lnTo>
                  <a:lnTo>
                    <a:pt x="1206126" y="990936"/>
                  </a:lnTo>
                  <a:lnTo>
                    <a:pt x="1177203" y="1016424"/>
                  </a:lnTo>
                  <a:close/>
                </a:path>
              </a:pathLst>
            </a:custGeom>
            <a:solidFill>
              <a:srgbClr val="99D0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893058" y="3883918"/>
              <a:ext cx="1022985" cy="598170"/>
            </a:xfrm>
            <a:custGeom>
              <a:avLst/>
              <a:gdLst/>
              <a:ahLst/>
              <a:cxnLst/>
              <a:rect l="l" t="t" r="r" b="b"/>
              <a:pathLst>
                <a:path w="1022985" h="598170">
                  <a:moveTo>
                    <a:pt x="295636" y="597806"/>
                  </a:moveTo>
                  <a:lnTo>
                    <a:pt x="293942" y="597827"/>
                  </a:lnTo>
                  <a:lnTo>
                    <a:pt x="292064" y="597553"/>
                  </a:lnTo>
                  <a:lnTo>
                    <a:pt x="290860" y="596505"/>
                  </a:lnTo>
                  <a:lnTo>
                    <a:pt x="206097" y="317263"/>
                  </a:lnTo>
                  <a:lnTo>
                    <a:pt x="7332" y="592665"/>
                  </a:lnTo>
                  <a:lnTo>
                    <a:pt x="6369" y="593262"/>
                  </a:lnTo>
                  <a:lnTo>
                    <a:pt x="3933" y="593629"/>
                  </a:lnTo>
                  <a:lnTo>
                    <a:pt x="2837" y="593343"/>
                  </a:lnTo>
                  <a:lnTo>
                    <a:pt x="922" y="591867"/>
                  </a:lnTo>
                  <a:lnTo>
                    <a:pt x="360" y="590921"/>
                  </a:lnTo>
                  <a:lnTo>
                    <a:pt x="0" y="588577"/>
                  </a:lnTo>
                  <a:lnTo>
                    <a:pt x="250" y="587505"/>
                  </a:lnTo>
                  <a:lnTo>
                    <a:pt x="204757" y="303479"/>
                  </a:lnTo>
                  <a:lnTo>
                    <a:pt x="206155" y="302897"/>
                  </a:lnTo>
                  <a:lnTo>
                    <a:pt x="209768" y="303562"/>
                  </a:lnTo>
                  <a:lnTo>
                    <a:pt x="210933" y="304571"/>
                  </a:lnTo>
                  <a:lnTo>
                    <a:pt x="295340" y="582693"/>
                  </a:lnTo>
                  <a:lnTo>
                    <a:pt x="607710" y="57135"/>
                  </a:lnTo>
                  <a:lnTo>
                    <a:pt x="609224" y="56476"/>
                  </a:lnTo>
                  <a:lnTo>
                    <a:pt x="613261" y="57103"/>
                  </a:lnTo>
                  <a:lnTo>
                    <a:pt x="614465" y="58267"/>
                  </a:lnTo>
                  <a:lnTo>
                    <a:pt x="695069" y="491073"/>
                  </a:lnTo>
                  <a:lnTo>
                    <a:pt x="1014960" y="1122"/>
                  </a:lnTo>
                  <a:lnTo>
                    <a:pt x="1015883" y="497"/>
                  </a:lnTo>
                  <a:lnTo>
                    <a:pt x="1018238" y="0"/>
                  </a:lnTo>
                  <a:lnTo>
                    <a:pt x="1019335" y="197"/>
                  </a:lnTo>
                  <a:lnTo>
                    <a:pt x="1021352" y="1509"/>
                  </a:lnTo>
                  <a:lnTo>
                    <a:pt x="1021978" y="2431"/>
                  </a:lnTo>
                  <a:lnTo>
                    <a:pt x="1022476" y="4785"/>
                  </a:lnTo>
                  <a:lnTo>
                    <a:pt x="1022277" y="5881"/>
                  </a:lnTo>
                  <a:lnTo>
                    <a:pt x="695398" y="506725"/>
                  </a:lnTo>
                  <a:lnTo>
                    <a:pt x="693883" y="507385"/>
                  </a:lnTo>
                  <a:lnTo>
                    <a:pt x="690001" y="506626"/>
                  </a:lnTo>
                  <a:lnTo>
                    <a:pt x="688875" y="505462"/>
                  </a:lnTo>
                  <a:lnTo>
                    <a:pt x="608272" y="72788"/>
                  </a:lnTo>
                  <a:lnTo>
                    <a:pt x="296917" y="597068"/>
                  </a:lnTo>
                  <a:lnTo>
                    <a:pt x="295636" y="59780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843893" y="4436677"/>
              <a:ext cx="993775" cy="290195"/>
            </a:xfrm>
            <a:custGeom>
              <a:avLst/>
              <a:gdLst/>
              <a:ahLst/>
              <a:cxnLst/>
              <a:rect l="l" t="t" r="r" b="b"/>
              <a:pathLst>
                <a:path w="993775" h="290195">
                  <a:moveTo>
                    <a:pt x="961748" y="289660"/>
                  </a:moveTo>
                  <a:lnTo>
                    <a:pt x="0" y="289078"/>
                  </a:lnTo>
                  <a:lnTo>
                    <a:pt x="32430" y="251499"/>
                  </a:lnTo>
                  <a:lnTo>
                    <a:pt x="66160" y="211792"/>
                  </a:lnTo>
                  <a:lnTo>
                    <a:pt x="100742" y="172892"/>
                  </a:lnTo>
                  <a:lnTo>
                    <a:pt x="135728" y="137736"/>
                  </a:lnTo>
                  <a:lnTo>
                    <a:pt x="176474" y="108137"/>
                  </a:lnTo>
                  <a:lnTo>
                    <a:pt x="191883" y="103626"/>
                  </a:lnTo>
                  <a:lnTo>
                    <a:pt x="212969" y="104887"/>
                  </a:lnTo>
                  <a:lnTo>
                    <a:pt x="231684" y="113361"/>
                  </a:lnTo>
                  <a:lnTo>
                    <a:pt x="248325" y="126398"/>
                  </a:lnTo>
                  <a:lnTo>
                    <a:pt x="280547" y="159093"/>
                  </a:lnTo>
                  <a:lnTo>
                    <a:pt x="299505" y="175237"/>
                  </a:lnTo>
                  <a:lnTo>
                    <a:pt x="320691" y="188085"/>
                  </a:lnTo>
                  <a:lnTo>
                    <a:pt x="344738" y="195945"/>
                  </a:lnTo>
                  <a:lnTo>
                    <a:pt x="376657" y="196960"/>
                  </a:lnTo>
                  <a:lnTo>
                    <a:pt x="409165" y="189920"/>
                  </a:lnTo>
                  <a:lnTo>
                    <a:pt x="472893" y="162417"/>
                  </a:lnTo>
                  <a:lnTo>
                    <a:pt x="526136" y="133298"/>
                  </a:lnTo>
                  <a:lnTo>
                    <a:pt x="573437" y="95710"/>
                  </a:lnTo>
                  <a:lnTo>
                    <a:pt x="610530" y="49420"/>
                  </a:lnTo>
                  <a:lnTo>
                    <a:pt x="629125" y="27491"/>
                  </a:lnTo>
                  <a:lnTo>
                    <a:pt x="662768" y="2329"/>
                  </a:lnTo>
                  <a:lnTo>
                    <a:pt x="674971" y="904"/>
                  </a:lnTo>
                  <a:lnTo>
                    <a:pt x="680129" y="1933"/>
                  </a:lnTo>
                  <a:lnTo>
                    <a:pt x="707780" y="31357"/>
                  </a:lnTo>
                  <a:lnTo>
                    <a:pt x="719660" y="71077"/>
                  </a:lnTo>
                  <a:lnTo>
                    <a:pt x="724311" y="91635"/>
                  </a:lnTo>
                  <a:lnTo>
                    <a:pt x="730779" y="111715"/>
                  </a:lnTo>
                  <a:lnTo>
                    <a:pt x="740491" y="130038"/>
                  </a:lnTo>
                  <a:lnTo>
                    <a:pt x="754113" y="144498"/>
                  </a:lnTo>
                  <a:lnTo>
                    <a:pt x="772311" y="152987"/>
                  </a:lnTo>
                  <a:lnTo>
                    <a:pt x="799413" y="152216"/>
                  </a:lnTo>
                  <a:lnTo>
                    <a:pt x="825816" y="140006"/>
                  </a:lnTo>
                  <a:lnTo>
                    <a:pt x="849904" y="120114"/>
                  </a:lnTo>
                  <a:lnTo>
                    <a:pt x="870059" y="96292"/>
                  </a:lnTo>
                  <a:lnTo>
                    <a:pt x="887408" y="71119"/>
                  </a:lnTo>
                  <a:lnTo>
                    <a:pt x="905302" y="46218"/>
                  </a:lnTo>
                  <a:lnTo>
                    <a:pt x="925468" y="23915"/>
                  </a:lnTo>
                  <a:lnTo>
                    <a:pt x="954628" y="3110"/>
                  </a:lnTo>
                  <a:lnTo>
                    <a:pt x="960142" y="1118"/>
                  </a:lnTo>
                  <a:lnTo>
                    <a:pt x="972207" y="0"/>
                  </a:lnTo>
                  <a:lnTo>
                    <a:pt x="977994" y="944"/>
                  </a:lnTo>
                  <a:lnTo>
                    <a:pt x="983535" y="3391"/>
                  </a:lnTo>
                  <a:lnTo>
                    <a:pt x="989420" y="9720"/>
                  </a:lnTo>
                  <a:lnTo>
                    <a:pt x="992433" y="18133"/>
                  </a:lnTo>
                  <a:lnTo>
                    <a:pt x="993414" y="27702"/>
                  </a:lnTo>
                  <a:lnTo>
                    <a:pt x="993205" y="37501"/>
                  </a:lnTo>
                  <a:lnTo>
                    <a:pt x="985049" y="196527"/>
                  </a:lnTo>
                  <a:lnTo>
                    <a:pt x="983178" y="217791"/>
                  </a:lnTo>
                  <a:lnTo>
                    <a:pt x="978991" y="244490"/>
                  </a:lnTo>
                  <a:lnTo>
                    <a:pt x="972008" y="270491"/>
                  </a:lnTo>
                  <a:lnTo>
                    <a:pt x="961748" y="28966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/>
          <p:nvPr/>
        </p:nvSpPr>
        <p:spPr>
          <a:xfrm>
            <a:off x="4134806" y="5343230"/>
            <a:ext cx="706120" cy="771525"/>
          </a:xfrm>
          <a:custGeom>
            <a:avLst/>
            <a:gdLst/>
            <a:ahLst/>
            <a:cxnLst/>
            <a:rect l="l" t="t" r="r" b="b"/>
            <a:pathLst>
              <a:path w="706120" h="771525">
                <a:moveTo>
                  <a:pt x="380621" y="771260"/>
                </a:moveTo>
                <a:lnTo>
                  <a:pt x="288816" y="769514"/>
                </a:lnTo>
                <a:lnTo>
                  <a:pt x="246874" y="752400"/>
                </a:lnTo>
                <a:lnTo>
                  <a:pt x="220812" y="724297"/>
                </a:lnTo>
                <a:lnTo>
                  <a:pt x="201553" y="691165"/>
                </a:lnTo>
                <a:lnTo>
                  <a:pt x="187141" y="669208"/>
                </a:lnTo>
                <a:lnTo>
                  <a:pt x="167432" y="660271"/>
                </a:lnTo>
                <a:lnTo>
                  <a:pt x="143638" y="657031"/>
                </a:lnTo>
                <a:lnTo>
                  <a:pt x="116971" y="652166"/>
                </a:lnTo>
                <a:lnTo>
                  <a:pt x="89069" y="639674"/>
                </a:lnTo>
                <a:lnTo>
                  <a:pt x="64674" y="618856"/>
                </a:lnTo>
                <a:lnTo>
                  <a:pt x="49651" y="590332"/>
                </a:lnTo>
                <a:lnTo>
                  <a:pt x="49864" y="554725"/>
                </a:lnTo>
                <a:lnTo>
                  <a:pt x="54594" y="535431"/>
                </a:lnTo>
                <a:lnTo>
                  <a:pt x="60851" y="516718"/>
                </a:lnTo>
                <a:lnTo>
                  <a:pt x="68633" y="498585"/>
                </a:lnTo>
                <a:lnTo>
                  <a:pt x="77941" y="481033"/>
                </a:lnTo>
                <a:lnTo>
                  <a:pt x="63617" y="467769"/>
                </a:lnTo>
                <a:lnTo>
                  <a:pt x="33247" y="434990"/>
                </a:lnTo>
                <a:lnTo>
                  <a:pt x="5739" y="393218"/>
                </a:lnTo>
                <a:lnTo>
                  <a:pt x="0" y="352975"/>
                </a:lnTo>
                <a:lnTo>
                  <a:pt x="15143" y="318459"/>
                </a:lnTo>
                <a:lnTo>
                  <a:pt x="37966" y="290590"/>
                </a:lnTo>
                <a:lnTo>
                  <a:pt x="68892" y="274966"/>
                </a:lnTo>
                <a:lnTo>
                  <a:pt x="108349" y="277187"/>
                </a:lnTo>
                <a:lnTo>
                  <a:pt x="167444" y="331911"/>
                </a:lnTo>
                <a:lnTo>
                  <a:pt x="187904" y="377210"/>
                </a:lnTo>
                <a:lnTo>
                  <a:pt x="201620" y="427806"/>
                </a:lnTo>
                <a:lnTo>
                  <a:pt x="208077" y="478705"/>
                </a:lnTo>
                <a:lnTo>
                  <a:pt x="215700" y="478969"/>
                </a:lnTo>
                <a:lnTo>
                  <a:pt x="256717" y="497484"/>
                </a:lnTo>
                <a:lnTo>
                  <a:pt x="285169" y="567043"/>
                </a:lnTo>
                <a:lnTo>
                  <a:pt x="282014" y="603445"/>
                </a:lnTo>
                <a:lnTo>
                  <a:pt x="275212" y="630505"/>
                </a:lnTo>
                <a:lnTo>
                  <a:pt x="271456" y="641106"/>
                </a:lnTo>
                <a:lnTo>
                  <a:pt x="277116" y="641168"/>
                </a:lnTo>
                <a:lnTo>
                  <a:pt x="290519" y="643260"/>
                </a:lnTo>
                <a:lnTo>
                  <a:pt x="306304" y="650241"/>
                </a:lnTo>
                <a:lnTo>
                  <a:pt x="319107" y="664971"/>
                </a:lnTo>
                <a:lnTo>
                  <a:pt x="322879" y="655853"/>
                </a:lnTo>
                <a:lnTo>
                  <a:pt x="329709" y="632709"/>
                </a:lnTo>
                <a:lnTo>
                  <a:pt x="332869" y="601861"/>
                </a:lnTo>
                <a:lnTo>
                  <a:pt x="325631" y="569626"/>
                </a:lnTo>
                <a:lnTo>
                  <a:pt x="306062" y="541428"/>
                </a:lnTo>
                <a:lnTo>
                  <a:pt x="281446" y="516045"/>
                </a:lnTo>
                <a:lnTo>
                  <a:pt x="258884" y="489833"/>
                </a:lnTo>
                <a:lnTo>
                  <a:pt x="245475" y="459147"/>
                </a:lnTo>
                <a:lnTo>
                  <a:pt x="242279" y="427729"/>
                </a:lnTo>
                <a:lnTo>
                  <a:pt x="245767" y="401200"/>
                </a:lnTo>
                <a:lnTo>
                  <a:pt x="256158" y="378732"/>
                </a:lnTo>
                <a:lnTo>
                  <a:pt x="273670" y="359494"/>
                </a:lnTo>
                <a:lnTo>
                  <a:pt x="265263" y="341015"/>
                </a:lnTo>
                <a:lnTo>
                  <a:pt x="253602" y="294519"/>
                </a:lnTo>
                <a:lnTo>
                  <a:pt x="259023" y="233420"/>
                </a:lnTo>
                <a:lnTo>
                  <a:pt x="301864" y="171132"/>
                </a:lnTo>
                <a:lnTo>
                  <a:pt x="298773" y="145915"/>
                </a:lnTo>
                <a:lnTo>
                  <a:pt x="299942" y="89626"/>
                </a:lnTo>
                <a:lnTo>
                  <a:pt x="321033" y="31306"/>
                </a:lnTo>
                <a:lnTo>
                  <a:pt x="377709" y="0"/>
                </a:lnTo>
                <a:lnTo>
                  <a:pt x="416550" y="7304"/>
                </a:lnTo>
                <a:lnTo>
                  <a:pt x="442832" y="34303"/>
                </a:lnTo>
                <a:lnTo>
                  <a:pt x="457808" y="74704"/>
                </a:lnTo>
                <a:lnTo>
                  <a:pt x="462728" y="122215"/>
                </a:lnTo>
                <a:lnTo>
                  <a:pt x="458845" y="170541"/>
                </a:lnTo>
                <a:lnTo>
                  <a:pt x="447408" y="213392"/>
                </a:lnTo>
                <a:lnTo>
                  <a:pt x="429670" y="244474"/>
                </a:lnTo>
                <a:lnTo>
                  <a:pt x="438579" y="252189"/>
                </a:lnTo>
                <a:lnTo>
                  <a:pt x="455418" y="273710"/>
                </a:lnTo>
                <a:lnTo>
                  <a:pt x="465353" y="306603"/>
                </a:lnTo>
                <a:lnTo>
                  <a:pt x="453554" y="348435"/>
                </a:lnTo>
                <a:lnTo>
                  <a:pt x="427100" y="385160"/>
                </a:lnTo>
                <a:lnTo>
                  <a:pt x="404796" y="409903"/>
                </a:lnTo>
                <a:lnTo>
                  <a:pt x="389396" y="430978"/>
                </a:lnTo>
                <a:lnTo>
                  <a:pt x="383651" y="456702"/>
                </a:lnTo>
                <a:lnTo>
                  <a:pt x="386725" y="482468"/>
                </a:lnTo>
                <a:lnTo>
                  <a:pt x="393656" y="502177"/>
                </a:lnTo>
                <a:lnTo>
                  <a:pt x="401001" y="521908"/>
                </a:lnTo>
                <a:lnTo>
                  <a:pt x="405320" y="547740"/>
                </a:lnTo>
                <a:lnTo>
                  <a:pt x="402834" y="575009"/>
                </a:lnTo>
                <a:lnTo>
                  <a:pt x="395039" y="596766"/>
                </a:lnTo>
                <a:lnTo>
                  <a:pt x="386414" y="615664"/>
                </a:lnTo>
                <a:lnTo>
                  <a:pt x="381437" y="634354"/>
                </a:lnTo>
                <a:lnTo>
                  <a:pt x="387029" y="632635"/>
                </a:lnTo>
                <a:lnTo>
                  <a:pt x="399961" y="627063"/>
                </a:lnTo>
                <a:lnTo>
                  <a:pt x="414466" y="617017"/>
                </a:lnTo>
                <a:lnTo>
                  <a:pt x="424777" y="601874"/>
                </a:lnTo>
                <a:lnTo>
                  <a:pt x="424498" y="583447"/>
                </a:lnTo>
                <a:lnTo>
                  <a:pt x="419952" y="551349"/>
                </a:lnTo>
                <a:lnTo>
                  <a:pt x="416358" y="509672"/>
                </a:lnTo>
                <a:lnTo>
                  <a:pt x="418935" y="462507"/>
                </a:lnTo>
                <a:lnTo>
                  <a:pt x="432902" y="413944"/>
                </a:lnTo>
                <a:lnTo>
                  <a:pt x="463478" y="368076"/>
                </a:lnTo>
                <a:lnTo>
                  <a:pt x="515884" y="328993"/>
                </a:lnTo>
                <a:lnTo>
                  <a:pt x="513534" y="304247"/>
                </a:lnTo>
                <a:lnTo>
                  <a:pt x="516656" y="248025"/>
                </a:lnTo>
                <a:lnTo>
                  <a:pt x="540508" y="187351"/>
                </a:lnTo>
                <a:lnTo>
                  <a:pt x="600350" y="149246"/>
                </a:lnTo>
                <a:lnTo>
                  <a:pt x="638068" y="147325"/>
                </a:lnTo>
                <a:lnTo>
                  <a:pt x="667959" y="158106"/>
                </a:lnTo>
                <a:lnTo>
                  <a:pt x="689517" y="179690"/>
                </a:lnTo>
                <a:lnTo>
                  <a:pt x="702234" y="210175"/>
                </a:lnTo>
                <a:lnTo>
                  <a:pt x="705600" y="247662"/>
                </a:lnTo>
                <a:lnTo>
                  <a:pt x="699110" y="290250"/>
                </a:lnTo>
                <a:lnTo>
                  <a:pt x="682254" y="336038"/>
                </a:lnTo>
                <a:lnTo>
                  <a:pt x="654525" y="383127"/>
                </a:lnTo>
                <a:lnTo>
                  <a:pt x="663203" y="398223"/>
                </a:lnTo>
                <a:lnTo>
                  <a:pt x="676763" y="437275"/>
                </a:lnTo>
                <a:lnTo>
                  <a:pt x="676495" y="490931"/>
                </a:lnTo>
                <a:lnTo>
                  <a:pt x="643690" y="549836"/>
                </a:lnTo>
                <a:lnTo>
                  <a:pt x="594974" y="592515"/>
                </a:lnTo>
                <a:lnTo>
                  <a:pt x="559704" y="610474"/>
                </a:lnTo>
                <a:lnTo>
                  <a:pt x="538262" y="613830"/>
                </a:lnTo>
                <a:lnTo>
                  <a:pt x="531029" y="612701"/>
                </a:lnTo>
                <a:lnTo>
                  <a:pt x="529274" y="625144"/>
                </a:lnTo>
                <a:lnTo>
                  <a:pt x="514009" y="672769"/>
                </a:lnTo>
                <a:lnTo>
                  <a:pt x="486536" y="714568"/>
                </a:lnTo>
                <a:lnTo>
                  <a:pt x="448863" y="747487"/>
                </a:lnTo>
                <a:lnTo>
                  <a:pt x="407086" y="767827"/>
                </a:lnTo>
                <a:lnTo>
                  <a:pt x="389610" y="771029"/>
                </a:lnTo>
                <a:lnTo>
                  <a:pt x="380621" y="771260"/>
                </a:lnTo>
                <a:close/>
              </a:path>
            </a:pathLst>
          </a:custGeom>
          <a:solidFill>
            <a:srgbClr val="99D0D3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1" name="object 11"/>
          <p:cNvGrpSpPr/>
          <p:nvPr/>
        </p:nvGrpSpPr>
        <p:grpSpPr>
          <a:xfrm>
            <a:off x="1063253" y="3169497"/>
            <a:ext cx="4450080" cy="3457575"/>
            <a:chOff x="1063253" y="3169497"/>
            <a:chExt cx="4450080" cy="3457575"/>
          </a:xfrm>
        </p:grpSpPr>
        <p:sp>
          <p:nvSpPr>
            <p:cNvPr id="12" name="object 12"/>
            <p:cNvSpPr/>
            <p:nvPr/>
          </p:nvSpPr>
          <p:spPr>
            <a:xfrm>
              <a:off x="3274533" y="5027507"/>
              <a:ext cx="353695" cy="184150"/>
            </a:xfrm>
            <a:custGeom>
              <a:avLst/>
              <a:gdLst/>
              <a:ahLst/>
              <a:cxnLst/>
              <a:rect l="l" t="t" r="r" b="b"/>
              <a:pathLst>
                <a:path w="353695" h="184150">
                  <a:moveTo>
                    <a:pt x="353243" y="184054"/>
                  </a:moveTo>
                  <a:lnTo>
                    <a:pt x="67223" y="184054"/>
                  </a:lnTo>
                  <a:lnTo>
                    <a:pt x="0" y="2211"/>
                  </a:lnTo>
                  <a:lnTo>
                    <a:pt x="264466" y="0"/>
                  </a:lnTo>
                  <a:lnTo>
                    <a:pt x="353243" y="18405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269700" y="5023083"/>
              <a:ext cx="362585" cy="193040"/>
            </a:xfrm>
            <a:custGeom>
              <a:avLst/>
              <a:gdLst/>
              <a:ahLst/>
              <a:cxnLst/>
              <a:rect l="l" t="t" r="r" b="b"/>
              <a:pathLst>
                <a:path w="362585" h="193039">
                  <a:moveTo>
                    <a:pt x="359554" y="192769"/>
                  </a:moveTo>
                  <a:lnTo>
                    <a:pt x="69838" y="192769"/>
                  </a:lnTo>
                  <a:lnTo>
                    <a:pt x="68601" y="191911"/>
                  </a:lnTo>
                  <a:lnTo>
                    <a:pt x="67862" y="189992"/>
                  </a:lnTo>
                  <a:lnTo>
                    <a:pt x="756" y="8149"/>
                  </a:lnTo>
                  <a:lnTo>
                    <a:pt x="0" y="6791"/>
                  </a:lnTo>
                  <a:lnTo>
                    <a:pt x="0" y="5432"/>
                  </a:lnTo>
                  <a:lnTo>
                    <a:pt x="756" y="4074"/>
                  </a:lnTo>
                  <a:lnTo>
                    <a:pt x="1628" y="2810"/>
                  </a:lnTo>
                  <a:lnTo>
                    <a:pt x="2831" y="2189"/>
                  </a:lnTo>
                  <a:lnTo>
                    <a:pt x="268717" y="0"/>
                  </a:lnTo>
                  <a:lnTo>
                    <a:pt x="270480" y="0"/>
                  </a:lnTo>
                  <a:lnTo>
                    <a:pt x="271823" y="894"/>
                  </a:lnTo>
                  <a:lnTo>
                    <a:pt x="272562" y="2561"/>
                  </a:lnTo>
                  <a:lnTo>
                    <a:pt x="275711" y="9080"/>
                  </a:lnTo>
                  <a:lnTo>
                    <a:pt x="266504" y="9080"/>
                  </a:lnTo>
                  <a:lnTo>
                    <a:pt x="11008" y="11176"/>
                  </a:lnTo>
                  <a:lnTo>
                    <a:pt x="75086" y="183705"/>
                  </a:lnTo>
                  <a:lnTo>
                    <a:pt x="360050" y="183705"/>
                  </a:lnTo>
                  <a:lnTo>
                    <a:pt x="361455" y="186615"/>
                  </a:lnTo>
                  <a:lnTo>
                    <a:pt x="362263" y="188013"/>
                  </a:lnTo>
                  <a:lnTo>
                    <a:pt x="362263" y="189409"/>
                  </a:lnTo>
                  <a:lnTo>
                    <a:pt x="361455" y="190806"/>
                  </a:lnTo>
                  <a:lnTo>
                    <a:pt x="360778" y="191911"/>
                  </a:lnTo>
                  <a:lnTo>
                    <a:pt x="360680" y="192071"/>
                  </a:lnTo>
                  <a:lnTo>
                    <a:pt x="359554" y="192769"/>
                  </a:lnTo>
                  <a:close/>
                </a:path>
                <a:path w="362585" h="193039">
                  <a:moveTo>
                    <a:pt x="360050" y="183705"/>
                  </a:moveTo>
                  <a:lnTo>
                    <a:pt x="351203" y="183705"/>
                  </a:lnTo>
                  <a:lnTo>
                    <a:pt x="266504" y="9080"/>
                  </a:lnTo>
                  <a:lnTo>
                    <a:pt x="275711" y="9080"/>
                  </a:lnTo>
                  <a:lnTo>
                    <a:pt x="360050" y="18370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889834" y="5163948"/>
              <a:ext cx="1083945" cy="76200"/>
            </a:xfrm>
            <a:custGeom>
              <a:avLst/>
              <a:gdLst/>
              <a:ahLst/>
              <a:cxnLst/>
              <a:rect l="l" t="t" r="r" b="b"/>
              <a:pathLst>
                <a:path w="1083945" h="76200">
                  <a:moveTo>
                    <a:pt x="1072326" y="75787"/>
                  </a:moveTo>
                  <a:lnTo>
                    <a:pt x="1070565" y="75787"/>
                  </a:lnTo>
                  <a:lnTo>
                    <a:pt x="11520" y="75787"/>
                  </a:lnTo>
                  <a:lnTo>
                    <a:pt x="0" y="64275"/>
                  </a:lnTo>
                  <a:lnTo>
                    <a:pt x="0" y="58410"/>
                  </a:lnTo>
                  <a:lnTo>
                    <a:pt x="15419" y="21212"/>
                  </a:lnTo>
                  <a:lnTo>
                    <a:pt x="54387" y="400"/>
                  </a:lnTo>
                  <a:lnTo>
                    <a:pt x="58455" y="0"/>
                  </a:lnTo>
                  <a:lnTo>
                    <a:pt x="1047567" y="0"/>
                  </a:lnTo>
                  <a:lnTo>
                    <a:pt x="1082784" y="30919"/>
                  </a:lnTo>
                  <a:lnTo>
                    <a:pt x="1083846" y="64275"/>
                  </a:lnTo>
                  <a:lnTo>
                    <a:pt x="1083509" y="65968"/>
                  </a:lnTo>
                  <a:lnTo>
                    <a:pt x="1072326" y="75787"/>
                  </a:lnTo>
                  <a:close/>
                </a:path>
              </a:pathLst>
            </a:custGeom>
            <a:solidFill>
              <a:srgbClr val="99D0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847426" y="5174774"/>
              <a:ext cx="1092835" cy="85090"/>
            </a:xfrm>
            <a:custGeom>
              <a:avLst/>
              <a:gdLst/>
              <a:ahLst/>
              <a:cxnLst/>
              <a:rect l="l" t="t" r="r" b="b"/>
              <a:pathLst>
                <a:path w="1092835" h="85089">
                  <a:moveTo>
                    <a:pt x="1089146" y="84518"/>
                  </a:moveTo>
                  <a:lnTo>
                    <a:pt x="3204" y="84518"/>
                  </a:lnTo>
                  <a:lnTo>
                    <a:pt x="2161" y="84086"/>
                  </a:lnTo>
                  <a:lnTo>
                    <a:pt x="432" y="82358"/>
                  </a:lnTo>
                  <a:lnTo>
                    <a:pt x="0" y="81316"/>
                  </a:lnTo>
                  <a:lnTo>
                    <a:pt x="7" y="50032"/>
                  </a:lnTo>
                  <a:lnTo>
                    <a:pt x="252" y="47602"/>
                  </a:lnTo>
                  <a:lnTo>
                    <a:pt x="358" y="46548"/>
                  </a:lnTo>
                  <a:lnTo>
                    <a:pt x="20976" y="10973"/>
                  </a:lnTo>
                  <a:lnTo>
                    <a:pt x="50187" y="0"/>
                  </a:lnTo>
                  <a:lnTo>
                    <a:pt x="1063807" y="0"/>
                  </a:lnTo>
                  <a:lnTo>
                    <a:pt x="1068128" y="884"/>
                  </a:lnTo>
                  <a:lnTo>
                    <a:pt x="1076137" y="4241"/>
                  </a:lnTo>
                  <a:lnTo>
                    <a:pt x="1079671" y="6616"/>
                  </a:lnTo>
                  <a:lnTo>
                    <a:pt x="1081780" y="8731"/>
                  </a:lnTo>
                  <a:lnTo>
                    <a:pt x="47755" y="8731"/>
                  </a:lnTo>
                  <a:lnTo>
                    <a:pt x="42028" y="9867"/>
                  </a:lnTo>
                  <a:lnTo>
                    <a:pt x="9905" y="41882"/>
                  </a:lnTo>
                  <a:lnTo>
                    <a:pt x="8738" y="75787"/>
                  </a:lnTo>
                  <a:lnTo>
                    <a:pt x="1092349" y="75787"/>
                  </a:lnTo>
                  <a:lnTo>
                    <a:pt x="1092351" y="81316"/>
                  </a:lnTo>
                  <a:lnTo>
                    <a:pt x="1091919" y="82358"/>
                  </a:lnTo>
                  <a:lnTo>
                    <a:pt x="1090190" y="84086"/>
                  </a:lnTo>
                  <a:lnTo>
                    <a:pt x="1089146" y="84518"/>
                  </a:lnTo>
                  <a:close/>
                </a:path>
                <a:path w="1092835" h="85089">
                  <a:moveTo>
                    <a:pt x="1092349" y="75787"/>
                  </a:moveTo>
                  <a:lnTo>
                    <a:pt x="1083846" y="75787"/>
                  </a:lnTo>
                  <a:lnTo>
                    <a:pt x="1083831" y="29628"/>
                  </a:lnTo>
                  <a:lnTo>
                    <a:pt x="1083238" y="26714"/>
                  </a:lnTo>
                  <a:lnTo>
                    <a:pt x="1083205" y="26551"/>
                  </a:lnTo>
                  <a:lnTo>
                    <a:pt x="1080825" y="20868"/>
                  </a:lnTo>
                  <a:lnTo>
                    <a:pt x="1080732" y="20645"/>
                  </a:lnTo>
                  <a:lnTo>
                    <a:pt x="1062817" y="8731"/>
                  </a:lnTo>
                  <a:lnTo>
                    <a:pt x="1081780" y="8731"/>
                  </a:lnTo>
                  <a:lnTo>
                    <a:pt x="1085801" y="12763"/>
                  </a:lnTo>
                  <a:lnTo>
                    <a:pt x="1088166" y="16303"/>
                  </a:lnTo>
                  <a:lnTo>
                    <a:pt x="1091496" y="24317"/>
                  </a:lnTo>
                  <a:lnTo>
                    <a:pt x="1092336" y="28490"/>
                  </a:lnTo>
                  <a:lnTo>
                    <a:pt x="1092349" y="7578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220512" y="5225416"/>
              <a:ext cx="1992630" cy="81915"/>
            </a:xfrm>
            <a:custGeom>
              <a:avLst/>
              <a:gdLst/>
              <a:ahLst/>
              <a:cxnLst/>
              <a:rect l="l" t="t" r="r" b="b"/>
              <a:pathLst>
                <a:path w="1992629" h="81914">
                  <a:moveTo>
                    <a:pt x="1957337" y="81491"/>
                  </a:moveTo>
                  <a:lnTo>
                    <a:pt x="1951925" y="81491"/>
                  </a:lnTo>
                  <a:lnTo>
                    <a:pt x="0" y="81491"/>
                  </a:lnTo>
                  <a:lnTo>
                    <a:pt x="0" y="0"/>
                  </a:lnTo>
                  <a:lnTo>
                    <a:pt x="1957317" y="0"/>
                  </a:lnTo>
                  <a:lnTo>
                    <a:pt x="1962503" y="1030"/>
                  </a:lnTo>
                  <a:lnTo>
                    <a:pt x="1991553" y="30058"/>
                  </a:lnTo>
                  <a:lnTo>
                    <a:pt x="1992616" y="46037"/>
                  </a:lnTo>
                  <a:lnTo>
                    <a:pt x="1991607" y="51243"/>
                  </a:lnTo>
                  <a:lnTo>
                    <a:pt x="1962542" y="80453"/>
                  </a:lnTo>
                  <a:lnTo>
                    <a:pt x="1957337" y="8149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63253" y="3169497"/>
              <a:ext cx="4450084" cy="3457575"/>
            </a:xfrm>
            <a:prstGeom prst="rect">
              <a:avLst/>
            </a:prstGeom>
          </p:spPr>
        </p:pic>
      </p:grpSp>
      <p:pic>
        <p:nvPicPr>
          <p:cNvPr id="18" name="object 1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509327" y="1683253"/>
            <a:ext cx="1558342" cy="1828324"/>
          </a:xfrm>
          <a:prstGeom prst="rect">
            <a:avLst/>
          </a:prstGeom>
        </p:spPr>
      </p:pic>
      <p:sp>
        <p:nvSpPr>
          <p:cNvPr id="19" name="object 19"/>
          <p:cNvSpPr/>
          <p:nvPr/>
        </p:nvSpPr>
        <p:spPr>
          <a:xfrm>
            <a:off x="12827539" y="5998309"/>
            <a:ext cx="520700" cy="504190"/>
          </a:xfrm>
          <a:custGeom>
            <a:avLst/>
            <a:gdLst/>
            <a:ahLst/>
            <a:cxnLst/>
            <a:rect l="l" t="t" r="r" b="b"/>
            <a:pathLst>
              <a:path w="520700" h="504190">
                <a:moveTo>
                  <a:pt x="520088" y="504089"/>
                </a:moveTo>
                <a:lnTo>
                  <a:pt x="40" y="432832"/>
                </a:lnTo>
                <a:lnTo>
                  <a:pt x="0" y="0"/>
                </a:lnTo>
                <a:lnTo>
                  <a:pt x="519701" y="3356"/>
                </a:lnTo>
                <a:lnTo>
                  <a:pt x="520088" y="504089"/>
                </a:lnTo>
                <a:close/>
              </a:path>
            </a:pathLst>
          </a:custGeom>
          <a:solidFill>
            <a:srgbClr val="0D73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3410320" y="5334038"/>
            <a:ext cx="690245" cy="609600"/>
          </a:xfrm>
          <a:custGeom>
            <a:avLst/>
            <a:gdLst/>
            <a:ahLst/>
            <a:cxnLst/>
            <a:rect l="l" t="t" r="r" b="b"/>
            <a:pathLst>
              <a:path w="690244" h="609600">
                <a:moveTo>
                  <a:pt x="0" y="609083"/>
                </a:moveTo>
                <a:lnTo>
                  <a:pt x="0" y="100376"/>
                </a:lnTo>
                <a:lnTo>
                  <a:pt x="689830" y="0"/>
                </a:lnTo>
                <a:lnTo>
                  <a:pt x="689830" y="603581"/>
                </a:lnTo>
                <a:lnTo>
                  <a:pt x="0" y="609083"/>
                </a:lnTo>
                <a:close/>
              </a:path>
            </a:pathLst>
          </a:custGeom>
          <a:solidFill>
            <a:srgbClr val="0D73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2827162" y="5443670"/>
            <a:ext cx="520700" cy="503555"/>
          </a:xfrm>
          <a:custGeom>
            <a:avLst/>
            <a:gdLst/>
            <a:ahLst/>
            <a:cxnLst/>
            <a:rect l="l" t="t" r="r" b="b"/>
            <a:pathLst>
              <a:path w="520700" h="503554">
                <a:moveTo>
                  <a:pt x="498" y="503286"/>
                </a:moveTo>
                <a:lnTo>
                  <a:pt x="0" y="70647"/>
                </a:lnTo>
                <a:lnTo>
                  <a:pt x="520301" y="0"/>
                </a:lnTo>
                <a:lnTo>
                  <a:pt x="520556" y="500326"/>
                </a:lnTo>
                <a:lnTo>
                  <a:pt x="498" y="503286"/>
                </a:lnTo>
                <a:close/>
              </a:path>
            </a:pathLst>
          </a:custGeom>
          <a:solidFill>
            <a:srgbClr val="1B8EE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3409324" y="6005236"/>
            <a:ext cx="691515" cy="601980"/>
          </a:xfrm>
          <a:custGeom>
            <a:avLst/>
            <a:gdLst/>
            <a:ahLst/>
            <a:cxnLst/>
            <a:rect l="l" t="t" r="r" b="b"/>
            <a:pathLst>
              <a:path w="691515" h="601979">
                <a:moveTo>
                  <a:pt x="690827" y="601974"/>
                </a:moveTo>
                <a:lnTo>
                  <a:pt x="996" y="504893"/>
                </a:lnTo>
                <a:lnTo>
                  <a:pt x="0" y="0"/>
                </a:lnTo>
                <a:lnTo>
                  <a:pt x="691010" y="1118"/>
                </a:lnTo>
                <a:lnTo>
                  <a:pt x="690827" y="601974"/>
                </a:lnTo>
                <a:close/>
              </a:path>
            </a:pathLst>
          </a:custGeom>
          <a:solidFill>
            <a:srgbClr val="1B8EE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2827559" y="6204229"/>
            <a:ext cx="520065" cy="298450"/>
          </a:xfrm>
          <a:custGeom>
            <a:avLst/>
            <a:gdLst/>
            <a:ahLst/>
            <a:cxnLst/>
            <a:rect l="l" t="t" r="r" b="b"/>
            <a:pathLst>
              <a:path w="520065" h="298450">
                <a:moveTo>
                  <a:pt x="519915" y="298149"/>
                </a:moveTo>
                <a:lnTo>
                  <a:pt x="20" y="226912"/>
                </a:lnTo>
                <a:lnTo>
                  <a:pt x="0" y="0"/>
                </a:lnTo>
                <a:lnTo>
                  <a:pt x="519681" y="3356"/>
                </a:lnTo>
                <a:lnTo>
                  <a:pt x="519915" y="298149"/>
                </a:lnTo>
                <a:close/>
              </a:path>
            </a:pathLst>
          </a:custGeom>
          <a:solidFill>
            <a:srgbClr val="1B8EE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3410320" y="5539978"/>
            <a:ext cx="690245" cy="403225"/>
          </a:xfrm>
          <a:custGeom>
            <a:avLst/>
            <a:gdLst/>
            <a:ahLst/>
            <a:cxnLst/>
            <a:rect l="l" t="t" r="r" b="b"/>
            <a:pathLst>
              <a:path w="690244" h="403225">
                <a:moveTo>
                  <a:pt x="0" y="403143"/>
                </a:moveTo>
                <a:lnTo>
                  <a:pt x="0" y="100376"/>
                </a:lnTo>
                <a:lnTo>
                  <a:pt x="689830" y="0"/>
                </a:lnTo>
                <a:lnTo>
                  <a:pt x="689830" y="397641"/>
                </a:lnTo>
                <a:lnTo>
                  <a:pt x="0" y="403143"/>
                </a:lnTo>
                <a:close/>
              </a:path>
            </a:pathLst>
          </a:custGeom>
          <a:solidFill>
            <a:srgbClr val="1B8EE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2827396" y="5649610"/>
            <a:ext cx="520700" cy="297815"/>
          </a:xfrm>
          <a:custGeom>
            <a:avLst/>
            <a:gdLst/>
            <a:ahLst/>
            <a:cxnLst/>
            <a:rect l="l" t="t" r="r" b="b"/>
            <a:pathLst>
              <a:path w="520700" h="297814">
                <a:moveTo>
                  <a:pt x="264" y="297345"/>
                </a:moveTo>
                <a:lnTo>
                  <a:pt x="0" y="70606"/>
                </a:lnTo>
                <a:lnTo>
                  <a:pt x="520068" y="0"/>
                </a:lnTo>
                <a:lnTo>
                  <a:pt x="520220" y="294386"/>
                </a:lnTo>
                <a:lnTo>
                  <a:pt x="264" y="297345"/>
                </a:lnTo>
                <a:close/>
              </a:path>
            </a:pathLst>
          </a:custGeom>
          <a:solidFill>
            <a:srgbClr val="20B4E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3409731" y="6211155"/>
            <a:ext cx="690880" cy="396240"/>
          </a:xfrm>
          <a:custGeom>
            <a:avLst/>
            <a:gdLst/>
            <a:ahLst/>
            <a:cxnLst/>
            <a:rect l="l" t="t" r="r" b="b"/>
            <a:pathLst>
              <a:path w="690880" h="396240">
                <a:moveTo>
                  <a:pt x="690420" y="396054"/>
                </a:moveTo>
                <a:lnTo>
                  <a:pt x="589" y="298973"/>
                </a:lnTo>
                <a:lnTo>
                  <a:pt x="0" y="0"/>
                </a:lnTo>
                <a:lnTo>
                  <a:pt x="690542" y="1139"/>
                </a:lnTo>
                <a:lnTo>
                  <a:pt x="690420" y="396054"/>
                </a:lnTo>
                <a:close/>
              </a:path>
            </a:pathLst>
          </a:custGeom>
          <a:solidFill>
            <a:srgbClr val="20B4E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2827162" y="5334038"/>
            <a:ext cx="1273175" cy="1273175"/>
          </a:xfrm>
          <a:custGeom>
            <a:avLst/>
            <a:gdLst/>
            <a:ahLst/>
            <a:cxnLst/>
            <a:rect l="l" t="t" r="r" b="b"/>
            <a:pathLst>
              <a:path w="1273175" h="1273175">
                <a:moveTo>
                  <a:pt x="376" y="664270"/>
                </a:moveTo>
                <a:lnTo>
                  <a:pt x="417" y="1097103"/>
                </a:lnTo>
                <a:lnTo>
                  <a:pt x="520464" y="1168360"/>
                </a:lnTo>
                <a:lnTo>
                  <a:pt x="520078" y="667627"/>
                </a:lnTo>
                <a:lnTo>
                  <a:pt x="376" y="664270"/>
                </a:lnTo>
                <a:close/>
              </a:path>
              <a:path w="1273175" h="1273175">
                <a:moveTo>
                  <a:pt x="1272988" y="0"/>
                </a:moveTo>
                <a:lnTo>
                  <a:pt x="583158" y="100376"/>
                </a:lnTo>
                <a:lnTo>
                  <a:pt x="583158" y="609083"/>
                </a:lnTo>
                <a:lnTo>
                  <a:pt x="1272988" y="603581"/>
                </a:lnTo>
                <a:lnTo>
                  <a:pt x="1272988" y="0"/>
                </a:lnTo>
                <a:close/>
              </a:path>
              <a:path w="1273175" h="1273175">
                <a:moveTo>
                  <a:pt x="0" y="180278"/>
                </a:moveTo>
                <a:lnTo>
                  <a:pt x="498" y="612918"/>
                </a:lnTo>
                <a:lnTo>
                  <a:pt x="520556" y="609958"/>
                </a:lnTo>
                <a:lnTo>
                  <a:pt x="520301" y="109631"/>
                </a:lnTo>
                <a:lnTo>
                  <a:pt x="0" y="180278"/>
                </a:lnTo>
                <a:close/>
              </a:path>
              <a:path w="1273175" h="1273175">
                <a:moveTo>
                  <a:pt x="583158" y="1176090"/>
                </a:moveTo>
                <a:lnTo>
                  <a:pt x="1272988" y="1273171"/>
                </a:lnTo>
                <a:lnTo>
                  <a:pt x="1273171" y="672316"/>
                </a:lnTo>
                <a:lnTo>
                  <a:pt x="582161" y="671197"/>
                </a:lnTo>
                <a:lnTo>
                  <a:pt x="583158" y="1176090"/>
                </a:lnTo>
                <a:close/>
              </a:path>
            </a:pathLst>
          </a:custGeom>
          <a:ln w="30512">
            <a:solidFill>
              <a:srgbClr val="33363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8" name="object 28"/>
          <p:cNvGrpSpPr/>
          <p:nvPr/>
        </p:nvGrpSpPr>
        <p:grpSpPr>
          <a:xfrm>
            <a:off x="8198163" y="3992474"/>
            <a:ext cx="1895475" cy="1810385"/>
            <a:chOff x="8198163" y="3992474"/>
            <a:chExt cx="1895475" cy="1810385"/>
          </a:xfrm>
        </p:grpSpPr>
        <p:pic>
          <p:nvPicPr>
            <p:cNvPr id="29" name="object 2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198163" y="4110501"/>
              <a:ext cx="1895269" cy="1691730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8316617" y="3992474"/>
              <a:ext cx="1619250" cy="78740"/>
            </a:xfrm>
            <a:custGeom>
              <a:avLst/>
              <a:gdLst/>
              <a:ahLst/>
              <a:cxnLst/>
              <a:rect l="l" t="t" r="r" b="b"/>
              <a:pathLst>
                <a:path w="1619250" h="78739">
                  <a:moveTo>
                    <a:pt x="1579392" y="78684"/>
                  </a:moveTo>
                  <a:lnTo>
                    <a:pt x="39484" y="78684"/>
                  </a:lnTo>
                  <a:lnTo>
                    <a:pt x="24116" y="75592"/>
                  </a:lnTo>
                  <a:lnTo>
                    <a:pt x="11566" y="67160"/>
                  </a:lnTo>
                  <a:lnTo>
                    <a:pt x="3103" y="54654"/>
                  </a:lnTo>
                  <a:lnTo>
                    <a:pt x="0" y="39342"/>
                  </a:lnTo>
                  <a:lnTo>
                    <a:pt x="3103" y="24029"/>
                  </a:lnTo>
                  <a:lnTo>
                    <a:pt x="11566" y="11524"/>
                  </a:lnTo>
                  <a:lnTo>
                    <a:pt x="24116" y="3092"/>
                  </a:lnTo>
                  <a:lnTo>
                    <a:pt x="39484" y="0"/>
                  </a:lnTo>
                  <a:lnTo>
                    <a:pt x="1579392" y="0"/>
                  </a:lnTo>
                  <a:lnTo>
                    <a:pt x="1594759" y="3092"/>
                  </a:lnTo>
                  <a:lnTo>
                    <a:pt x="1607310" y="11524"/>
                  </a:lnTo>
                  <a:lnTo>
                    <a:pt x="1615773" y="24029"/>
                  </a:lnTo>
                  <a:lnTo>
                    <a:pt x="1618876" y="39342"/>
                  </a:lnTo>
                  <a:lnTo>
                    <a:pt x="1615773" y="54654"/>
                  </a:lnTo>
                  <a:lnTo>
                    <a:pt x="1607310" y="67160"/>
                  </a:lnTo>
                  <a:lnTo>
                    <a:pt x="1594759" y="75592"/>
                  </a:lnTo>
                  <a:lnTo>
                    <a:pt x="1579392" y="7868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 txBox="1">
            <a:spLocks noGrp="1"/>
          </p:cNvSpPr>
          <p:nvPr>
            <p:ph type="title"/>
          </p:nvPr>
        </p:nvSpPr>
        <p:spPr>
          <a:xfrm>
            <a:off x="7953584" y="5939184"/>
            <a:ext cx="2860675" cy="817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80" dirty="0"/>
              <a:t>software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928550" y="331762"/>
            <a:ext cx="1417320" cy="1584325"/>
            <a:chOff x="2928550" y="331762"/>
            <a:chExt cx="1417320" cy="1584325"/>
          </a:xfrm>
        </p:grpSpPr>
        <p:sp>
          <p:nvSpPr>
            <p:cNvPr id="3" name="object 3"/>
            <p:cNvSpPr/>
            <p:nvPr/>
          </p:nvSpPr>
          <p:spPr>
            <a:xfrm>
              <a:off x="3201904" y="521664"/>
              <a:ext cx="821055" cy="1076325"/>
            </a:xfrm>
            <a:custGeom>
              <a:avLst/>
              <a:gdLst/>
              <a:ahLst/>
              <a:cxnLst/>
              <a:rect l="l" t="t" r="r" b="b"/>
              <a:pathLst>
                <a:path w="821054" h="1076325">
                  <a:moveTo>
                    <a:pt x="279293" y="1076236"/>
                  </a:moveTo>
                  <a:lnTo>
                    <a:pt x="271675" y="1030205"/>
                  </a:lnTo>
                  <a:lnTo>
                    <a:pt x="260891" y="981269"/>
                  </a:lnTo>
                  <a:lnTo>
                    <a:pt x="246606" y="930011"/>
                  </a:lnTo>
                  <a:lnTo>
                    <a:pt x="228486" y="877014"/>
                  </a:lnTo>
                  <a:lnTo>
                    <a:pt x="206196" y="822861"/>
                  </a:lnTo>
                  <a:lnTo>
                    <a:pt x="179402" y="768135"/>
                  </a:lnTo>
                  <a:lnTo>
                    <a:pt x="152200" y="719958"/>
                  </a:lnTo>
                  <a:lnTo>
                    <a:pt x="94688" y="625293"/>
                  </a:lnTo>
                  <a:lnTo>
                    <a:pt x="67183" y="577321"/>
                  </a:lnTo>
                  <a:lnTo>
                    <a:pt x="42382" y="527933"/>
                  </a:lnTo>
                  <a:lnTo>
                    <a:pt x="24906" y="484952"/>
                  </a:lnTo>
                  <a:lnTo>
                    <a:pt x="11396" y="440371"/>
                  </a:lnTo>
                  <a:lnTo>
                    <a:pt x="2784" y="394882"/>
                  </a:lnTo>
                  <a:lnTo>
                    <a:pt x="0" y="349171"/>
                  </a:lnTo>
                  <a:lnTo>
                    <a:pt x="3973" y="303929"/>
                  </a:lnTo>
                  <a:lnTo>
                    <a:pt x="15633" y="259845"/>
                  </a:lnTo>
                  <a:lnTo>
                    <a:pt x="35703" y="217154"/>
                  </a:lnTo>
                  <a:lnTo>
                    <a:pt x="61842" y="177787"/>
                  </a:lnTo>
                  <a:lnTo>
                    <a:pt x="93681" y="139854"/>
                  </a:lnTo>
                  <a:lnTo>
                    <a:pt x="129475" y="105542"/>
                  </a:lnTo>
                  <a:lnTo>
                    <a:pt x="168751" y="75284"/>
                  </a:lnTo>
                  <a:lnTo>
                    <a:pt x="211039" y="49514"/>
                  </a:lnTo>
                  <a:lnTo>
                    <a:pt x="255868" y="28663"/>
                  </a:lnTo>
                  <a:lnTo>
                    <a:pt x="302766" y="13165"/>
                  </a:lnTo>
                  <a:lnTo>
                    <a:pt x="351263" y="3453"/>
                  </a:lnTo>
                  <a:lnTo>
                    <a:pt x="400728" y="0"/>
                  </a:lnTo>
                  <a:lnTo>
                    <a:pt x="450280" y="2890"/>
                  </a:lnTo>
                  <a:lnTo>
                    <a:pt x="499067" y="11980"/>
                  </a:lnTo>
                  <a:lnTo>
                    <a:pt x="546237" y="27124"/>
                  </a:lnTo>
                  <a:lnTo>
                    <a:pt x="590939" y="48177"/>
                  </a:lnTo>
                  <a:lnTo>
                    <a:pt x="632321" y="74992"/>
                  </a:lnTo>
                  <a:lnTo>
                    <a:pt x="669533" y="107426"/>
                  </a:lnTo>
                  <a:lnTo>
                    <a:pt x="717340" y="166245"/>
                  </a:lnTo>
                  <a:lnTo>
                    <a:pt x="756019" y="231713"/>
                  </a:lnTo>
                  <a:lnTo>
                    <a:pt x="777205" y="276138"/>
                  </a:lnTo>
                  <a:lnTo>
                    <a:pt x="795114" y="322562"/>
                  </a:lnTo>
                  <a:lnTo>
                    <a:pt x="808896" y="370285"/>
                  </a:lnTo>
                  <a:lnTo>
                    <a:pt x="817702" y="418605"/>
                  </a:lnTo>
                  <a:lnTo>
                    <a:pt x="820682" y="466821"/>
                  </a:lnTo>
                  <a:lnTo>
                    <a:pt x="816986" y="514232"/>
                  </a:lnTo>
                  <a:lnTo>
                    <a:pt x="805764" y="560137"/>
                  </a:lnTo>
                  <a:lnTo>
                    <a:pt x="786166" y="603835"/>
                  </a:lnTo>
                  <a:lnTo>
                    <a:pt x="762822" y="638617"/>
                  </a:lnTo>
                  <a:lnTo>
                    <a:pt x="735911" y="670918"/>
                  </a:lnTo>
                  <a:lnTo>
                    <a:pt x="707703" y="702365"/>
                  </a:lnTo>
                  <a:lnTo>
                    <a:pt x="680467" y="734585"/>
                  </a:lnTo>
                  <a:lnTo>
                    <a:pt x="653891" y="772566"/>
                  </a:lnTo>
                  <a:lnTo>
                    <a:pt x="631555" y="813154"/>
                  </a:lnTo>
                  <a:lnTo>
                    <a:pt x="613605" y="855861"/>
                  </a:lnTo>
                  <a:lnTo>
                    <a:pt x="600188" y="900196"/>
                  </a:lnTo>
                  <a:lnTo>
                    <a:pt x="591451" y="945669"/>
                  </a:lnTo>
                  <a:lnTo>
                    <a:pt x="587542" y="991790"/>
                  </a:lnTo>
                  <a:lnTo>
                    <a:pt x="588606" y="1038069"/>
                  </a:lnTo>
                  <a:lnTo>
                    <a:pt x="279293" y="1076236"/>
                  </a:lnTo>
                  <a:close/>
                </a:path>
              </a:pathLst>
            </a:custGeom>
            <a:solidFill>
              <a:srgbClr val="FEEB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341102" y="1438607"/>
              <a:ext cx="554990" cy="477520"/>
            </a:xfrm>
            <a:custGeom>
              <a:avLst/>
              <a:gdLst/>
              <a:ahLst/>
              <a:cxnLst/>
              <a:rect l="l" t="t" r="r" b="b"/>
              <a:pathLst>
                <a:path w="554989" h="477519">
                  <a:moveTo>
                    <a:pt x="247468" y="477003"/>
                  </a:moveTo>
                  <a:lnTo>
                    <a:pt x="177297" y="458524"/>
                  </a:lnTo>
                  <a:lnTo>
                    <a:pt x="123630" y="416291"/>
                  </a:lnTo>
                  <a:lnTo>
                    <a:pt x="89317" y="360415"/>
                  </a:lnTo>
                  <a:lnTo>
                    <a:pt x="72232" y="307259"/>
                  </a:lnTo>
                  <a:lnTo>
                    <a:pt x="65147" y="261163"/>
                  </a:lnTo>
                  <a:lnTo>
                    <a:pt x="63378" y="205528"/>
                  </a:lnTo>
                  <a:lnTo>
                    <a:pt x="59840" y="175006"/>
                  </a:lnTo>
                  <a:lnTo>
                    <a:pt x="49897" y="146539"/>
                  </a:lnTo>
                  <a:lnTo>
                    <a:pt x="30010" y="120450"/>
                  </a:lnTo>
                  <a:lnTo>
                    <a:pt x="19554" y="110962"/>
                  </a:lnTo>
                  <a:lnTo>
                    <a:pt x="14512" y="106088"/>
                  </a:lnTo>
                  <a:lnTo>
                    <a:pt x="9933" y="100874"/>
                  </a:lnTo>
                  <a:lnTo>
                    <a:pt x="0" y="77243"/>
                  </a:lnTo>
                  <a:lnTo>
                    <a:pt x="2697" y="51673"/>
                  </a:lnTo>
                  <a:lnTo>
                    <a:pt x="38597" y="9583"/>
                  </a:lnTo>
                  <a:lnTo>
                    <a:pt x="84266" y="675"/>
                  </a:lnTo>
                  <a:lnTo>
                    <a:pt x="130203" y="3226"/>
                  </a:lnTo>
                  <a:lnTo>
                    <a:pt x="160744" y="3865"/>
                  </a:lnTo>
                  <a:lnTo>
                    <a:pt x="191354" y="3778"/>
                  </a:lnTo>
                  <a:lnTo>
                    <a:pt x="222010" y="3303"/>
                  </a:lnTo>
                  <a:lnTo>
                    <a:pt x="389423" y="287"/>
                  </a:lnTo>
                  <a:lnTo>
                    <a:pt x="415869" y="0"/>
                  </a:lnTo>
                  <a:lnTo>
                    <a:pt x="468043" y="3395"/>
                  </a:lnTo>
                  <a:lnTo>
                    <a:pt x="515380" y="16005"/>
                  </a:lnTo>
                  <a:lnTo>
                    <a:pt x="552388" y="53843"/>
                  </a:lnTo>
                  <a:lnTo>
                    <a:pt x="554805" y="80490"/>
                  </a:lnTo>
                  <a:lnTo>
                    <a:pt x="552588" y="93396"/>
                  </a:lnTo>
                  <a:lnTo>
                    <a:pt x="521492" y="119165"/>
                  </a:lnTo>
                  <a:lnTo>
                    <a:pt x="494566" y="123528"/>
                  </a:lnTo>
                  <a:lnTo>
                    <a:pt x="471210" y="132272"/>
                  </a:lnTo>
                  <a:lnTo>
                    <a:pt x="461261" y="151883"/>
                  </a:lnTo>
                  <a:lnTo>
                    <a:pt x="459130" y="175753"/>
                  </a:lnTo>
                  <a:lnTo>
                    <a:pt x="459230" y="197275"/>
                  </a:lnTo>
                  <a:lnTo>
                    <a:pt x="458793" y="218042"/>
                  </a:lnTo>
                  <a:lnTo>
                    <a:pt x="458335" y="259577"/>
                  </a:lnTo>
                  <a:lnTo>
                    <a:pt x="453428" y="312984"/>
                  </a:lnTo>
                  <a:lnTo>
                    <a:pt x="431445" y="375793"/>
                  </a:lnTo>
                  <a:lnTo>
                    <a:pt x="398867" y="415246"/>
                  </a:lnTo>
                  <a:lnTo>
                    <a:pt x="356682" y="444679"/>
                  </a:lnTo>
                  <a:lnTo>
                    <a:pt x="322056" y="462431"/>
                  </a:lnTo>
                  <a:lnTo>
                    <a:pt x="284836" y="474227"/>
                  </a:lnTo>
                  <a:lnTo>
                    <a:pt x="247468" y="477003"/>
                  </a:lnTo>
                  <a:close/>
                </a:path>
              </a:pathLst>
            </a:custGeom>
            <a:solidFill>
              <a:srgbClr val="BDDA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465008" y="910502"/>
              <a:ext cx="368935" cy="510540"/>
            </a:xfrm>
            <a:custGeom>
              <a:avLst/>
              <a:gdLst/>
              <a:ahLst/>
              <a:cxnLst/>
              <a:rect l="l" t="t" r="r" b="b"/>
              <a:pathLst>
                <a:path w="368935" h="510540">
                  <a:moveTo>
                    <a:pt x="149999" y="30567"/>
                  </a:moveTo>
                  <a:lnTo>
                    <a:pt x="107185" y="30567"/>
                  </a:lnTo>
                  <a:lnTo>
                    <a:pt x="120496" y="19013"/>
                  </a:lnTo>
                  <a:lnTo>
                    <a:pt x="136019" y="9884"/>
                  </a:lnTo>
                  <a:lnTo>
                    <a:pt x="153280" y="3524"/>
                  </a:lnTo>
                  <a:lnTo>
                    <a:pt x="171803" y="280"/>
                  </a:lnTo>
                  <a:lnTo>
                    <a:pt x="185083" y="0"/>
                  </a:lnTo>
                  <a:lnTo>
                    <a:pt x="197842" y="1358"/>
                  </a:lnTo>
                  <a:lnTo>
                    <a:pt x="233957" y="16963"/>
                  </a:lnTo>
                  <a:lnTo>
                    <a:pt x="242235" y="24301"/>
                  </a:lnTo>
                  <a:lnTo>
                    <a:pt x="183763" y="24301"/>
                  </a:lnTo>
                  <a:lnTo>
                    <a:pt x="173904" y="24535"/>
                  </a:lnTo>
                  <a:lnTo>
                    <a:pt x="162875" y="26254"/>
                  </a:lnTo>
                  <a:lnTo>
                    <a:pt x="152470" y="29436"/>
                  </a:lnTo>
                  <a:lnTo>
                    <a:pt x="149999" y="30567"/>
                  </a:lnTo>
                  <a:close/>
                </a:path>
                <a:path w="368935" h="510540">
                  <a:moveTo>
                    <a:pt x="326827" y="26874"/>
                  </a:moveTo>
                  <a:lnTo>
                    <a:pt x="244822" y="26874"/>
                  </a:lnTo>
                  <a:lnTo>
                    <a:pt x="249023" y="25889"/>
                  </a:lnTo>
                  <a:lnTo>
                    <a:pt x="251062" y="25458"/>
                  </a:lnTo>
                  <a:lnTo>
                    <a:pt x="281415" y="21215"/>
                  </a:lnTo>
                  <a:lnTo>
                    <a:pt x="307818" y="21987"/>
                  </a:lnTo>
                  <a:lnTo>
                    <a:pt x="326827" y="26874"/>
                  </a:lnTo>
                  <a:close/>
                </a:path>
                <a:path w="368935" h="510540">
                  <a:moveTo>
                    <a:pt x="239780" y="144312"/>
                  </a:moveTo>
                  <a:lnTo>
                    <a:pt x="204174" y="112933"/>
                  </a:lnTo>
                  <a:lnTo>
                    <a:pt x="201241" y="102880"/>
                  </a:lnTo>
                  <a:lnTo>
                    <a:pt x="201156" y="102591"/>
                  </a:lnTo>
                  <a:lnTo>
                    <a:pt x="199355" y="92803"/>
                  </a:lnTo>
                  <a:lnTo>
                    <a:pt x="198341" y="83746"/>
                  </a:lnTo>
                  <a:lnTo>
                    <a:pt x="198290" y="73185"/>
                  </a:lnTo>
                  <a:lnTo>
                    <a:pt x="199910" y="63255"/>
                  </a:lnTo>
                  <a:lnTo>
                    <a:pt x="199972" y="62877"/>
                  </a:lnTo>
                  <a:lnTo>
                    <a:pt x="204174" y="52605"/>
                  </a:lnTo>
                  <a:lnTo>
                    <a:pt x="208066" y="45772"/>
                  </a:lnTo>
                  <a:lnTo>
                    <a:pt x="213440" y="40663"/>
                  </a:lnTo>
                  <a:lnTo>
                    <a:pt x="219556" y="36723"/>
                  </a:lnTo>
                  <a:lnTo>
                    <a:pt x="216591" y="34384"/>
                  </a:lnTo>
                  <a:lnTo>
                    <a:pt x="183763" y="24301"/>
                  </a:lnTo>
                  <a:lnTo>
                    <a:pt x="242235" y="24301"/>
                  </a:lnTo>
                  <a:lnTo>
                    <a:pt x="244822" y="26874"/>
                  </a:lnTo>
                  <a:lnTo>
                    <a:pt x="326827" y="26874"/>
                  </a:lnTo>
                  <a:lnTo>
                    <a:pt x="330446" y="27804"/>
                  </a:lnTo>
                  <a:lnTo>
                    <a:pt x="349471" y="38693"/>
                  </a:lnTo>
                  <a:lnTo>
                    <a:pt x="355341" y="43850"/>
                  </a:lnTo>
                  <a:lnTo>
                    <a:pt x="356780" y="45494"/>
                  </a:lnTo>
                  <a:lnTo>
                    <a:pt x="283688" y="45494"/>
                  </a:lnTo>
                  <a:lnTo>
                    <a:pt x="260328" y="48481"/>
                  </a:lnTo>
                  <a:lnTo>
                    <a:pt x="264000" y="55929"/>
                  </a:lnTo>
                  <a:lnTo>
                    <a:pt x="236050" y="55929"/>
                  </a:lnTo>
                  <a:lnTo>
                    <a:pt x="231602" y="58207"/>
                  </a:lnTo>
                  <a:lnTo>
                    <a:pt x="227896" y="61162"/>
                  </a:lnTo>
                  <a:lnTo>
                    <a:pt x="221824" y="71796"/>
                  </a:lnTo>
                  <a:lnTo>
                    <a:pt x="221931" y="73597"/>
                  </a:lnTo>
                  <a:lnTo>
                    <a:pt x="221966" y="73998"/>
                  </a:lnTo>
                  <a:lnTo>
                    <a:pt x="222061" y="75074"/>
                  </a:lnTo>
                  <a:lnTo>
                    <a:pt x="222115" y="75690"/>
                  </a:lnTo>
                  <a:lnTo>
                    <a:pt x="222225" y="76941"/>
                  </a:lnTo>
                  <a:lnTo>
                    <a:pt x="222331" y="78152"/>
                  </a:lnTo>
                  <a:lnTo>
                    <a:pt x="222453" y="79541"/>
                  </a:lnTo>
                  <a:lnTo>
                    <a:pt x="222564" y="80799"/>
                  </a:lnTo>
                  <a:lnTo>
                    <a:pt x="222645" y="81722"/>
                  </a:lnTo>
                  <a:lnTo>
                    <a:pt x="223424" y="86870"/>
                  </a:lnTo>
                  <a:lnTo>
                    <a:pt x="223526" y="87546"/>
                  </a:lnTo>
                  <a:lnTo>
                    <a:pt x="223600" y="88032"/>
                  </a:lnTo>
                  <a:lnTo>
                    <a:pt x="223697" y="88679"/>
                  </a:lnTo>
                  <a:lnTo>
                    <a:pt x="223800" y="89356"/>
                  </a:lnTo>
                  <a:lnTo>
                    <a:pt x="246243" y="121797"/>
                  </a:lnTo>
                  <a:lnTo>
                    <a:pt x="275502" y="121797"/>
                  </a:lnTo>
                  <a:lnTo>
                    <a:pt x="272959" y="128634"/>
                  </a:lnTo>
                  <a:lnTo>
                    <a:pt x="272893" y="128813"/>
                  </a:lnTo>
                  <a:lnTo>
                    <a:pt x="265703" y="137372"/>
                  </a:lnTo>
                  <a:lnTo>
                    <a:pt x="253271" y="143710"/>
                  </a:lnTo>
                  <a:lnTo>
                    <a:pt x="239780" y="144312"/>
                  </a:lnTo>
                  <a:close/>
                </a:path>
                <a:path w="368935" h="510540">
                  <a:moveTo>
                    <a:pt x="86984" y="510478"/>
                  </a:moveTo>
                  <a:lnTo>
                    <a:pt x="79618" y="510478"/>
                  </a:lnTo>
                  <a:lnTo>
                    <a:pt x="74444" y="506354"/>
                  </a:lnTo>
                  <a:lnTo>
                    <a:pt x="12467" y="153685"/>
                  </a:lnTo>
                  <a:lnTo>
                    <a:pt x="3702" y="99394"/>
                  </a:lnTo>
                  <a:lnTo>
                    <a:pt x="156" y="67502"/>
                  </a:lnTo>
                  <a:lnTo>
                    <a:pt x="87" y="66825"/>
                  </a:lnTo>
                  <a:lnTo>
                    <a:pt x="31846" y="36366"/>
                  </a:lnTo>
                  <a:lnTo>
                    <a:pt x="74529" y="29436"/>
                  </a:lnTo>
                  <a:lnTo>
                    <a:pt x="91173" y="28983"/>
                  </a:lnTo>
                  <a:lnTo>
                    <a:pt x="107185" y="30567"/>
                  </a:lnTo>
                  <a:lnTo>
                    <a:pt x="149999" y="30567"/>
                  </a:lnTo>
                  <a:lnTo>
                    <a:pt x="142508" y="34057"/>
                  </a:lnTo>
                  <a:lnTo>
                    <a:pt x="133564" y="39863"/>
                  </a:lnTo>
                  <a:lnTo>
                    <a:pt x="137270" y="42079"/>
                  </a:lnTo>
                  <a:lnTo>
                    <a:pt x="140853" y="44726"/>
                  </a:lnTo>
                  <a:lnTo>
                    <a:pt x="144251" y="47742"/>
                  </a:lnTo>
                  <a:lnTo>
                    <a:pt x="149403" y="53467"/>
                  </a:lnTo>
                  <a:lnTo>
                    <a:pt x="81289" y="53467"/>
                  </a:lnTo>
                  <a:lnTo>
                    <a:pt x="68969" y="54529"/>
                  </a:lnTo>
                  <a:lnTo>
                    <a:pt x="28668" y="62270"/>
                  </a:lnTo>
                  <a:lnTo>
                    <a:pt x="25361" y="69288"/>
                  </a:lnTo>
                  <a:lnTo>
                    <a:pt x="25454" y="71117"/>
                  </a:lnTo>
                  <a:lnTo>
                    <a:pt x="30776" y="113833"/>
                  </a:lnTo>
                  <a:lnTo>
                    <a:pt x="37338" y="152515"/>
                  </a:lnTo>
                  <a:lnTo>
                    <a:pt x="98846" y="502599"/>
                  </a:lnTo>
                  <a:lnTo>
                    <a:pt x="94336" y="508939"/>
                  </a:lnTo>
                  <a:lnTo>
                    <a:pt x="87602" y="510109"/>
                  </a:lnTo>
                  <a:lnTo>
                    <a:pt x="86984" y="510478"/>
                  </a:lnTo>
                  <a:close/>
                </a:path>
                <a:path w="368935" h="510540">
                  <a:moveTo>
                    <a:pt x="270336" y="469234"/>
                  </a:moveTo>
                  <a:lnTo>
                    <a:pt x="256807" y="467633"/>
                  </a:lnTo>
                  <a:lnTo>
                    <a:pt x="251988" y="461478"/>
                  </a:lnTo>
                  <a:lnTo>
                    <a:pt x="252853" y="454706"/>
                  </a:lnTo>
                  <a:lnTo>
                    <a:pt x="276513" y="261412"/>
                  </a:lnTo>
                  <a:lnTo>
                    <a:pt x="282274" y="221522"/>
                  </a:lnTo>
                  <a:lnTo>
                    <a:pt x="293316" y="182002"/>
                  </a:lnTo>
                  <a:lnTo>
                    <a:pt x="310552" y="147669"/>
                  </a:lnTo>
                  <a:lnTo>
                    <a:pt x="323956" y="124812"/>
                  </a:lnTo>
                  <a:lnTo>
                    <a:pt x="330529" y="112933"/>
                  </a:lnTo>
                  <a:lnTo>
                    <a:pt x="336348" y="100962"/>
                  </a:lnTo>
                  <a:lnTo>
                    <a:pt x="341131" y="88679"/>
                  </a:lnTo>
                  <a:lnTo>
                    <a:pt x="344096" y="79876"/>
                  </a:lnTo>
                  <a:lnTo>
                    <a:pt x="344266" y="78152"/>
                  </a:lnTo>
                  <a:lnTo>
                    <a:pt x="344385" y="76941"/>
                  </a:lnTo>
                  <a:lnTo>
                    <a:pt x="344508" y="75690"/>
                  </a:lnTo>
                  <a:lnTo>
                    <a:pt x="344573" y="73185"/>
                  </a:lnTo>
                  <a:lnTo>
                    <a:pt x="341994" y="65642"/>
                  </a:lnTo>
                  <a:lnTo>
                    <a:pt x="303718" y="46057"/>
                  </a:lnTo>
                  <a:lnTo>
                    <a:pt x="283688" y="45494"/>
                  </a:lnTo>
                  <a:lnTo>
                    <a:pt x="356780" y="45494"/>
                  </a:lnTo>
                  <a:lnTo>
                    <a:pt x="368479" y="71117"/>
                  </a:lnTo>
                  <a:lnTo>
                    <a:pt x="368362" y="76941"/>
                  </a:lnTo>
                  <a:lnTo>
                    <a:pt x="368247" y="80799"/>
                  </a:lnTo>
                  <a:lnTo>
                    <a:pt x="367146" y="86870"/>
                  </a:lnTo>
                  <a:lnTo>
                    <a:pt x="367023" y="87546"/>
                  </a:lnTo>
                  <a:lnTo>
                    <a:pt x="366935" y="88032"/>
                  </a:lnTo>
                  <a:lnTo>
                    <a:pt x="366817" y="88679"/>
                  </a:lnTo>
                  <a:lnTo>
                    <a:pt x="366721" y="89211"/>
                  </a:lnTo>
                  <a:lnTo>
                    <a:pt x="345536" y="136890"/>
                  </a:lnTo>
                  <a:lnTo>
                    <a:pt x="332021" y="159887"/>
                  </a:lnTo>
                  <a:lnTo>
                    <a:pt x="326226" y="170180"/>
                  </a:lnTo>
                  <a:lnTo>
                    <a:pt x="310507" y="208749"/>
                  </a:lnTo>
                  <a:lnTo>
                    <a:pt x="301038" y="264428"/>
                  </a:lnTo>
                  <a:lnTo>
                    <a:pt x="277378" y="457723"/>
                  </a:lnTo>
                  <a:lnTo>
                    <a:pt x="276575" y="464494"/>
                  </a:lnTo>
                  <a:lnTo>
                    <a:pt x="270336" y="469234"/>
                  </a:lnTo>
                  <a:close/>
                </a:path>
                <a:path w="368935" h="510540">
                  <a:moveTo>
                    <a:pt x="143386" y="153685"/>
                  </a:moveTo>
                  <a:lnTo>
                    <a:pt x="100223" y="128634"/>
                  </a:lnTo>
                  <a:lnTo>
                    <a:pt x="85649" y="89356"/>
                  </a:lnTo>
                  <a:lnTo>
                    <a:pt x="85664" y="80799"/>
                  </a:lnTo>
                  <a:lnTo>
                    <a:pt x="91556" y="53467"/>
                  </a:lnTo>
                  <a:lnTo>
                    <a:pt x="149403" y="53467"/>
                  </a:lnTo>
                  <a:lnTo>
                    <a:pt x="153890" y="58453"/>
                  </a:lnTo>
                  <a:lnTo>
                    <a:pt x="154156" y="58850"/>
                  </a:lnTo>
                  <a:lnTo>
                    <a:pt x="154248" y="59007"/>
                  </a:lnTo>
                  <a:lnTo>
                    <a:pt x="116513" y="59007"/>
                  </a:lnTo>
                  <a:lnTo>
                    <a:pt x="114969" y="61716"/>
                  </a:lnTo>
                  <a:lnTo>
                    <a:pt x="113610" y="64548"/>
                  </a:lnTo>
                  <a:lnTo>
                    <a:pt x="112560" y="67502"/>
                  </a:lnTo>
                  <a:lnTo>
                    <a:pt x="110318" y="76941"/>
                  </a:lnTo>
                  <a:lnTo>
                    <a:pt x="110363" y="88679"/>
                  </a:lnTo>
                  <a:lnTo>
                    <a:pt x="111474" y="95265"/>
                  </a:lnTo>
                  <a:lnTo>
                    <a:pt x="111540" y="95653"/>
                  </a:lnTo>
                  <a:lnTo>
                    <a:pt x="111626" y="96163"/>
                  </a:lnTo>
                  <a:lnTo>
                    <a:pt x="138506" y="127891"/>
                  </a:lnTo>
                  <a:lnTo>
                    <a:pt x="141280" y="128813"/>
                  </a:lnTo>
                  <a:lnTo>
                    <a:pt x="170144" y="128813"/>
                  </a:lnTo>
                  <a:lnTo>
                    <a:pt x="168676" y="135102"/>
                  </a:lnTo>
                  <a:lnTo>
                    <a:pt x="161121" y="146212"/>
                  </a:lnTo>
                  <a:lnTo>
                    <a:pt x="148822" y="152515"/>
                  </a:lnTo>
                  <a:lnTo>
                    <a:pt x="143386" y="153685"/>
                  </a:lnTo>
                  <a:close/>
                </a:path>
                <a:path w="368935" h="510540">
                  <a:moveTo>
                    <a:pt x="275502" y="121797"/>
                  </a:moveTo>
                  <a:lnTo>
                    <a:pt x="246243" y="121797"/>
                  </a:lnTo>
                  <a:lnTo>
                    <a:pt x="249826" y="118842"/>
                  </a:lnTo>
                  <a:lnTo>
                    <a:pt x="253656" y="115580"/>
                  </a:lnTo>
                  <a:lnTo>
                    <a:pt x="254274" y="107023"/>
                  </a:lnTo>
                  <a:lnTo>
                    <a:pt x="251924" y="96857"/>
                  </a:lnTo>
                  <a:lnTo>
                    <a:pt x="251869" y="96620"/>
                  </a:lnTo>
                  <a:lnTo>
                    <a:pt x="251763" y="96163"/>
                  </a:lnTo>
                  <a:lnTo>
                    <a:pt x="236050" y="55929"/>
                  </a:lnTo>
                  <a:lnTo>
                    <a:pt x="264000" y="55929"/>
                  </a:lnTo>
                  <a:lnTo>
                    <a:pt x="265439" y="58850"/>
                  </a:lnTo>
                  <a:lnTo>
                    <a:pt x="269618" y="69288"/>
                  </a:lnTo>
                  <a:lnTo>
                    <a:pt x="272951" y="79541"/>
                  </a:lnTo>
                  <a:lnTo>
                    <a:pt x="275487" y="89211"/>
                  </a:lnTo>
                  <a:lnTo>
                    <a:pt x="275525" y="89356"/>
                  </a:lnTo>
                  <a:lnTo>
                    <a:pt x="277821" y="104771"/>
                  </a:lnTo>
                  <a:lnTo>
                    <a:pt x="277484" y="109793"/>
                  </a:lnTo>
                  <a:lnTo>
                    <a:pt x="277395" y="111129"/>
                  </a:lnTo>
                  <a:lnTo>
                    <a:pt x="277274" y="112933"/>
                  </a:lnTo>
                  <a:lnTo>
                    <a:pt x="277189" y="114202"/>
                  </a:lnTo>
                  <a:lnTo>
                    <a:pt x="277096" y="115580"/>
                  </a:lnTo>
                  <a:lnTo>
                    <a:pt x="276997" y="117057"/>
                  </a:lnTo>
                  <a:lnTo>
                    <a:pt x="276939" y="117919"/>
                  </a:lnTo>
                  <a:lnTo>
                    <a:pt x="275502" y="121797"/>
                  </a:lnTo>
                  <a:close/>
                </a:path>
                <a:path w="368935" h="510540">
                  <a:moveTo>
                    <a:pt x="170144" y="128813"/>
                  </a:moveTo>
                  <a:lnTo>
                    <a:pt x="143023" y="128813"/>
                  </a:lnTo>
                  <a:lnTo>
                    <a:pt x="146289" y="128076"/>
                  </a:lnTo>
                  <a:lnTo>
                    <a:pt x="148224" y="120197"/>
                  </a:lnTo>
                  <a:lnTo>
                    <a:pt x="148291" y="118842"/>
                  </a:lnTo>
                  <a:lnTo>
                    <a:pt x="147164" y="111129"/>
                  </a:lnTo>
                  <a:lnTo>
                    <a:pt x="147090" y="110620"/>
                  </a:lnTo>
                  <a:lnTo>
                    <a:pt x="146969" y="109793"/>
                  </a:lnTo>
                  <a:lnTo>
                    <a:pt x="144325" y="96857"/>
                  </a:lnTo>
                  <a:lnTo>
                    <a:pt x="144277" y="96620"/>
                  </a:lnTo>
                  <a:lnTo>
                    <a:pt x="144183" y="96163"/>
                  </a:lnTo>
                  <a:lnTo>
                    <a:pt x="124297" y="63255"/>
                  </a:lnTo>
                  <a:lnTo>
                    <a:pt x="116513" y="59007"/>
                  </a:lnTo>
                  <a:lnTo>
                    <a:pt x="154248" y="59007"/>
                  </a:lnTo>
                  <a:lnTo>
                    <a:pt x="171326" y="105415"/>
                  </a:lnTo>
                  <a:lnTo>
                    <a:pt x="171567" y="109793"/>
                  </a:lnTo>
                  <a:lnTo>
                    <a:pt x="171676" y="112933"/>
                  </a:lnTo>
                  <a:lnTo>
                    <a:pt x="171767" y="115580"/>
                  </a:lnTo>
                  <a:lnTo>
                    <a:pt x="171880" y="118842"/>
                  </a:lnTo>
                  <a:lnTo>
                    <a:pt x="171957" y="121048"/>
                  </a:lnTo>
                  <a:lnTo>
                    <a:pt x="170186" y="128634"/>
                  </a:lnTo>
                  <a:lnTo>
                    <a:pt x="170144" y="128813"/>
                  </a:lnTo>
                  <a:close/>
                </a:path>
              </a:pathLst>
            </a:custGeom>
            <a:solidFill>
              <a:srgbClr val="2633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75901" y="1240737"/>
              <a:ext cx="92725" cy="68083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2928543" y="646391"/>
              <a:ext cx="255904" cy="380365"/>
            </a:xfrm>
            <a:custGeom>
              <a:avLst/>
              <a:gdLst/>
              <a:ahLst/>
              <a:cxnLst/>
              <a:rect l="l" t="t" r="r" b="b"/>
              <a:pathLst>
                <a:path w="255905" h="380365">
                  <a:moveTo>
                    <a:pt x="207073" y="337654"/>
                  </a:moveTo>
                  <a:lnTo>
                    <a:pt x="204851" y="324231"/>
                  </a:lnTo>
                  <a:lnTo>
                    <a:pt x="198551" y="319735"/>
                  </a:lnTo>
                  <a:lnTo>
                    <a:pt x="191757" y="320789"/>
                  </a:lnTo>
                  <a:lnTo>
                    <a:pt x="146418" y="328574"/>
                  </a:lnTo>
                  <a:lnTo>
                    <a:pt x="101053" y="337058"/>
                  </a:lnTo>
                  <a:lnTo>
                    <a:pt x="55791" y="346202"/>
                  </a:lnTo>
                  <a:lnTo>
                    <a:pt x="4140" y="357479"/>
                  </a:lnTo>
                  <a:lnTo>
                    <a:pt x="0" y="364058"/>
                  </a:lnTo>
                  <a:lnTo>
                    <a:pt x="2781" y="376440"/>
                  </a:lnTo>
                  <a:lnTo>
                    <a:pt x="7912" y="380314"/>
                  </a:lnTo>
                  <a:lnTo>
                    <a:pt x="13525" y="380314"/>
                  </a:lnTo>
                  <a:lnTo>
                    <a:pt x="15379" y="380187"/>
                  </a:lnTo>
                  <a:lnTo>
                    <a:pt x="60871" y="370293"/>
                  </a:lnTo>
                  <a:lnTo>
                    <a:pt x="105778" y="361213"/>
                  </a:lnTo>
                  <a:lnTo>
                    <a:pt x="150799" y="352806"/>
                  </a:lnTo>
                  <a:lnTo>
                    <a:pt x="202501" y="343992"/>
                  </a:lnTo>
                  <a:lnTo>
                    <a:pt x="207073" y="337654"/>
                  </a:lnTo>
                  <a:close/>
                </a:path>
                <a:path w="255905" h="380365">
                  <a:moveTo>
                    <a:pt x="255511" y="33248"/>
                  </a:moveTo>
                  <a:lnTo>
                    <a:pt x="201028" y="11709"/>
                  </a:lnTo>
                  <a:lnTo>
                    <a:pt x="156044" y="1358"/>
                  </a:lnTo>
                  <a:lnTo>
                    <a:pt x="149313" y="0"/>
                  </a:lnTo>
                  <a:lnTo>
                    <a:pt x="142824" y="4318"/>
                  </a:lnTo>
                  <a:lnTo>
                    <a:pt x="140106" y="17614"/>
                  </a:lnTo>
                  <a:lnTo>
                    <a:pt x="144437" y="24130"/>
                  </a:lnTo>
                  <a:lnTo>
                    <a:pt x="151104" y="25488"/>
                  </a:lnTo>
                  <a:lnTo>
                    <a:pt x="173012" y="30213"/>
                  </a:lnTo>
                  <a:lnTo>
                    <a:pt x="194830" y="35534"/>
                  </a:lnTo>
                  <a:lnTo>
                    <a:pt x="216509" y="41414"/>
                  </a:lnTo>
                  <a:lnTo>
                    <a:pt x="239191" y="48209"/>
                  </a:lnTo>
                  <a:lnTo>
                    <a:pt x="240436" y="48387"/>
                  </a:lnTo>
                  <a:lnTo>
                    <a:pt x="241668" y="48387"/>
                  </a:lnTo>
                  <a:lnTo>
                    <a:pt x="246913" y="48387"/>
                  </a:lnTo>
                  <a:lnTo>
                    <a:pt x="251802" y="45008"/>
                  </a:lnTo>
                  <a:lnTo>
                    <a:pt x="255511" y="33248"/>
                  </a:lnTo>
                  <a:close/>
                </a:path>
              </a:pathLst>
            </a:custGeom>
            <a:solidFill>
              <a:srgbClr val="2633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63298" y="331762"/>
              <a:ext cx="171551" cy="170578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3470696" y="361741"/>
              <a:ext cx="61594" cy="114935"/>
            </a:xfrm>
            <a:custGeom>
              <a:avLst/>
              <a:gdLst/>
              <a:ahLst/>
              <a:cxnLst/>
              <a:rect l="l" t="t" r="r" b="b"/>
              <a:pathLst>
                <a:path w="61595" h="114934">
                  <a:moveTo>
                    <a:pt x="49111" y="114499"/>
                  </a:moveTo>
                  <a:lnTo>
                    <a:pt x="47320" y="114499"/>
                  </a:lnTo>
                  <a:lnTo>
                    <a:pt x="42687" y="114499"/>
                  </a:lnTo>
                  <a:lnTo>
                    <a:pt x="38239" y="111913"/>
                  </a:lnTo>
                  <a:lnTo>
                    <a:pt x="17691" y="65213"/>
                  </a:lnTo>
                  <a:lnTo>
                    <a:pt x="1111" y="19083"/>
                  </a:lnTo>
                  <a:lnTo>
                    <a:pt x="0" y="13727"/>
                  </a:lnTo>
                  <a:lnTo>
                    <a:pt x="4695" y="5109"/>
                  </a:lnTo>
                  <a:lnTo>
                    <a:pt x="7783" y="2708"/>
                  </a:lnTo>
                  <a:lnTo>
                    <a:pt x="18162" y="0"/>
                  </a:lnTo>
                  <a:lnTo>
                    <a:pt x="24895" y="3939"/>
                  </a:lnTo>
                  <a:lnTo>
                    <a:pt x="27243" y="12865"/>
                  </a:lnTo>
                  <a:lnTo>
                    <a:pt x="27119" y="15204"/>
                  </a:lnTo>
                  <a:lnTo>
                    <a:pt x="26440" y="17297"/>
                  </a:lnTo>
                  <a:lnTo>
                    <a:pt x="33489" y="37578"/>
                  </a:lnTo>
                  <a:lnTo>
                    <a:pt x="41181" y="57657"/>
                  </a:lnTo>
                  <a:lnTo>
                    <a:pt x="49487" y="77470"/>
                  </a:lnTo>
                  <a:lnTo>
                    <a:pt x="58378" y="96954"/>
                  </a:lnTo>
                  <a:lnTo>
                    <a:pt x="61281" y="103110"/>
                  </a:lnTo>
                  <a:lnTo>
                    <a:pt x="58687" y="110436"/>
                  </a:lnTo>
                  <a:lnTo>
                    <a:pt x="50903" y="114129"/>
                  </a:lnTo>
                  <a:lnTo>
                    <a:pt x="49111" y="114499"/>
                  </a:lnTo>
                  <a:close/>
                </a:path>
              </a:pathLst>
            </a:custGeom>
            <a:solidFill>
              <a:srgbClr val="2633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725646" y="334594"/>
              <a:ext cx="167042" cy="176919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3956431" y="454519"/>
              <a:ext cx="389255" cy="830580"/>
            </a:xfrm>
            <a:custGeom>
              <a:avLst/>
              <a:gdLst/>
              <a:ahLst/>
              <a:cxnLst/>
              <a:rect l="l" t="t" r="r" b="b"/>
              <a:pathLst>
                <a:path w="389254" h="830580">
                  <a:moveTo>
                    <a:pt x="117690" y="821613"/>
                  </a:moveTo>
                  <a:lnTo>
                    <a:pt x="117195" y="808012"/>
                  </a:lnTo>
                  <a:lnTo>
                    <a:pt x="111760" y="802779"/>
                  </a:lnTo>
                  <a:lnTo>
                    <a:pt x="104648" y="802970"/>
                  </a:lnTo>
                  <a:lnTo>
                    <a:pt x="16802" y="806170"/>
                  </a:lnTo>
                  <a:lnTo>
                    <a:pt x="11493" y="811898"/>
                  </a:lnTo>
                  <a:lnTo>
                    <a:pt x="11988" y="825309"/>
                  </a:lnTo>
                  <a:lnTo>
                    <a:pt x="17487" y="830541"/>
                  </a:lnTo>
                  <a:lnTo>
                    <a:pt x="24091" y="830541"/>
                  </a:lnTo>
                  <a:lnTo>
                    <a:pt x="112369" y="827341"/>
                  </a:lnTo>
                  <a:lnTo>
                    <a:pt x="117690" y="821613"/>
                  </a:lnTo>
                  <a:close/>
                </a:path>
                <a:path w="389254" h="830580">
                  <a:moveTo>
                    <a:pt x="219494" y="386829"/>
                  </a:moveTo>
                  <a:lnTo>
                    <a:pt x="216039" y="372237"/>
                  </a:lnTo>
                  <a:lnTo>
                    <a:pt x="213690" y="369227"/>
                  </a:lnTo>
                  <a:lnTo>
                    <a:pt x="207010" y="365899"/>
                  </a:lnTo>
                  <a:lnTo>
                    <a:pt x="203187" y="365836"/>
                  </a:lnTo>
                  <a:lnTo>
                    <a:pt x="134734" y="396367"/>
                  </a:lnTo>
                  <a:lnTo>
                    <a:pt x="131953" y="403631"/>
                  </a:lnTo>
                  <a:lnTo>
                    <a:pt x="136842" y="414413"/>
                  </a:lnTo>
                  <a:lnTo>
                    <a:pt x="141351" y="417118"/>
                  </a:lnTo>
                  <a:lnTo>
                    <a:pt x="146037" y="417118"/>
                  </a:lnTo>
                  <a:lnTo>
                    <a:pt x="147713" y="417118"/>
                  </a:lnTo>
                  <a:lnTo>
                    <a:pt x="149440" y="416750"/>
                  </a:lnTo>
                  <a:lnTo>
                    <a:pt x="200469" y="394030"/>
                  </a:lnTo>
                  <a:lnTo>
                    <a:pt x="202933" y="395198"/>
                  </a:lnTo>
                  <a:lnTo>
                    <a:pt x="205841" y="395630"/>
                  </a:lnTo>
                  <a:lnTo>
                    <a:pt x="215353" y="393420"/>
                  </a:lnTo>
                  <a:lnTo>
                    <a:pt x="219494" y="386829"/>
                  </a:lnTo>
                  <a:close/>
                </a:path>
                <a:path w="389254" h="830580">
                  <a:moveTo>
                    <a:pt x="295541" y="16129"/>
                  </a:moveTo>
                  <a:lnTo>
                    <a:pt x="295478" y="10274"/>
                  </a:lnTo>
                  <a:lnTo>
                    <a:pt x="288925" y="1663"/>
                  </a:lnTo>
                  <a:lnTo>
                    <a:pt x="283248" y="0"/>
                  </a:lnTo>
                  <a:lnTo>
                    <a:pt x="278180" y="1778"/>
                  </a:lnTo>
                  <a:lnTo>
                    <a:pt x="245008" y="15481"/>
                  </a:lnTo>
                  <a:lnTo>
                    <a:pt x="213156" y="31902"/>
                  </a:lnTo>
                  <a:lnTo>
                    <a:pt x="182346" y="50025"/>
                  </a:lnTo>
                  <a:lnTo>
                    <a:pt x="117602" y="90551"/>
                  </a:lnTo>
                  <a:lnTo>
                    <a:pt x="82956" y="110426"/>
                  </a:lnTo>
                  <a:lnTo>
                    <a:pt x="47536" y="127241"/>
                  </a:lnTo>
                  <a:lnTo>
                    <a:pt x="10502" y="139801"/>
                  </a:lnTo>
                  <a:lnTo>
                    <a:pt x="3962" y="141516"/>
                  </a:lnTo>
                  <a:lnTo>
                    <a:pt x="0" y="148234"/>
                  </a:lnTo>
                  <a:lnTo>
                    <a:pt x="3149" y="160362"/>
                  </a:lnTo>
                  <a:lnTo>
                    <a:pt x="8153" y="163995"/>
                  </a:lnTo>
                  <a:lnTo>
                    <a:pt x="13652" y="163995"/>
                  </a:lnTo>
                  <a:lnTo>
                    <a:pt x="56642" y="150063"/>
                  </a:lnTo>
                  <a:lnTo>
                    <a:pt x="94386" y="132168"/>
                  </a:lnTo>
                  <a:lnTo>
                    <a:pt x="130568" y="111467"/>
                  </a:lnTo>
                  <a:lnTo>
                    <a:pt x="165684" y="89560"/>
                  </a:lnTo>
                  <a:lnTo>
                    <a:pt x="190055" y="74231"/>
                  </a:lnTo>
                  <a:lnTo>
                    <a:pt x="214833" y="59296"/>
                  </a:lnTo>
                  <a:lnTo>
                    <a:pt x="240144" y="45351"/>
                  </a:lnTo>
                  <a:lnTo>
                    <a:pt x="266077" y="32994"/>
                  </a:lnTo>
                  <a:lnTo>
                    <a:pt x="266509" y="33426"/>
                  </a:lnTo>
                  <a:lnTo>
                    <a:pt x="273050" y="38163"/>
                  </a:lnTo>
                  <a:lnTo>
                    <a:pt x="280771" y="36868"/>
                  </a:lnTo>
                  <a:lnTo>
                    <a:pt x="295541" y="16129"/>
                  </a:lnTo>
                  <a:close/>
                </a:path>
                <a:path w="389254" h="830580">
                  <a:moveTo>
                    <a:pt x="388886" y="540169"/>
                  </a:moveTo>
                  <a:lnTo>
                    <a:pt x="384987" y="528231"/>
                  </a:lnTo>
                  <a:lnTo>
                    <a:pt x="378879" y="524662"/>
                  </a:lnTo>
                  <a:lnTo>
                    <a:pt x="372694" y="525957"/>
                  </a:lnTo>
                  <a:lnTo>
                    <a:pt x="316852" y="536575"/>
                  </a:lnTo>
                  <a:lnTo>
                    <a:pt x="260578" y="545528"/>
                  </a:lnTo>
                  <a:lnTo>
                    <a:pt x="204063" y="552767"/>
                  </a:lnTo>
                  <a:lnTo>
                    <a:pt x="147523" y="558266"/>
                  </a:lnTo>
                  <a:lnTo>
                    <a:pt x="140728" y="558825"/>
                  </a:lnTo>
                  <a:lnTo>
                    <a:pt x="135661" y="564794"/>
                  </a:lnTo>
                  <a:lnTo>
                    <a:pt x="136715" y="578027"/>
                  </a:lnTo>
                  <a:lnTo>
                    <a:pt x="142151" y="582891"/>
                  </a:lnTo>
                  <a:lnTo>
                    <a:pt x="148513" y="582891"/>
                  </a:lnTo>
                  <a:lnTo>
                    <a:pt x="149567" y="582777"/>
                  </a:lnTo>
                  <a:lnTo>
                    <a:pt x="203212" y="577608"/>
                  </a:lnTo>
                  <a:lnTo>
                    <a:pt x="256832" y="570890"/>
                  </a:lnTo>
                  <a:lnTo>
                    <a:pt x="310273" y="562648"/>
                  </a:lnTo>
                  <a:lnTo>
                    <a:pt x="363372" y="552919"/>
                  </a:lnTo>
                  <a:lnTo>
                    <a:pt x="366268" y="554024"/>
                  </a:lnTo>
                  <a:lnTo>
                    <a:pt x="369608" y="553961"/>
                  </a:lnTo>
                  <a:lnTo>
                    <a:pt x="386041" y="546633"/>
                  </a:lnTo>
                  <a:lnTo>
                    <a:pt x="388886" y="540169"/>
                  </a:lnTo>
                  <a:close/>
                </a:path>
              </a:pathLst>
            </a:custGeom>
            <a:solidFill>
              <a:srgbClr val="2633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" name="object 12"/>
          <p:cNvGrpSpPr/>
          <p:nvPr/>
        </p:nvGrpSpPr>
        <p:grpSpPr>
          <a:xfrm>
            <a:off x="7097230" y="3104387"/>
            <a:ext cx="5500370" cy="3937000"/>
            <a:chOff x="7097230" y="3104387"/>
            <a:chExt cx="5500370" cy="3937000"/>
          </a:xfrm>
        </p:grpSpPr>
        <p:sp>
          <p:nvSpPr>
            <p:cNvPr id="13" name="object 13"/>
            <p:cNvSpPr/>
            <p:nvPr/>
          </p:nvSpPr>
          <p:spPr>
            <a:xfrm>
              <a:off x="7097230" y="6157864"/>
              <a:ext cx="5500370" cy="655955"/>
            </a:xfrm>
            <a:custGeom>
              <a:avLst/>
              <a:gdLst/>
              <a:ahLst/>
              <a:cxnLst/>
              <a:rect l="l" t="t" r="r" b="b"/>
              <a:pathLst>
                <a:path w="5500370" h="655954">
                  <a:moveTo>
                    <a:pt x="5499749" y="655330"/>
                  </a:moveTo>
                  <a:lnTo>
                    <a:pt x="0" y="655330"/>
                  </a:lnTo>
                  <a:lnTo>
                    <a:pt x="358377" y="142895"/>
                  </a:lnTo>
                  <a:lnTo>
                    <a:pt x="411149" y="93022"/>
                  </a:lnTo>
                  <a:lnTo>
                    <a:pt x="447878" y="70759"/>
                  </a:lnTo>
                  <a:lnTo>
                    <a:pt x="490049" y="50817"/>
                  </a:lnTo>
                  <a:lnTo>
                    <a:pt x="536573" y="33597"/>
                  </a:lnTo>
                  <a:lnTo>
                    <a:pt x="586358" y="19502"/>
                  </a:lnTo>
                  <a:lnTo>
                    <a:pt x="638316" y="8936"/>
                  </a:lnTo>
                  <a:lnTo>
                    <a:pt x="691356" y="2301"/>
                  </a:lnTo>
                  <a:lnTo>
                    <a:pt x="744389" y="0"/>
                  </a:lnTo>
                  <a:lnTo>
                    <a:pt x="4755360" y="0"/>
                  </a:lnTo>
                  <a:lnTo>
                    <a:pt x="4808392" y="2301"/>
                  </a:lnTo>
                  <a:lnTo>
                    <a:pt x="4861432" y="8936"/>
                  </a:lnTo>
                  <a:lnTo>
                    <a:pt x="4913390" y="19502"/>
                  </a:lnTo>
                  <a:lnTo>
                    <a:pt x="4963176" y="33597"/>
                  </a:lnTo>
                  <a:lnTo>
                    <a:pt x="5009699" y="50817"/>
                  </a:lnTo>
                  <a:lnTo>
                    <a:pt x="5051870" y="70759"/>
                  </a:lnTo>
                  <a:lnTo>
                    <a:pt x="5088599" y="93022"/>
                  </a:lnTo>
                  <a:lnTo>
                    <a:pt x="5118796" y="117201"/>
                  </a:lnTo>
                  <a:lnTo>
                    <a:pt x="5499749" y="655330"/>
                  </a:lnTo>
                  <a:close/>
                </a:path>
              </a:pathLst>
            </a:custGeom>
            <a:solidFill>
              <a:srgbClr val="182B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7099320" y="6813194"/>
              <a:ext cx="5495925" cy="228600"/>
            </a:xfrm>
            <a:custGeom>
              <a:avLst/>
              <a:gdLst/>
              <a:ahLst/>
              <a:cxnLst/>
              <a:rect l="l" t="t" r="r" b="b"/>
              <a:pathLst>
                <a:path w="5495925" h="228600">
                  <a:moveTo>
                    <a:pt x="5262233" y="228178"/>
                  </a:moveTo>
                  <a:lnTo>
                    <a:pt x="233334" y="228178"/>
                  </a:lnTo>
                  <a:lnTo>
                    <a:pt x="178655" y="223715"/>
                  </a:lnTo>
                  <a:lnTo>
                    <a:pt x="130106" y="210839"/>
                  </a:lnTo>
                  <a:lnTo>
                    <a:pt x="88278" y="190318"/>
                  </a:lnTo>
                  <a:lnTo>
                    <a:pt x="53761" y="162924"/>
                  </a:lnTo>
                  <a:lnTo>
                    <a:pt x="27149" y="129425"/>
                  </a:lnTo>
                  <a:lnTo>
                    <a:pt x="9031" y="90592"/>
                  </a:lnTo>
                  <a:lnTo>
                    <a:pt x="0" y="47193"/>
                  </a:lnTo>
                  <a:lnTo>
                    <a:pt x="646" y="0"/>
                  </a:lnTo>
                  <a:lnTo>
                    <a:pt x="5494855" y="0"/>
                  </a:lnTo>
                  <a:lnTo>
                    <a:pt x="5495523" y="47193"/>
                  </a:lnTo>
                  <a:lnTo>
                    <a:pt x="5486508" y="90592"/>
                  </a:lnTo>
                  <a:lnTo>
                    <a:pt x="5468402" y="129425"/>
                  </a:lnTo>
                  <a:lnTo>
                    <a:pt x="5441797" y="162924"/>
                  </a:lnTo>
                  <a:lnTo>
                    <a:pt x="5407286" y="190318"/>
                  </a:lnTo>
                  <a:lnTo>
                    <a:pt x="5365460" y="210839"/>
                  </a:lnTo>
                  <a:lnTo>
                    <a:pt x="5316912" y="223715"/>
                  </a:lnTo>
                  <a:lnTo>
                    <a:pt x="5262233" y="228178"/>
                  </a:lnTo>
                  <a:close/>
                </a:path>
              </a:pathLst>
            </a:custGeom>
            <a:solidFill>
              <a:srgbClr val="BAB9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7099320" y="6813194"/>
              <a:ext cx="5434965" cy="228600"/>
            </a:xfrm>
            <a:custGeom>
              <a:avLst/>
              <a:gdLst/>
              <a:ahLst/>
              <a:cxnLst/>
              <a:rect l="l" t="t" r="r" b="b"/>
              <a:pathLst>
                <a:path w="5434965" h="228600">
                  <a:moveTo>
                    <a:pt x="5262233" y="228178"/>
                  </a:moveTo>
                  <a:lnTo>
                    <a:pt x="233334" y="228178"/>
                  </a:lnTo>
                  <a:lnTo>
                    <a:pt x="178655" y="223715"/>
                  </a:lnTo>
                  <a:lnTo>
                    <a:pt x="130106" y="210839"/>
                  </a:lnTo>
                  <a:lnTo>
                    <a:pt x="88278" y="190318"/>
                  </a:lnTo>
                  <a:lnTo>
                    <a:pt x="53761" y="162924"/>
                  </a:lnTo>
                  <a:lnTo>
                    <a:pt x="27149" y="129425"/>
                  </a:lnTo>
                  <a:lnTo>
                    <a:pt x="9031" y="90592"/>
                  </a:lnTo>
                  <a:lnTo>
                    <a:pt x="0" y="47193"/>
                  </a:lnTo>
                  <a:lnTo>
                    <a:pt x="646" y="0"/>
                  </a:lnTo>
                  <a:lnTo>
                    <a:pt x="5454" y="27047"/>
                  </a:lnTo>
                  <a:lnTo>
                    <a:pt x="40311" y="86550"/>
                  </a:lnTo>
                  <a:lnTo>
                    <a:pt x="135869" y="146054"/>
                  </a:lnTo>
                  <a:lnTo>
                    <a:pt x="322778" y="173101"/>
                  </a:lnTo>
                  <a:lnTo>
                    <a:pt x="5434914" y="167033"/>
                  </a:lnTo>
                  <a:lnTo>
                    <a:pt x="5401258" y="192593"/>
                  </a:lnTo>
                  <a:lnTo>
                    <a:pt x="5361014" y="211834"/>
                  </a:lnTo>
                  <a:lnTo>
                    <a:pt x="5314549" y="223960"/>
                  </a:lnTo>
                  <a:lnTo>
                    <a:pt x="5262233" y="228178"/>
                  </a:lnTo>
                  <a:close/>
                </a:path>
              </a:pathLst>
            </a:custGeom>
            <a:solidFill>
              <a:srgbClr val="78777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7563474" y="3104387"/>
              <a:ext cx="4567555" cy="3013075"/>
            </a:xfrm>
            <a:custGeom>
              <a:avLst/>
              <a:gdLst/>
              <a:ahLst/>
              <a:cxnLst/>
              <a:rect l="l" t="t" r="r" b="b"/>
              <a:pathLst>
                <a:path w="4567555" h="3013075">
                  <a:moveTo>
                    <a:pt x="4281172" y="3013068"/>
                  </a:moveTo>
                  <a:lnTo>
                    <a:pt x="286087" y="3013068"/>
                  </a:lnTo>
                  <a:lnTo>
                    <a:pt x="239684" y="3009327"/>
                  </a:lnTo>
                  <a:lnTo>
                    <a:pt x="195664" y="2998498"/>
                  </a:lnTo>
                  <a:lnTo>
                    <a:pt x="154616" y="2981167"/>
                  </a:lnTo>
                  <a:lnTo>
                    <a:pt x="117130" y="2957925"/>
                  </a:lnTo>
                  <a:lnTo>
                    <a:pt x="83795" y="2929360"/>
                  </a:lnTo>
                  <a:lnTo>
                    <a:pt x="55200" y="2896059"/>
                  </a:lnTo>
                  <a:lnTo>
                    <a:pt x="31933" y="2858612"/>
                  </a:lnTo>
                  <a:lnTo>
                    <a:pt x="14585" y="2817607"/>
                  </a:lnTo>
                  <a:lnTo>
                    <a:pt x="3744" y="2773633"/>
                  </a:lnTo>
                  <a:lnTo>
                    <a:pt x="0" y="2727278"/>
                  </a:lnTo>
                  <a:lnTo>
                    <a:pt x="0" y="285790"/>
                  </a:lnTo>
                  <a:lnTo>
                    <a:pt x="3744" y="239419"/>
                  </a:lnTo>
                  <a:lnTo>
                    <a:pt x="14585" y="195435"/>
                  </a:lnTo>
                  <a:lnTo>
                    <a:pt x="31933" y="154426"/>
                  </a:lnTo>
                  <a:lnTo>
                    <a:pt x="55200" y="116980"/>
                  </a:lnTo>
                  <a:lnTo>
                    <a:pt x="83795" y="83683"/>
                  </a:lnTo>
                  <a:lnTo>
                    <a:pt x="117130" y="55123"/>
                  </a:lnTo>
                  <a:lnTo>
                    <a:pt x="154616" y="31887"/>
                  </a:lnTo>
                  <a:lnTo>
                    <a:pt x="195664" y="14563"/>
                  </a:lnTo>
                  <a:lnTo>
                    <a:pt x="239684" y="3738"/>
                  </a:lnTo>
                  <a:lnTo>
                    <a:pt x="286087" y="0"/>
                  </a:lnTo>
                  <a:lnTo>
                    <a:pt x="4281172" y="0"/>
                  </a:lnTo>
                  <a:lnTo>
                    <a:pt x="4327575" y="3738"/>
                  </a:lnTo>
                  <a:lnTo>
                    <a:pt x="4371595" y="14563"/>
                  </a:lnTo>
                  <a:lnTo>
                    <a:pt x="4412643" y="31887"/>
                  </a:lnTo>
                  <a:lnTo>
                    <a:pt x="4450129" y="55123"/>
                  </a:lnTo>
                  <a:lnTo>
                    <a:pt x="4483464" y="83683"/>
                  </a:lnTo>
                  <a:lnTo>
                    <a:pt x="4512060" y="116980"/>
                  </a:lnTo>
                  <a:lnTo>
                    <a:pt x="4535326" y="154426"/>
                  </a:lnTo>
                  <a:lnTo>
                    <a:pt x="4552674" y="195435"/>
                  </a:lnTo>
                  <a:lnTo>
                    <a:pt x="4563515" y="239419"/>
                  </a:lnTo>
                  <a:lnTo>
                    <a:pt x="4567260" y="285790"/>
                  </a:lnTo>
                  <a:lnTo>
                    <a:pt x="4567260" y="2727278"/>
                  </a:lnTo>
                  <a:lnTo>
                    <a:pt x="4563515" y="2773633"/>
                  </a:lnTo>
                  <a:lnTo>
                    <a:pt x="4552674" y="2817607"/>
                  </a:lnTo>
                  <a:lnTo>
                    <a:pt x="4535326" y="2858612"/>
                  </a:lnTo>
                  <a:lnTo>
                    <a:pt x="4512060" y="2896059"/>
                  </a:lnTo>
                  <a:lnTo>
                    <a:pt x="4483464" y="2929360"/>
                  </a:lnTo>
                  <a:lnTo>
                    <a:pt x="4450129" y="2957925"/>
                  </a:lnTo>
                  <a:lnTo>
                    <a:pt x="4412643" y="2981167"/>
                  </a:lnTo>
                  <a:lnTo>
                    <a:pt x="4371595" y="2998498"/>
                  </a:lnTo>
                  <a:lnTo>
                    <a:pt x="4327575" y="3009327"/>
                  </a:lnTo>
                  <a:lnTo>
                    <a:pt x="4281172" y="3013068"/>
                  </a:lnTo>
                  <a:close/>
                </a:path>
              </a:pathLst>
            </a:custGeom>
            <a:solidFill>
              <a:srgbClr val="182B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7563474" y="3104387"/>
              <a:ext cx="4510405" cy="2964815"/>
            </a:xfrm>
            <a:custGeom>
              <a:avLst/>
              <a:gdLst/>
              <a:ahLst/>
              <a:cxnLst/>
              <a:rect l="l" t="t" r="r" b="b"/>
              <a:pathLst>
                <a:path w="4510405" h="2964815">
                  <a:moveTo>
                    <a:pt x="126356" y="2964392"/>
                  </a:moveTo>
                  <a:lnTo>
                    <a:pt x="90528" y="2935858"/>
                  </a:lnTo>
                  <a:lnTo>
                    <a:pt x="59718" y="2902043"/>
                  </a:lnTo>
                  <a:lnTo>
                    <a:pt x="34592" y="2863613"/>
                  </a:lnTo>
                  <a:lnTo>
                    <a:pt x="15819" y="2821232"/>
                  </a:lnTo>
                  <a:lnTo>
                    <a:pt x="4066" y="2775565"/>
                  </a:lnTo>
                  <a:lnTo>
                    <a:pt x="0" y="2727278"/>
                  </a:lnTo>
                  <a:lnTo>
                    <a:pt x="0" y="285790"/>
                  </a:lnTo>
                  <a:lnTo>
                    <a:pt x="3744" y="239419"/>
                  </a:lnTo>
                  <a:lnTo>
                    <a:pt x="14585" y="195435"/>
                  </a:lnTo>
                  <a:lnTo>
                    <a:pt x="31933" y="154426"/>
                  </a:lnTo>
                  <a:lnTo>
                    <a:pt x="55200" y="116980"/>
                  </a:lnTo>
                  <a:lnTo>
                    <a:pt x="83795" y="83683"/>
                  </a:lnTo>
                  <a:lnTo>
                    <a:pt x="117130" y="55123"/>
                  </a:lnTo>
                  <a:lnTo>
                    <a:pt x="154616" y="31887"/>
                  </a:lnTo>
                  <a:lnTo>
                    <a:pt x="195664" y="14563"/>
                  </a:lnTo>
                  <a:lnTo>
                    <a:pt x="239684" y="3738"/>
                  </a:lnTo>
                  <a:lnTo>
                    <a:pt x="286087" y="0"/>
                  </a:lnTo>
                  <a:lnTo>
                    <a:pt x="4281172" y="0"/>
                  </a:lnTo>
                  <a:lnTo>
                    <a:pt x="4335982" y="5322"/>
                  </a:lnTo>
                  <a:lnTo>
                    <a:pt x="4387178" y="20592"/>
                  </a:lnTo>
                  <a:lnTo>
                    <a:pt x="4433838" y="44764"/>
                  </a:lnTo>
                  <a:lnTo>
                    <a:pt x="4475038" y="76789"/>
                  </a:lnTo>
                  <a:lnTo>
                    <a:pt x="4509855" y="115623"/>
                  </a:lnTo>
                  <a:lnTo>
                    <a:pt x="4473914" y="95010"/>
                  </a:lnTo>
                  <a:lnTo>
                    <a:pt x="4434988" y="79699"/>
                  </a:lnTo>
                  <a:lnTo>
                    <a:pt x="4393545" y="70164"/>
                  </a:lnTo>
                  <a:lnTo>
                    <a:pt x="4350057" y="66880"/>
                  </a:lnTo>
                  <a:lnTo>
                    <a:pt x="354973" y="66880"/>
                  </a:lnTo>
                  <a:lnTo>
                    <a:pt x="308551" y="70620"/>
                  </a:lnTo>
                  <a:lnTo>
                    <a:pt x="264517" y="81450"/>
                  </a:lnTo>
                  <a:lnTo>
                    <a:pt x="223458" y="98780"/>
                  </a:lnTo>
                  <a:lnTo>
                    <a:pt x="185963" y="122022"/>
                  </a:lnTo>
                  <a:lnTo>
                    <a:pt x="152622" y="150588"/>
                  </a:lnTo>
                  <a:lnTo>
                    <a:pt x="124023" y="183889"/>
                  </a:lnTo>
                  <a:lnTo>
                    <a:pt x="100754" y="221336"/>
                  </a:lnTo>
                  <a:lnTo>
                    <a:pt x="83404" y="262340"/>
                  </a:lnTo>
                  <a:lnTo>
                    <a:pt x="72563" y="306315"/>
                  </a:lnTo>
                  <a:lnTo>
                    <a:pt x="68818" y="352670"/>
                  </a:lnTo>
                  <a:lnTo>
                    <a:pt x="68818" y="2794158"/>
                  </a:lnTo>
                  <a:lnTo>
                    <a:pt x="72796" y="2841086"/>
                  </a:lnTo>
                  <a:lnTo>
                    <a:pt x="84221" y="2885426"/>
                  </a:lnTo>
                  <a:lnTo>
                    <a:pt x="102328" y="2926690"/>
                  </a:lnTo>
                  <a:lnTo>
                    <a:pt x="126356" y="2964392"/>
                  </a:lnTo>
                  <a:close/>
                </a:path>
              </a:pathLst>
            </a:custGeom>
            <a:solidFill>
              <a:srgbClr val="0D18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7753176" y="3440388"/>
              <a:ext cx="4187825" cy="2390775"/>
            </a:xfrm>
            <a:custGeom>
              <a:avLst/>
              <a:gdLst/>
              <a:ahLst/>
              <a:cxnLst/>
              <a:rect l="l" t="t" r="r" b="b"/>
              <a:pathLst>
                <a:path w="4187825" h="2390775">
                  <a:moveTo>
                    <a:pt x="4187789" y="2390544"/>
                  </a:moveTo>
                  <a:lnTo>
                    <a:pt x="0" y="2390544"/>
                  </a:lnTo>
                  <a:lnTo>
                    <a:pt x="0" y="0"/>
                  </a:lnTo>
                  <a:lnTo>
                    <a:pt x="4187789" y="0"/>
                  </a:lnTo>
                  <a:lnTo>
                    <a:pt x="4187789" y="2390544"/>
                  </a:lnTo>
                  <a:close/>
                </a:path>
              </a:pathLst>
            </a:custGeom>
            <a:solidFill>
              <a:srgbClr val="5CC8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8288096" y="6053988"/>
              <a:ext cx="3118485" cy="130810"/>
            </a:xfrm>
            <a:custGeom>
              <a:avLst/>
              <a:gdLst/>
              <a:ahLst/>
              <a:cxnLst/>
              <a:rect l="l" t="t" r="r" b="b"/>
              <a:pathLst>
                <a:path w="3118484" h="130810">
                  <a:moveTo>
                    <a:pt x="918210" y="65201"/>
                  </a:moveTo>
                  <a:lnTo>
                    <a:pt x="910526" y="39827"/>
                  </a:lnTo>
                  <a:lnTo>
                    <a:pt x="889558" y="19100"/>
                  </a:lnTo>
                  <a:lnTo>
                    <a:pt x="858481" y="5118"/>
                  </a:lnTo>
                  <a:lnTo>
                    <a:pt x="820420" y="0"/>
                  </a:lnTo>
                  <a:lnTo>
                    <a:pt x="97790" y="0"/>
                  </a:lnTo>
                  <a:lnTo>
                    <a:pt x="59728" y="5118"/>
                  </a:lnTo>
                  <a:lnTo>
                    <a:pt x="28651" y="19100"/>
                  </a:lnTo>
                  <a:lnTo>
                    <a:pt x="7683" y="39827"/>
                  </a:lnTo>
                  <a:lnTo>
                    <a:pt x="0" y="65201"/>
                  </a:lnTo>
                  <a:lnTo>
                    <a:pt x="7683" y="90589"/>
                  </a:lnTo>
                  <a:lnTo>
                    <a:pt x="28651" y="111315"/>
                  </a:lnTo>
                  <a:lnTo>
                    <a:pt x="59728" y="125298"/>
                  </a:lnTo>
                  <a:lnTo>
                    <a:pt x="97790" y="130416"/>
                  </a:lnTo>
                  <a:lnTo>
                    <a:pt x="820420" y="130416"/>
                  </a:lnTo>
                  <a:lnTo>
                    <a:pt x="858481" y="125298"/>
                  </a:lnTo>
                  <a:lnTo>
                    <a:pt x="889558" y="111315"/>
                  </a:lnTo>
                  <a:lnTo>
                    <a:pt x="910526" y="90589"/>
                  </a:lnTo>
                  <a:lnTo>
                    <a:pt x="918210" y="65201"/>
                  </a:lnTo>
                  <a:close/>
                </a:path>
                <a:path w="3118484" h="130810">
                  <a:moveTo>
                    <a:pt x="3117939" y="65201"/>
                  </a:moveTo>
                  <a:lnTo>
                    <a:pt x="3110255" y="39827"/>
                  </a:lnTo>
                  <a:lnTo>
                    <a:pt x="3089313" y="19100"/>
                  </a:lnTo>
                  <a:lnTo>
                    <a:pt x="3058236" y="5118"/>
                  </a:lnTo>
                  <a:lnTo>
                    <a:pt x="3020149" y="0"/>
                  </a:lnTo>
                  <a:lnTo>
                    <a:pt x="2297519" y="0"/>
                  </a:lnTo>
                  <a:lnTo>
                    <a:pt x="2259457" y="5118"/>
                  </a:lnTo>
                  <a:lnTo>
                    <a:pt x="2228367" y="19100"/>
                  </a:lnTo>
                  <a:lnTo>
                    <a:pt x="2207412" y="39827"/>
                  </a:lnTo>
                  <a:lnTo>
                    <a:pt x="2199729" y="65201"/>
                  </a:lnTo>
                  <a:lnTo>
                    <a:pt x="2207412" y="90589"/>
                  </a:lnTo>
                  <a:lnTo>
                    <a:pt x="2228367" y="111315"/>
                  </a:lnTo>
                  <a:lnTo>
                    <a:pt x="2259457" y="125298"/>
                  </a:lnTo>
                  <a:lnTo>
                    <a:pt x="2297519" y="130416"/>
                  </a:lnTo>
                  <a:lnTo>
                    <a:pt x="3020149" y="130416"/>
                  </a:lnTo>
                  <a:lnTo>
                    <a:pt x="3058236" y="125298"/>
                  </a:lnTo>
                  <a:lnTo>
                    <a:pt x="3089313" y="111315"/>
                  </a:lnTo>
                  <a:lnTo>
                    <a:pt x="3110255" y="90589"/>
                  </a:lnTo>
                  <a:lnTo>
                    <a:pt x="3117939" y="65201"/>
                  </a:lnTo>
                  <a:close/>
                </a:path>
              </a:pathLst>
            </a:custGeom>
            <a:solidFill>
              <a:srgbClr val="0D18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798365" y="3479129"/>
              <a:ext cx="4097411" cy="1948589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778219" y="3237014"/>
              <a:ext cx="137770" cy="137627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366096" y="6282955"/>
              <a:ext cx="3020877" cy="472627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430227" y="6282955"/>
              <a:ext cx="1909633" cy="344002"/>
            </a:xfrm>
            <a:prstGeom prst="rect">
              <a:avLst/>
            </a:prstGeom>
          </p:spPr>
        </p:pic>
      </p:grpSp>
      <p:pic>
        <p:nvPicPr>
          <p:cNvPr id="24" name="object 24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3814350" y="3434566"/>
            <a:ext cx="3209924" cy="2486024"/>
          </a:xfrm>
          <a:prstGeom prst="rect">
            <a:avLst/>
          </a:prstGeom>
        </p:spPr>
      </p:pic>
      <p:grpSp>
        <p:nvGrpSpPr>
          <p:cNvPr id="25" name="object 25"/>
          <p:cNvGrpSpPr/>
          <p:nvPr/>
        </p:nvGrpSpPr>
        <p:grpSpPr>
          <a:xfrm>
            <a:off x="169663" y="3876380"/>
            <a:ext cx="8105140" cy="3354704"/>
            <a:chOff x="169663" y="3876380"/>
            <a:chExt cx="8105140" cy="3354704"/>
          </a:xfrm>
        </p:grpSpPr>
        <p:pic>
          <p:nvPicPr>
            <p:cNvPr id="26" name="object 2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9663" y="3876380"/>
              <a:ext cx="8104594" cy="3215053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3253462" y="6734886"/>
              <a:ext cx="791210" cy="496570"/>
            </a:xfrm>
            <a:custGeom>
              <a:avLst/>
              <a:gdLst/>
              <a:ahLst/>
              <a:cxnLst/>
              <a:rect l="l" t="t" r="r" b="b"/>
              <a:pathLst>
                <a:path w="791210" h="496570">
                  <a:moveTo>
                    <a:pt x="335748" y="82431"/>
                  </a:moveTo>
                  <a:lnTo>
                    <a:pt x="306060" y="52978"/>
                  </a:lnTo>
                  <a:lnTo>
                    <a:pt x="305936" y="45605"/>
                  </a:lnTo>
                  <a:lnTo>
                    <a:pt x="307171" y="40972"/>
                  </a:lnTo>
                  <a:lnTo>
                    <a:pt x="337407" y="13818"/>
                  </a:lnTo>
                  <a:lnTo>
                    <a:pt x="378419" y="332"/>
                  </a:lnTo>
                  <a:lnTo>
                    <a:pt x="383784" y="0"/>
                  </a:lnTo>
                  <a:lnTo>
                    <a:pt x="384143" y="0"/>
                  </a:lnTo>
                  <a:lnTo>
                    <a:pt x="424851" y="8874"/>
                  </a:lnTo>
                  <a:lnTo>
                    <a:pt x="459689" y="32422"/>
                  </a:lnTo>
                  <a:lnTo>
                    <a:pt x="469833" y="44082"/>
                  </a:lnTo>
                  <a:lnTo>
                    <a:pt x="414028" y="44082"/>
                  </a:lnTo>
                  <a:lnTo>
                    <a:pt x="398732" y="46182"/>
                  </a:lnTo>
                  <a:lnTo>
                    <a:pt x="384968" y="50084"/>
                  </a:lnTo>
                  <a:lnTo>
                    <a:pt x="372736" y="55779"/>
                  </a:lnTo>
                  <a:lnTo>
                    <a:pt x="362038" y="63257"/>
                  </a:lnTo>
                  <a:lnTo>
                    <a:pt x="352948" y="70735"/>
                  </a:lnTo>
                  <a:lnTo>
                    <a:pt x="345537" y="76430"/>
                  </a:lnTo>
                  <a:lnTo>
                    <a:pt x="339804" y="80332"/>
                  </a:lnTo>
                  <a:lnTo>
                    <a:pt x="335748" y="82431"/>
                  </a:lnTo>
                  <a:close/>
                </a:path>
                <a:path w="791210" h="496570">
                  <a:moveTo>
                    <a:pt x="403747" y="306005"/>
                  </a:moveTo>
                  <a:lnTo>
                    <a:pt x="368492" y="285583"/>
                  </a:lnTo>
                  <a:lnTo>
                    <a:pt x="336136" y="249962"/>
                  </a:lnTo>
                  <a:lnTo>
                    <a:pt x="328037" y="221201"/>
                  </a:lnTo>
                  <a:lnTo>
                    <a:pt x="328649" y="212575"/>
                  </a:lnTo>
                  <a:lnTo>
                    <a:pt x="348108" y="177617"/>
                  </a:lnTo>
                  <a:lnTo>
                    <a:pt x="384968" y="146479"/>
                  </a:lnTo>
                  <a:lnTo>
                    <a:pt x="395704" y="139234"/>
                  </a:lnTo>
                  <a:lnTo>
                    <a:pt x="406510" y="131468"/>
                  </a:lnTo>
                  <a:lnTo>
                    <a:pt x="437909" y="105437"/>
                  </a:lnTo>
                  <a:lnTo>
                    <a:pt x="451658" y="76430"/>
                  </a:lnTo>
                  <a:lnTo>
                    <a:pt x="451165" y="70735"/>
                  </a:lnTo>
                  <a:lnTo>
                    <a:pt x="451126" y="70282"/>
                  </a:lnTo>
                  <a:lnTo>
                    <a:pt x="422563" y="44680"/>
                  </a:lnTo>
                  <a:lnTo>
                    <a:pt x="414028" y="44082"/>
                  </a:lnTo>
                  <a:lnTo>
                    <a:pt x="469833" y="44082"/>
                  </a:lnTo>
                  <a:lnTo>
                    <a:pt x="473738" y="48571"/>
                  </a:lnTo>
                  <a:lnTo>
                    <a:pt x="483982" y="66155"/>
                  </a:lnTo>
                  <a:lnTo>
                    <a:pt x="490430" y="85156"/>
                  </a:lnTo>
                  <a:lnTo>
                    <a:pt x="493080" y="105437"/>
                  </a:lnTo>
                  <a:lnTo>
                    <a:pt x="492694" y="114047"/>
                  </a:lnTo>
                  <a:lnTo>
                    <a:pt x="475378" y="151026"/>
                  </a:lnTo>
                  <a:lnTo>
                    <a:pt x="450321" y="171836"/>
                  </a:lnTo>
                  <a:lnTo>
                    <a:pt x="439624" y="179498"/>
                  </a:lnTo>
                  <a:lnTo>
                    <a:pt x="403832" y="207550"/>
                  </a:lnTo>
                  <a:lnTo>
                    <a:pt x="386747" y="240178"/>
                  </a:lnTo>
                  <a:lnTo>
                    <a:pt x="387222" y="247455"/>
                  </a:lnTo>
                  <a:lnTo>
                    <a:pt x="408634" y="284461"/>
                  </a:lnTo>
                  <a:lnTo>
                    <a:pt x="415212" y="290586"/>
                  </a:lnTo>
                  <a:lnTo>
                    <a:pt x="403747" y="306005"/>
                  </a:lnTo>
                  <a:close/>
                </a:path>
                <a:path w="791210" h="496570">
                  <a:moveTo>
                    <a:pt x="648672" y="131653"/>
                  </a:moveTo>
                  <a:lnTo>
                    <a:pt x="632138" y="102985"/>
                  </a:lnTo>
                  <a:lnTo>
                    <a:pt x="632265" y="99583"/>
                  </a:lnTo>
                  <a:lnTo>
                    <a:pt x="664747" y="71254"/>
                  </a:lnTo>
                  <a:lnTo>
                    <a:pt x="687558" y="68786"/>
                  </a:lnTo>
                  <a:lnTo>
                    <a:pt x="690713" y="68786"/>
                  </a:lnTo>
                  <a:lnTo>
                    <a:pt x="743961" y="85977"/>
                  </a:lnTo>
                  <a:lnTo>
                    <a:pt x="772370" y="115905"/>
                  </a:lnTo>
                  <a:lnTo>
                    <a:pt x="775284" y="121511"/>
                  </a:lnTo>
                  <a:lnTo>
                    <a:pt x="706586" y="121511"/>
                  </a:lnTo>
                  <a:lnTo>
                    <a:pt x="693092" y="121908"/>
                  </a:lnTo>
                  <a:lnTo>
                    <a:pt x="680301" y="124536"/>
                  </a:lnTo>
                  <a:lnTo>
                    <a:pt x="669006" y="127784"/>
                  </a:lnTo>
                  <a:lnTo>
                    <a:pt x="659982" y="130053"/>
                  </a:lnTo>
                  <a:lnTo>
                    <a:pt x="653211" y="131343"/>
                  </a:lnTo>
                  <a:lnTo>
                    <a:pt x="648672" y="131653"/>
                  </a:lnTo>
                  <a:close/>
                </a:path>
                <a:path w="791210" h="496570">
                  <a:moveTo>
                    <a:pt x="622381" y="363922"/>
                  </a:moveTo>
                  <a:lnTo>
                    <a:pt x="598094" y="331045"/>
                  </a:lnTo>
                  <a:lnTo>
                    <a:pt x="582574" y="285542"/>
                  </a:lnTo>
                  <a:lnTo>
                    <a:pt x="582968" y="273496"/>
                  </a:lnTo>
                  <a:lnTo>
                    <a:pt x="583062" y="270631"/>
                  </a:lnTo>
                  <a:lnTo>
                    <a:pt x="603125" y="234836"/>
                  </a:lnTo>
                  <a:lnTo>
                    <a:pt x="650622" y="214303"/>
                  </a:lnTo>
                  <a:lnTo>
                    <a:pt x="681160" y="207568"/>
                  </a:lnTo>
                  <a:lnTo>
                    <a:pt x="694139" y="204781"/>
                  </a:lnTo>
                  <a:lnTo>
                    <a:pt x="733271" y="193414"/>
                  </a:lnTo>
                  <a:lnTo>
                    <a:pt x="760343" y="159394"/>
                  </a:lnTo>
                  <a:lnTo>
                    <a:pt x="759802" y="152845"/>
                  </a:lnTo>
                  <a:lnTo>
                    <a:pt x="720775" y="123368"/>
                  </a:lnTo>
                  <a:lnTo>
                    <a:pt x="706586" y="121511"/>
                  </a:lnTo>
                  <a:lnTo>
                    <a:pt x="775284" y="121511"/>
                  </a:lnTo>
                  <a:lnTo>
                    <a:pt x="782301" y="135009"/>
                  </a:lnTo>
                  <a:lnTo>
                    <a:pt x="788778" y="155391"/>
                  </a:lnTo>
                  <a:lnTo>
                    <a:pt x="791183" y="175551"/>
                  </a:lnTo>
                  <a:lnTo>
                    <a:pt x="789543" y="195505"/>
                  </a:lnTo>
                  <a:lnTo>
                    <a:pt x="770617" y="235847"/>
                  </a:lnTo>
                  <a:lnTo>
                    <a:pt x="730115" y="256980"/>
                  </a:lnTo>
                  <a:lnTo>
                    <a:pt x="718449" y="259297"/>
                  </a:lnTo>
                  <a:lnTo>
                    <a:pt x="705557" y="262029"/>
                  </a:lnTo>
                  <a:lnTo>
                    <a:pt x="661520" y="273496"/>
                  </a:lnTo>
                  <a:lnTo>
                    <a:pt x="630413" y="303590"/>
                  </a:lnTo>
                  <a:lnTo>
                    <a:pt x="628556" y="317253"/>
                  </a:lnTo>
                  <a:lnTo>
                    <a:pt x="629102" y="323992"/>
                  </a:lnTo>
                  <a:lnTo>
                    <a:pt x="630473" y="330903"/>
                  </a:lnTo>
                  <a:lnTo>
                    <a:pt x="632557" y="338244"/>
                  </a:lnTo>
                  <a:lnTo>
                    <a:pt x="635384" y="346020"/>
                  </a:lnTo>
                  <a:lnTo>
                    <a:pt x="638985" y="354236"/>
                  </a:lnTo>
                  <a:lnTo>
                    <a:pt x="622381" y="363922"/>
                  </a:lnTo>
                  <a:close/>
                </a:path>
                <a:path w="791210" h="496570">
                  <a:moveTo>
                    <a:pt x="35112" y="176111"/>
                  </a:moveTo>
                  <a:lnTo>
                    <a:pt x="1869" y="154781"/>
                  </a:lnTo>
                  <a:lnTo>
                    <a:pt x="102" y="147862"/>
                  </a:lnTo>
                  <a:lnTo>
                    <a:pt x="0" y="145163"/>
                  </a:lnTo>
                  <a:lnTo>
                    <a:pt x="19428" y="109344"/>
                  </a:lnTo>
                  <a:lnTo>
                    <a:pt x="53649" y="83118"/>
                  </a:lnTo>
                  <a:lnTo>
                    <a:pt x="58602" y="81047"/>
                  </a:lnTo>
                  <a:lnTo>
                    <a:pt x="58997" y="80850"/>
                  </a:lnTo>
                  <a:lnTo>
                    <a:pt x="66789" y="78682"/>
                  </a:lnTo>
                  <a:lnTo>
                    <a:pt x="74559" y="77071"/>
                  </a:lnTo>
                  <a:lnTo>
                    <a:pt x="83065" y="75912"/>
                  </a:lnTo>
                  <a:lnTo>
                    <a:pt x="83893" y="75912"/>
                  </a:lnTo>
                  <a:lnTo>
                    <a:pt x="90050" y="75511"/>
                  </a:lnTo>
                  <a:lnTo>
                    <a:pt x="128216" y="81359"/>
                  </a:lnTo>
                  <a:lnTo>
                    <a:pt x="174187" y="109344"/>
                  </a:lnTo>
                  <a:lnTo>
                    <a:pt x="117580" y="109344"/>
                  </a:lnTo>
                  <a:lnTo>
                    <a:pt x="109948" y="110220"/>
                  </a:lnTo>
                  <a:lnTo>
                    <a:pt x="66611" y="137251"/>
                  </a:lnTo>
                  <a:lnTo>
                    <a:pt x="52882" y="157914"/>
                  </a:lnTo>
                  <a:lnTo>
                    <a:pt x="47731" y="165703"/>
                  </a:lnTo>
                  <a:lnTo>
                    <a:pt x="43568" y="171242"/>
                  </a:lnTo>
                  <a:lnTo>
                    <a:pt x="40416" y="174549"/>
                  </a:lnTo>
                  <a:lnTo>
                    <a:pt x="35112" y="176111"/>
                  </a:lnTo>
                  <a:close/>
                </a:path>
                <a:path w="791210" h="496570">
                  <a:moveTo>
                    <a:pt x="178987" y="363132"/>
                  </a:moveTo>
                  <a:lnTo>
                    <a:pt x="138851" y="355367"/>
                  </a:lnTo>
                  <a:lnTo>
                    <a:pt x="96515" y="332444"/>
                  </a:lnTo>
                  <a:lnTo>
                    <a:pt x="76416" y="290822"/>
                  </a:lnTo>
                  <a:lnTo>
                    <a:pt x="77310" y="281410"/>
                  </a:lnTo>
                  <a:lnTo>
                    <a:pt x="98299" y="233966"/>
                  </a:lnTo>
                  <a:lnTo>
                    <a:pt x="116114" y="208248"/>
                  </a:lnTo>
                  <a:lnTo>
                    <a:pt x="123674" y="197370"/>
                  </a:lnTo>
                  <a:lnTo>
                    <a:pt x="144492" y="162605"/>
                  </a:lnTo>
                  <a:lnTo>
                    <a:pt x="149625" y="141294"/>
                  </a:lnTo>
                  <a:lnTo>
                    <a:pt x="148545" y="131850"/>
                  </a:lnTo>
                  <a:lnTo>
                    <a:pt x="117558" y="109344"/>
                  </a:lnTo>
                  <a:lnTo>
                    <a:pt x="174187" y="109344"/>
                  </a:lnTo>
                  <a:lnTo>
                    <a:pt x="196778" y="144105"/>
                  </a:lnTo>
                  <a:lnTo>
                    <a:pt x="200884" y="168279"/>
                  </a:lnTo>
                  <a:lnTo>
                    <a:pt x="200344" y="174153"/>
                  </a:lnTo>
                  <a:lnTo>
                    <a:pt x="185511" y="211316"/>
                  </a:lnTo>
                  <a:lnTo>
                    <a:pt x="178541" y="220956"/>
                  </a:lnTo>
                  <a:lnTo>
                    <a:pt x="170977" y="231754"/>
                  </a:lnTo>
                  <a:lnTo>
                    <a:pt x="146503" y="270127"/>
                  </a:lnTo>
                  <a:lnTo>
                    <a:pt x="140084" y="295027"/>
                  </a:lnTo>
                  <a:lnTo>
                    <a:pt x="141231" y="306596"/>
                  </a:lnTo>
                  <a:lnTo>
                    <a:pt x="169102" y="337212"/>
                  </a:lnTo>
                  <a:lnTo>
                    <a:pt x="184720" y="344550"/>
                  </a:lnTo>
                  <a:lnTo>
                    <a:pt x="178987" y="363132"/>
                  </a:lnTo>
                  <a:close/>
                </a:path>
                <a:path w="791210" h="496570">
                  <a:moveTo>
                    <a:pt x="392084" y="440426"/>
                  </a:moveTo>
                  <a:lnTo>
                    <a:pt x="391293" y="440426"/>
                  </a:lnTo>
                  <a:lnTo>
                    <a:pt x="383714" y="439635"/>
                  </a:lnTo>
                  <a:lnTo>
                    <a:pt x="354755" y="408966"/>
                  </a:lnTo>
                  <a:lnTo>
                    <a:pt x="353932" y="400298"/>
                  </a:lnTo>
                  <a:lnTo>
                    <a:pt x="354765" y="392273"/>
                  </a:lnTo>
                  <a:lnTo>
                    <a:pt x="384245" y="361657"/>
                  </a:lnTo>
                  <a:lnTo>
                    <a:pt x="392083" y="360762"/>
                  </a:lnTo>
                  <a:lnTo>
                    <a:pt x="400065" y="361657"/>
                  </a:lnTo>
                  <a:lnTo>
                    <a:pt x="429975" y="392273"/>
                  </a:lnTo>
                  <a:lnTo>
                    <a:pt x="430829" y="400298"/>
                  </a:lnTo>
                  <a:lnTo>
                    <a:pt x="429975" y="408966"/>
                  </a:lnTo>
                  <a:lnTo>
                    <a:pt x="400067" y="439635"/>
                  </a:lnTo>
                  <a:lnTo>
                    <a:pt x="392084" y="440426"/>
                  </a:lnTo>
                  <a:close/>
                </a:path>
                <a:path w="791210" h="496570">
                  <a:moveTo>
                    <a:pt x="573470" y="486024"/>
                  </a:moveTo>
                  <a:lnTo>
                    <a:pt x="565976" y="485012"/>
                  </a:lnTo>
                  <a:lnTo>
                    <a:pt x="558329" y="482531"/>
                  </a:lnTo>
                  <a:lnTo>
                    <a:pt x="557538" y="482334"/>
                  </a:lnTo>
                  <a:lnTo>
                    <a:pt x="535383" y="446970"/>
                  </a:lnTo>
                  <a:lnTo>
                    <a:pt x="536495" y="439031"/>
                  </a:lnTo>
                  <a:lnTo>
                    <a:pt x="560503" y="409391"/>
                  </a:lnTo>
                  <a:lnTo>
                    <a:pt x="570014" y="406408"/>
                  </a:lnTo>
                  <a:lnTo>
                    <a:pt x="579691" y="406408"/>
                  </a:lnTo>
                  <a:lnTo>
                    <a:pt x="610515" y="431136"/>
                  </a:lnTo>
                  <a:lnTo>
                    <a:pt x="613066" y="445911"/>
                  </a:lnTo>
                  <a:lnTo>
                    <a:pt x="612137" y="453480"/>
                  </a:lnTo>
                  <a:lnTo>
                    <a:pt x="587980" y="483520"/>
                  </a:lnTo>
                  <a:lnTo>
                    <a:pt x="580806" y="485537"/>
                  </a:lnTo>
                  <a:lnTo>
                    <a:pt x="573470" y="486024"/>
                  </a:lnTo>
                  <a:close/>
                </a:path>
                <a:path w="791210" h="496570">
                  <a:moveTo>
                    <a:pt x="197219" y="496014"/>
                  </a:moveTo>
                  <a:lnTo>
                    <a:pt x="163171" y="468496"/>
                  </a:lnTo>
                  <a:lnTo>
                    <a:pt x="160862" y="453013"/>
                  </a:lnTo>
                  <a:lnTo>
                    <a:pt x="161882" y="445619"/>
                  </a:lnTo>
                  <a:lnTo>
                    <a:pt x="190081" y="417199"/>
                  </a:lnTo>
                  <a:lnTo>
                    <a:pt x="204081" y="416060"/>
                  </a:lnTo>
                  <a:lnTo>
                    <a:pt x="210159" y="417556"/>
                  </a:lnTo>
                  <a:lnTo>
                    <a:pt x="237987" y="451438"/>
                  </a:lnTo>
                  <a:lnTo>
                    <a:pt x="238503" y="459419"/>
                  </a:lnTo>
                  <a:lnTo>
                    <a:pt x="237478" y="466946"/>
                  </a:lnTo>
                  <a:lnTo>
                    <a:pt x="212590" y="493601"/>
                  </a:lnTo>
                  <a:lnTo>
                    <a:pt x="211800" y="493997"/>
                  </a:lnTo>
                  <a:lnTo>
                    <a:pt x="204418" y="495745"/>
                  </a:lnTo>
                  <a:lnTo>
                    <a:pt x="197219" y="49601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00804">
              <a:lnSpc>
                <a:spcPct val="100000"/>
              </a:lnSpc>
              <a:spcBef>
                <a:spcPts val="100"/>
              </a:spcBef>
            </a:pPr>
            <a:r>
              <a:rPr spc="-175" dirty="0"/>
              <a:t>Why</a:t>
            </a:r>
            <a:r>
              <a:rPr spc="-375" dirty="0"/>
              <a:t> </a:t>
            </a:r>
            <a:r>
              <a:rPr spc="-459" dirty="0"/>
              <a:t>we</a:t>
            </a:r>
            <a:r>
              <a:rPr spc="-375" dirty="0"/>
              <a:t> </a:t>
            </a:r>
            <a:r>
              <a:rPr spc="-275" dirty="0"/>
              <a:t>need</a:t>
            </a:r>
            <a:r>
              <a:rPr spc="-375" dirty="0"/>
              <a:t> </a:t>
            </a:r>
            <a:r>
              <a:rPr spc="-210" dirty="0"/>
              <a:t>Virtual</a:t>
            </a:r>
            <a:r>
              <a:rPr spc="-375" dirty="0"/>
              <a:t> </a:t>
            </a:r>
            <a:r>
              <a:rPr spc="-340" dirty="0"/>
              <a:t>Machine?</a:t>
            </a:r>
          </a:p>
        </p:txBody>
      </p:sp>
      <p:sp>
        <p:nvSpPr>
          <p:cNvPr id="29" name="object 29"/>
          <p:cNvSpPr/>
          <p:nvPr/>
        </p:nvSpPr>
        <p:spPr>
          <a:xfrm>
            <a:off x="3142831" y="7294329"/>
            <a:ext cx="949325" cy="1961514"/>
          </a:xfrm>
          <a:custGeom>
            <a:avLst/>
            <a:gdLst/>
            <a:ahLst/>
            <a:cxnLst/>
            <a:rect l="l" t="t" r="r" b="b"/>
            <a:pathLst>
              <a:path w="949325" h="1961515">
                <a:moveTo>
                  <a:pt x="931375" y="480350"/>
                </a:moveTo>
                <a:lnTo>
                  <a:pt x="503250" y="480350"/>
                </a:lnTo>
                <a:lnTo>
                  <a:pt x="547851" y="478031"/>
                </a:lnTo>
                <a:lnTo>
                  <a:pt x="591738" y="467310"/>
                </a:lnTo>
                <a:lnTo>
                  <a:pt x="591553" y="467310"/>
                </a:lnTo>
                <a:lnTo>
                  <a:pt x="632567" y="447936"/>
                </a:lnTo>
                <a:lnTo>
                  <a:pt x="635607" y="446302"/>
                </a:lnTo>
                <a:lnTo>
                  <a:pt x="641462" y="442797"/>
                </a:lnTo>
                <a:lnTo>
                  <a:pt x="759082" y="442797"/>
                </a:lnTo>
                <a:lnTo>
                  <a:pt x="729430" y="356772"/>
                </a:lnTo>
                <a:lnTo>
                  <a:pt x="664196" y="229274"/>
                </a:lnTo>
                <a:lnTo>
                  <a:pt x="598963" y="113652"/>
                </a:lnTo>
                <a:lnTo>
                  <a:pt x="569311" y="63256"/>
                </a:lnTo>
                <a:lnTo>
                  <a:pt x="695825" y="0"/>
                </a:lnTo>
                <a:lnTo>
                  <a:pt x="740204" y="45776"/>
                </a:lnTo>
                <a:lnTo>
                  <a:pt x="835257" y="158971"/>
                </a:lnTo>
                <a:lnTo>
                  <a:pt x="923850" y="303379"/>
                </a:lnTo>
                <a:lnTo>
                  <a:pt x="948851" y="442797"/>
                </a:lnTo>
                <a:lnTo>
                  <a:pt x="931375" y="480350"/>
                </a:lnTo>
                <a:close/>
              </a:path>
              <a:path w="949325" h="1961515">
                <a:moveTo>
                  <a:pt x="517564" y="467310"/>
                </a:moveTo>
                <a:lnTo>
                  <a:pt x="499136" y="467310"/>
                </a:lnTo>
                <a:lnTo>
                  <a:pt x="495315" y="467104"/>
                </a:lnTo>
                <a:lnTo>
                  <a:pt x="483251" y="465832"/>
                </a:lnTo>
                <a:lnTo>
                  <a:pt x="478628" y="465272"/>
                </a:lnTo>
                <a:lnTo>
                  <a:pt x="471242" y="464089"/>
                </a:lnTo>
                <a:lnTo>
                  <a:pt x="468502" y="463514"/>
                </a:lnTo>
                <a:lnTo>
                  <a:pt x="465729" y="462962"/>
                </a:lnTo>
                <a:lnTo>
                  <a:pt x="407565" y="443477"/>
                </a:lnTo>
                <a:lnTo>
                  <a:pt x="369993" y="420118"/>
                </a:lnTo>
                <a:lnTo>
                  <a:pt x="338183" y="389517"/>
                </a:lnTo>
                <a:lnTo>
                  <a:pt x="313912" y="352061"/>
                </a:lnTo>
                <a:lnTo>
                  <a:pt x="296633" y="311388"/>
                </a:lnTo>
                <a:lnTo>
                  <a:pt x="289694" y="268775"/>
                </a:lnTo>
                <a:lnTo>
                  <a:pt x="292216" y="225722"/>
                </a:lnTo>
                <a:lnTo>
                  <a:pt x="303317" y="183728"/>
                </a:lnTo>
                <a:lnTo>
                  <a:pt x="322114" y="144292"/>
                </a:lnTo>
                <a:lnTo>
                  <a:pt x="347728" y="108913"/>
                </a:lnTo>
                <a:lnTo>
                  <a:pt x="379276" y="79091"/>
                </a:lnTo>
                <a:lnTo>
                  <a:pt x="415878" y="56324"/>
                </a:lnTo>
                <a:lnTo>
                  <a:pt x="456651" y="42112"/>
                </a:lnTo>
                <a:lnTo>
                  <a:pt x="502810" y="37756"/>
                </a:lnTo>
                <a:lnTo>
                  <a:pt x="509294" y="37756"/>
                </a:lnTo>
                <a:lnTo>
                  <a:pt x="525674" y="38520"/>
                </a:lnTo>
                <a:lnTo>
                  <a:pt x="541786" y="40581"/>
                </a:lnTo>
                <a:lnTo>
                  <a:pt x="557673" y="43900"/>
                </a:lnTo>
                <a:lnTo>
                  <a:pt x="573263" y="48436"/>
                </a:lnTo>
                <a:lnTo>
                  <a:pt x="565609" y="50977"/>
                </a:lnTo>
                <a:lnTo>
                  <a:pt x="557988" y="53611"/>
                </a:lnTo>
                <a:lnTo>
                  <a:pt x="550332" y="56146"/>
                </a:lnTo>
                <a:lnTo>
                  <a:pt x="576822" y="102034"/>
                </a:lnTo>
                <a:lnTo>
                  <a:pt x="603658" y="147907"/>
                </a:lnTo>
                <a:lnTo>
                  <a:pt x="630364" y="193946"/>
                </a:lnTo>
                <a:lnTo>
                  <a:pt x="656461" y="240332"/>
                </a:lnTo>
                <a:lnTo>
                  <a:pt x="681472" y="287245"/>
                </a:lnTo>
                <a:lnTo>
                  <a:pt x="704919" y="334868"/>
                </a:lnTo>
                <a:lnTo>
                  <a:pt x="696287" y="354183"/>
                </a:lnTo>
                <a:lnTo>
                  <a:pt x="673361" y="389517"/>
                </a:lnTo>
                <a:lnTo>
                  <a:pt x="627884" y="432863"/>
                </a:lnTo>
                <a:lnTo>
                  <a:pt x="592430" y="452198"/>
                </a:lnTo>
                <a:lnTo>
                  <a:pt x="553867" y="463720"/>
                </a:lnTo>
                <a:lnTo>
                  <a:pt x="517564" y="467310"/>
                </a:lnTo>
                <a:close/>
              </a:path>
              <a:path w="949325" h="1961515">
                <a:moveTo>
                  <a:pt x="189770" y="1075364"/>
                </a:moveTo>
                <a:lnTo>
                  <a:pt x="0" y="1075364"/>
                </a:lnTo>
                <a:lnTo>
                  <a:pt x="3953" y="976525"/>
                </a:lnTo>
                <a:lnTo>
                  <a:pt x="31628" y="759080"/>
                </a:lnTo>
                <a:lnTo>
                  <a:pt x="106745" y="541635"/>
                </a:lnTo>
                <a:lnTo>
                  <a:pt x="253026" y="442797"/>
                </a:lnTo>
                <a:lnTo>
                  <a:pt x="374796" y="442797"/>
                </a:lnTo>
                <a:lnTo>
                  <a:pt x="415467" y="462171"/>
                </a:lnTo>
                <a:lnTo>
                  <a:pt x="458744" y="474896"/>
                </a:lnTo>
                <a:lnTo>
                  <a:pt x="503250" y="480350"/>
                </a:lnTo>
                <a:lnTo>
                  <a:pt x="931375" y="480350"/>
                </a:lnTo>
                <a:lnTo>
                  <a:pt x="910184" y="525887"/>
                </a:lnTo>
                <a:lnTo>
                  <a:pt x="845952" y="608026"/>
                </a:lnTo>
                <a:lnTo>
                  <a:pt x="785727" y="670806"/>
                </a:lnTo>
                <a:lnTo>
                  <a:pt x="759080" y="695824"/>
                </a:lnTo>
                <a:lnTo>
                  <a:pt x="253026" y="695824"/>
                </a:lnTo>
                <a:lnTo>
                  <a:pt x="189770" y="1075364"/>
                </a:lnTo>
                <a:close/>
              </a:path>
              <a:path w="949325" h="1961515">
                <a:moveTo>
                  <a:pt x="518817" y="467698"/>
                </a:moveTo>
                <a:lnTo>
                  <a:pt x="513646" y="467698"/>
                </a:lnTo>
                <a:lnTo>
                  <a:pt x="517564" y="467310"/>
                </a:lnTo>
                <a:lnTo>
                  <a:pt x="495989" y="467310"/>
                </a:lnTo>
                <a:lnTo>
                  <a:pt x="518817" y="467698"/>
                </a:lnTo>
                <a:close/>
              </a:path>
              <a:path w="949325" h="1961515">
                <a:moveTo>
                  <a:pt x="379540" y="1960958"/>
                </a:moveTo>
                <a:lnTo>
                  <a:pt x="126513" y="1960958"/>
                </a:lnTo>
                <a:lnTo>
                  <a:pt x="253026" y="1201878"/>
                </a:lnTo>
                <a:lnTo>
                  <a:pt x="253026" y="695824"/>
                </a:lnTo>
                <a:lnTo>
                  <a:pt x="759080" y="695824"/>
                </a:lnTo>
                <a:lnTo>
                  <a:pt x="759080" y="1201878"/>
                </a:lnTo>
                <a:lnTo>
                  <a:pt x="780166" y="1328391"/>
                </a:lnTo>
                <a:lnTo>
                  <a:pt x="506053" y="1328391"/>
                </a:lnTo>
                <a:lnTo>
                  <a:pt x="379540" y="1960958"/>
                </a:lnTo>
                <a:close/>
              </a:path>
              <a:path w="949325" h="1961515">
                <a:moveTo>
                  <a:pt x="885594" y="1960958"/>
                </a:moveTo>
                <a:lnTo>
                  <a:pt x="632567" y="1960958"/>
                </a:lnTo>
                <a:lnTo>
                  <a:pt x="506053" y="1328391"/>
                </a:lnTo>
                <a:lnTo>
                  <a:pt x="780166" y="1328391"/>
                </a:lnTo>
                <a:lnTo>
                  <a:pt x="885594" y="196095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</TotalTime>
  <Words>289</Words>
  <Application>Microsoft Office PowerPoint</Application>
  <PresentationFormat>Custom</PresentationFormat>
  <Paragraphs>91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Arial Black</vt:lpstr>
      <vt:lpstr>Lucida Sans Unicode</vt:lpstr>
      <vt:lpstr>Verdana</vt:lpstr>
      <vt:lpstr>Office Theme</vt:lpstr>
      <vt:lpstr>        What Is VMs?</vt:lpstr>
      <vt:lpstr>Virtualization</vt:lpstr>
      <vt:lpstr>Virtual Machines</vt:lpstr>
      <vt:lpstr>Why we need Virtual Machine?</vt:lpstr>
      <vt:lpstr>Why we need Virtual Machine?</vt:lpstr>
      <vt:lpstr>Why we need Virtual Machine?</vt:lpstr>
      <vt:lpstr>Why we need Virtual Machine?</vt:lpstr>
      <vt:lpstr>software</vt:lpstr>
      <vt:lpstr>Why we need Virtual Machine?</vt:lpstr>
      <vt:lpstr>Buy a new machine to run Linux?</vt:lpstr>
      <vt:lpstr>No worries We have Virtualization</vt:lpstr>
      <vt:lpstr>Windows</vt:lpstr>
      <vt:lpstr>Virtualization</vt:lpstr>
      <vt:lpstr>Linux OS</vt:lpstr>
      <vt:lpstr>Windows</vt:lpstr>
      <vt:lpstr>But How to setup the Virtualization?</vt:lpstr>
      <vt:lpstr>Hypervisor</vt:lpstr>
      <vt:lpstr>PowerPoint Presentation</vt:lpstr>
      <vt:lpstr>Hypervisor</vt:lpstr>
      <vt:lpstr>Hypervisor</vt:lpstr>
      <vt:lpstr>How Hypervisor works?</vt:lpstr>
      <vt:lpstr>VM1</vt:lpstr>
      <vt:lpstr>Benefits of VMs</vt:lpstr>
      <vt:lpstr>Types of Hypervisor</vt:lpstr>
      <vt:lpstr>PowerPoint Presentation</vt:lpstr>
      <vt:lpstr>Type 1 (Bare-Matel)</vt:lpstr>
      <vt:lpstr>PowerPoint Presentation</vt:lpstr>
      <vt:lpstr>Why do companies use virtualization?</vt:lpstr>
      <vt:lpstr>Virtualization Use Case</vt:lpstr>
      <vt:lpstr>Please Like &amp; SUBSCRIBE</vt:lpstr>
      <vt:lpstr>Linux VirtualBox Setup On Windows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 is Virtualization</dc:title>
  <dc:creator>Prashant Kumar Paradkar</dc:creator>
  <cp:keywords>DAGYOSxo7Vk,BAEKPmuNGcs</cp:keywords>
  <cp:lastModifiedBy>Fahim Faysal</cp:lastModifiedBy>
  <cp:revision>2</cp:revision>
  <dcterms:created xsi:type="dcterms:W3CDTF">2025-08-23T18:22:26Z</dcterms:created>
  <dcterms:modified xsi:type="dcterms:W3CDTF">2025-08-23T18:44:43Z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2025-01-17T00:00:00Z</vt:filetime>
  </property>
  <property fmtid="{D5CDD505-2E9C-101B-9397-08002B2CF9AE}" pid="3" name="Creator">
    <vt:lpwstr>Canva</vt:lpwstr>
  </property>
  <property fmtid="{D5CDD505-2E9C-101B-9397-08002B2CF9AE}" pid="4" name="LastSaved">
    <vt:filetime>2025-08-23T00:00:00Z</vt:filetime>
  </property>
  <property fmtid="{D5CDD505-2E9C-101B-9397-08002B2CF9AE}" pid="5" name="Producer">
    <vt:lpwstr>Canva</vt:lpwstr>
  </property>
</Properties>
</file>